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.xml" ContentType="application/vnd.openxmlformats-officedocument.presentationml.tags+xml"/>
  <Override PartName="/ppt/notesSlides/notesSlide37.xml" ContentType="application/vnd.openxmlformats-officedocument.presentationml.notesSlide+xml"/>
  <Override PartName="/ppt/tags/tag3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tags/tag8.xml" ContentType="application/vnd.openxmlformats-officedocument.presentationml.tags+xml"/>
  <Override PartName="/ppt/notesSlides/notesSlide58.xml" ContentType="application/vnd.openxmlformats-officedocument.presentationml.notesSlide+xml"/>
  <Override PartName="/ppt/tags/tag9.xml" ContentType="application/vnd.openxmlformats-officedocument.presentationml.tags+xml"/>
  <Override PartName="/ppt/notesSlides/notesSlide59.xml" ContentType="application/vnd.openxmlformats-officedocument.presentationml.notesSlide+xml"/>
  <Override PartName="/ppt/tags/tag10.xml" ContentType="application/vnd.openxmlformats-officedocument.presentationml.tag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tags/tag11.xml" ContentType="application/vnd.openxmlformats-officedocument.presentationml.tags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tags/tag12.xml" ContentType="application/vnd.openxmlformats-officedocument.presentationml.tags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tags/tag34.xml" ContentType="application/vnd.openxmlformats-officedocument.presentationml.tags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89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90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tags/tag52.xml" ContentType="application/vnd.openxmlformats-officedocument.presentationml.tags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2"/>
  </p:notesMasterIdLst>
  <p:sldIdLst>
    <p:sldId id="297" r:id="rId5"/>
    <p:sldId id="456" r:id="rId6"/>
    <p:sldId id="264" r:id="rId7"/>
    <p:sldId id="454" r:id="rId8"/>
    <p:sldId id="262" r:id="rId9"/>
    <p:sldId id="258" r:id="rId10"/>
    <p:sldId id="260" r:id="rId11"/>
    <p:sldId id="474" r:id="rId12"/>
    <p:sldId id="418" r:id="rId13"/>
    <p:sldId id="455" r:id="rId14"/>
    <p:sldId id="467" r:id="rId15"/>
    <p:sldId id="451" r:id="rId16"/>
    <p:sldId id="269" r:id="rId17"/>
    <p:sldId id="270" r:id="rId18"/>
    <p:sldId id="271" r:id="rId19"/>
    <p:sldId id="272" r:id="rId20"/>
    <p:sldId id="273" r:id="rId21"/>
    <p:sldId id="274" r:id="rId22"/>
    <p:sldId id="472" r:id="rId23"/>
    <p:sldId id="464" r:id="rId24"/>
    <p:sldId id="469" r:id="rId25"/>
    <p:sldId id="351" r:id="rId26"/>
    <p:sldId id="466" r:id="rId27"/>
    <p:sldId id="419" r:id="rId28"/>
    <p:sldId id="475" r:id="rId29"/>
    <p:sldId id="476" r:id="rId30"/>
    <p:sldId id="599" r:id="rId31"/>
    <p:sldId id="600" r:id="rId32"/>
    <p:sldId id="503" r:id="rId33"/>
    <p:sldId id="747" r:id="rId34"/>
    <p:sldId id="280" r:id="rId35"/>
    <p:sldId id="505" r:id="rId36"/>
    <p:sldId id="601" r:id="rId37"/>
    <p:sldId id="602" r:id="rId38"/>
    <p:sldId id="603" r:id="rId39"/>
    <p:sldId id="526" r:id="rId40"/>
    <p:sldId id="528" r:id="rId41"/>
    <p:sldId id="604" r:id="rId42"/>
    <p:sldId id="465" r:id="rId43"/>
    <p:sldId id="286" r:id="rId44"/>
    <p:sldId id="748" r:id="rId45"/>
    <p:sldId id="295" r:id="rId46"/>
    <p:sldId id="749" r:id="rId47"/>
    <p:sldId id="586" r:id="rId48"/>
    <p:sldId id="288" r:id="rId49"/>
    <p:sldId id="606" r:id="rId50"/>
    <p:sldId id="289" r:id="rId51"/>
    <p:sldId id="750" r:id="rId52"/>
    <p:sldId id="291" r:id="rId53"/>
    <p:sldId id="742" r:id="rId54"/>
    <p:sldId id="490" r:id="rId55"/>
    <p:sldId id="543" r:id="rId56"/>
    <p:sldId id="544" r:id="rId57"/>
    <p:sldId id="293" r:id="rId58"/>
    <p:sldId id="423" r:id="rId59"/>
    <p:sldId id="545" r:id="rId60"/>
    <p:sldId id="838" r:id="rId61"/>
    <p:sldId id="531" r:id="rId62"/>
    <p:sldId id="462" r:id="rId63"/>
    <p:sldId id="548" r:id="rId64"/>
    <p:sldId id="751" r:id="rId65"/>
    <p:sldId id="839" r:id="rId66"/>
    <p:sldId id="537" r:id="rId67"/>
    <p:sldId id="837" r:id="rId68"/>
    <p:sldId id="536" r:id="rId69"/>
    <p:sldId id="507" r:id="rId70"/>
    <p:sldId id="746" r:id="rId71"/>
    <p:sldId id="659" r:id="rId72"/>
    <p:sldId id="740" r:id="rId73"/>
    <p:sldId id="710" r:id="rId74"/>
    <p:sldId id="738" r:id="rId75"/>
    <p:sldId id="561" r:id="rId76"/>
    <p:sldId id="560" r:id="rId77"/>
    <p:sldId id="642" r:id="rId78"/>
    <p:sldId id="643" r:id="rId79"/>
    <p:sldId id="671" r:id="rId80"/>
    <p:sldId id="739" r:id="rId81"/>
    <p:sldId id="676" r:id="rId82"/>
    <p:sldId id="673" r:id="rId83"/>
    <p:sldId id="648" r:id="rId84"/>
    <p:sldId id="650" r:id="rId85"/>
    <p:sldId id="651" r:id="rId86"/>
    <p:sldId id="652" r:id="rId87"/>
    <p:sldId id="667" r:id="rId88"/>
    <p:sldId id="670" r:id="rId89"/>
    <p:sldId id="655" r:id="rId90"/>
    <p:sldId id="656" r:id="rId91"/>
    <p:sldId id="517" r:id="rId92"/>
    <p:sldId id="666" r:id="rId93"/>
    <p:sldId id="628" r:id="rId94"/>
    <p:sldId id="629" r:id="rId95"/>
    <p:sldId id="630" r:id="rId96"/>
    <p:sldId id="660" r:id="rId97"/>
    <p:sldId id="632" r:id="rId98"/>
    <p:sldId id="633" r:id="rId99"/>
    <p:sldId id="737" r:id="rId100"/>
    <p:sldId id="743" r:id="rId101"/>
    <p:sldId id="744" r:id="rId102"/>
    <p:sldId id="745" r:id="rId103"/>
    <p:sldId id="841" r:id="rId104"/>
    <p:sldId id="741" r:id="rId105"/>
    <p:sldId id="682" r:id="rId106"/>
    <p:sldId id="842" r:id="rId107"/>
    <p:sldId id="845" r:id="rId108"/>
    <p:sldId id="847" r:id="rId109"/>
    <p:sldId id="588" r:id="rId110"/>
    <p:sldId id="684" r:id="rId111"/>
    <p:sldId id="685" r:id="rId112"/>
    <p:sldId id="592" r:id="rId113"/>
    <p:sldId id="848" r:id="rId114"/>
    <p:sldId id="849" r:id="rId115"/>
    <p:sldId id="850" r:id="rId116"/>
    <p:sldId id="282" r:id="rId117"/>
    <p:sldId id="294" r:id="rId118"/>
    <p:sldId id="851" r:id="rId119"/>
    <p:sldId id="292" r:id="rId120"/>
    <p:sldId id="852" r:id="rId121"/>
    <p:sldId id="854" r:id="rId122"/>
    <p:sldId id="856" r:id="rId123"/>
    <p:sldId id="857" r:id="rId124"/>
    <p:sldId id="868" r:id="rId125"/>
    <p:sldId id="858" r:id="rId126"/>
    <p:sldId id="869" r:id="rId127"/>
    <p:sldId id="692" r:id="rId128"/>
    <p:sldId id="844" r:id="rId129"/>
    <p:sldId id="859" r:id="rId130"/>
    <p:sldId id="836" r:id="rId131"/>
    <p:sldId id="691" r:id="rId132"/>
    <p:sldId id="861" r:id="rId133"/>
    <p:sldId id="862" r:id="rId134"/>
    <p:sldId id="695" r:id="rId135"/>
    <p:sldId id="696" r:id="rId136"/>
    <p:sldId id="698" r:id="rId137"/>
    <p:sldId id="699" r:id="rId138"/>
    <p:sldId id="700" r:id="rId139"/>
    <p:sldId id="870" r:id="rId140"/>
    <p:sldId id="701" r:id="rId141"/>
    <p:sldId id="790" r:id="rId142"/>
    <p:sldId id="871" r:id="rId143"/>
    <p:sldId id="763" r:id="rId144"/>
    <p:sldId id="863" r:id="rId145"/>
    <p:sldId id="865" r:id="rId146"/>
    <p:sldId id="846" r:id="rId147"/>
    <p:sldId id="873" r:id="rId148"/>
    <p:sldId id="546" r:id="rId149"/>
    <p:sldId id="704" r:id="rId150"/>
    <p:sldId id="705" r:id="rId151"/>
    <p:sldId id="874" r:id="rId152"/>
    <p:sldId id="764" r:id="rId153"/>
    <p:sldId id="867" r:id="rId154"/>
    <p:sldId id="866" r:id="rId155"/>
    <p:sldId id="878" r:id="rId156"/>
    <p:sldId id="879" r:id="rId157"/>
    <p:sldId id="384" r:id="rId158"/>
    <p:sldId id="880" r:id="rId159"/>
    <p:sldId id="881" r:id="rId160"/>
    <p:sldId id="882" r:id="rId161"/>
    <p:sldId id="834" r:id="rId162"/>
    <p:sldId id="883" r:id="rId163"/>
    <p:sldId id="900" r:id="rId164"/>
    <p:sldId id="899" r:id="rId165"/>
    <p:sldId id="896" r:id="rId166"/>
    <p:sldId id="261" r:id="rId167"/>
    <p:sldId id="901" r:id="rId168"/>
    <p:sldId id="263" r:id="rId169"/>
    <p:sldId id="902" r:id="rId170"/>
    <p:sldId id="265" r:id="rId171"/>
    <p:sldId id="266" r:id="rId172"/>
    <p:sldId id="267" r:id="rId173"/>
    <p:sldId id="903" r:id="rId174"/>
    <p:sldId id="268" r:id="rId175"/>
    <p:sldId id="627" r:id="rId176"/>
    <p:sldId id="335" r:id="rId177"/>
    <p:sldId id="336" r:id="rId178"/>
    <p:sldId id="864" r:id="rId179"/>
    <p:sldId id="709" r:id="rId180"/>
    <p:sldId id="904" r:id="rId181"/>
    <p:sldId id="905" r:id="rId182"/>
    <p:sldId id="772" r:id="rId183"/>
    <p:sldId id="895" r:id="rId184"/>
    <p:sldId id="766" r:id="rId185"/>
    <p:sldId id="711" r:id="rId186"/>
    <p:sldId id="777" r:id="rId187"/>
    <p:sldId id="712" r:id="rId188"/>
    <p:sldId id="773" r:id="rId189"/>
    <p:sldId id="713" r:id="rId190"/>
    <p:sldId id="714" r:id="rId191"/>
    <p:sldId id="494" r:id="rId192"/>
    <p:sldId id="778" r:id="rId193"/>
    <p:sldId id="831" r:id="rId194"/>
    <p:sldId id="732" r:id="rId195"/>
    <p:sldId id="717" r:id="rId196"/>
    <p:sldId id="770" r:id="rId197"/>
    <p:sldId id="906" r:id="rId198"/>
    <p:sldId id="876" r:id="rId199"/>
    <p:sldId id="907" r:id="rId200"/>
    <p:sldId id="908" r:id="rId201"/>
    <p:sldId id="909" r:id="rId202"/>
    <p:sldId id="910" r:id="rId203"/>
    <p:sldId id="911" r:id="rId204"/>
    <p:sldId id="912" r:id="rId205"/>
    <p:sldId id="283" r:id="rId206"/>
    <p:sldId id="284" r:id="rId207"/>
    <p:sldId id="287" r:id="rId208"/>
    <p:sldId id="913" r:id="rId209"/>
    <p:sldId id="914" r:id="rId210"/>
    <p:sldId id="290" r:id="rId211"/>
    <p:sldId id="285" r:id="rId212"/>
    <p:sldId id="719" r:id="rId213"/>
    <p:sldId id="720" r:id="rId214"/>
    <p:sldId id="840" r:id="rId215"/>
    <p:sldId id="722" r:id="rId216"/>
    <p:sldId id="915" r:id="rId217"/>
    <p:sldId id="774" r:id="rId218"/>
    <p:sldId id="775" r:id="rId219"/>
    <p:sldId id="916" r:id="rId220"/>
    <p:sldId id="917" r:id="rId221"/>
    <p:sldId id="843" r:id="rId222"/>
    <p:sldId id="918" r:id="rId223"/>
    <p:sldId id="919" r:id="rId224"/>
    <p:sldId id="920" r:id="rId225"/>
    <p:sldId id="921" r:id="rId226"/>
    <p:sldId id="771" r:id="rId227"/>
    <p:sldId id="922" r:id="rId228"/>
    <p:sldId id="687" r:id="rId229"/>
    <p:sldId id="923" r:id="rId230"/>
    <p:sldId id="259" r:id="rId231"/>
    <p:sldId id="924" r:id="rId232"/>
    <p:sldId id="925" r:id="rId233"/>
    <p:sldId id="926" r:id="rId234"/>
    <p:sldId id="927" r:id="rId235"/>
    <p:sldId id="928" r:id="rId236"/>
    <p:sldId id="929" r:id="rId237"/>
    <p:sldId id="930" r:id="rId238"/>
    <p:sldId id="931" r:id="rId239"/>
    <p:sldId id="932" r:id="rId240"/>
    <p:sldId id="872" r:id="rId241"/>
    <p:sldId id="933" r:id="rId242"/>
    <p:sldId id="805" r:id="rId243"/>
    <p:sldId id="853" r:id="rId244"/>
    <p:sldId id="804" r:id="rId245"/>
    <p:sldId id="799" r:id="rId246"/>
    <p:sldId id="800" r:id="rId247"/>
    <p:sldId id="801" r:id="rId248"/>
    <p:sldId id="802" r:id="rId249"/>
    <p:sldId id="934" r:id="rId250"/>
    <p:sldId id="835" r:id="rId251"/>
    <p:sldId id="875" r:id="rId252"/>
    <p:sldId id="935" r:id="rId253"/>
    <p:sldId id="811" r:id="rId254"/>
    <p:sldId id="674" r:id="rId255"/>
    <p:sldId id="855" r:id="rId256"/>
    <p:sldId id="814" r:id="rId257"/>
    <p:sldId id="936" r:id="rId258"/>
    <p:sldId id="877" r:id="rId259"/>
    <p:sldId id="818" r:id="rId260"/>
    <p:sldId id="816" r:id="rId261"/>
    <p:sldId id="937" r:id="rId262"/>
    <p:sldId id="938" r:id="rId263"/>
    <p:sldId id="939" r:id="rId264"/>
    <p:sldId id="940" r:id="rId265"/>
    <p:sldId id="941" r:id="rId266"/>
    <p:sldId id="860" r:id="rId267"/>
    <p:sldId id="942" r:id="rId268"/>
    <p:sldId id="943" r:id="rId269"/>
    <p:sldId id="944" r:id="rId270"/>
    <p:sldId id="945" r:id="rId271"/>
    <p:sldId id="946" r:id="rId272"/>
    <p:sldId id="947" r:id="rId273"/>
    <p:sldId id="948" r:id="rId274"/>
    <p:sldId id="470" r:id="rId275"/>
    <p:sldId id="949" r:id="rId276"/>
    <p:sldId id="658" r:id="rId277"/>
    <p:sldId id="624" r:id="rId278"/>
    <p:sldId id="631" r:id="rId279"/>
    <p:sldId id="607" r:id="rId280"/>
    <p:sldId id="608" r:id="rId281"/>
    <p:sldId id="614" r:id="rId282"/>
    <p:sldId id="634" r:id="rId283"/>
    <p:sldId id="950" r:id="rId284"/>
    <p:sldId id="619" r:id="rId285"/>
    <p:sldId id="638" r:id="rId286"/>
    <p:sldId id="640" r:id="rId287"/>
    <p:sldId id="951" r:id="rId288"/>
    <p:sldId id="618" r:id="rId289"/>
    <p:sldId id="703" r:id="rId290"/>
    <p:sldId id="952" r:id="rId291"/>
    <p:sldId id="690" r:id="rId292"/>
    <p:sldId id="953" r:id="rId293"/>
    <p:sldId id="694" r:id="rId294"/>
    <p:sldId id="706" r:id="rId295"/>
    <p:sldId id="613" r:id="rId296"/>
    <p:sldId id="955" r:id="rId297"/>
    <p:sldId id="485" r:id="rId298"/>
    <p:sldId id="956" r:id="rId299"/>
    <p:sldId id="957" r:id="rId300"/>
    <p:sldId id="621" r:id="rId301"/>
    <p:sldId id="641" r:id="rId302"/>
    <p:sldId id="958" r:id="rId303"/>
    <p:sldId id="960" r:id="rId304"/>
    <p:sldId id="637" r:id="rId305"/>
    <p:sldId id="697" r:id="rId306"/>
    <p:sldId id="961" r:id="rId307"/>
    <p:sldId id="967" r:id="rId308"/>
    <p:sldId id="663" r:id="rId309"/>
    <p:sldId id="278" r:id="rId310"/>
    <p:sldId id="968" r:id="rId311"/>
    <p:sldId id="969" r:id="rId312"/>
    <p:sldId id="970" r:id="rId313"/>
    <p:sldId id="971" r:id="rId314"/>
    <p:sldId id="972" r:id="rId315"/>
    <p:sldId id="308" r:id="rId316"/>
    <p:sldId id="891" r:id="rId317"/>
    <p:sldId id="298" r:id="rId318"/>
    <p:sldId id="892" r:id="rId319"/>
    <p:sldId id="974" r:id="rId320"/>
    <p:sldId id="975" r:id="rId321"/>
    <p:sldId id="299" r:id="rId322"/>
    <p:sldId id="976" r:id="rId323"/>
    <p:sldId id="977" r:id="rId324"/>
    <p:sldId id="978" r:id="rId325"/>
    <p:sldId id="979" r:id="rId326"/>
    <p:sldId id="980" r:id="rId327"/>
    <p:sldId id="981" r:id="rId328"/>
    <p:sldId id="982" r:id="rId329"/>
    <p:sldId id="683" r:id="rId330"/>
    <p:sldId id="664" r:id="rId331"/>
    <p:sldId id="579" r:id="rId332"/>
    <p:sldId id="499" r:id="rId333"/>
    <p:sldId id="983" r:id="rId334"/>
    <p:sldId id="693" r:id="rId335"/>
    <p:sldId id="984" r:id="rId336"/>
    <p:sldId id="580" r:id="rId337"/>
    <p:sldId id="591" r:id="rId338"/>
    <p:sldId id="985" r:id="rId339"/>
    <p:sldId id="986" r:id="rId340"/>
    <p:sldId id="987" r:id="rId341"/>
    <p:sldId id="988" r:id="rId342"/>
    <p:sldId id="989" r:id="rId343"/>
    <p:sldId id="990" r:id="rId344"/>
    <p:sldId id="991" r:id="rId345"/>
    <p:sldId id="992" r:id="rId346"/>
    <p:sldId id="506" r:id="rId347"/>
    <p:sldId id="993" r:id="rId348"/>
    <p:sldId id="994" r:id="rId349"/>
    <p:sldId id="995" r:id="rId350"/>
    <p:sldId id="996" r:id="rId3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FFC1C1"/>
    <a:srgbClr val="4496C1"/>
    <a:srgbClr val="9A1865"/>
    <a:srgbClr val="9DC3E6"/>
    <a:srgbClr val="E7E6E6"/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0421" autoAdjust="0"/>
  </p:normalViewPr>
  <p:slideViewPr>
    <p:cSldViewPr snapToGrid="0">
      <p:cViewPr>
        <p:scale>
          <a:sx n="80" d="100"/>
          <a:sy n="80" d="100"/>
        </p:scale>
        <p:origin x="52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99" Type="http://schemas.openxmlformats.org/officeDocument/2006/relationships/slide" Target="slides/slide295.xml"/><Relationship Id="rId303" Type="http://schemas.openxmlformats.org/officeDocument/2006/relationships/slide" Target="slides/slide299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324" Type="http://schemas.openxmlformats.org/officeDocument/2006/relationships/slide" Target="slides/slide320.xml"/><Relationship Id="rId345" Type="http://schemas.openxmlformats.org/officeDocument/2006/relationships/slide" Target="slides/slide341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26" Type="http://schemas.openxmlformats.org/officeDocument/2006/relationships/slide" Target="slides/slide222.xml"/><Relationship Id="rId247" Type="http://schemas.openxmlformats.org/officeDocument/2006/relationships/slide" Target="slides/slide243.xml"/><Relationship Id="rId107" Type="http://schemas.openxmlformats.org/officeDocument/2006/relationships/slide" Target="slides/slide103.xml"/><Relationship Id="rId268" Type="http://schemas.openxmlformats.org/officeDocument/2006/relationships/slide" Target="slides/slide264.xml"/><Relationship Id="rId289" Type="http://schemas.openxmlformats.org/officeDocument/2006/relationships/slide" Target="slides/slide285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314" Type="http://schemas.openxmlformats.org/officeDocument/2006/relationships/slide" Target="slides/slide310.xml"/><Relationship Id="rId335" Type="http://schemas.openxmlformats.org/officeDocument/2006/relationships/slide" Target="slides/slide331.xml"/><Relationship Id="rId356" Type="http://schemas.openxmlformats.org/officeDocument/2006/relationships/tableStyles" Target="tableStyles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slide" Target="slides/slide212.xml"/><Relationship Id="rId237" Type="http://schemas.openxmlformats.org/officeDocument/2006/relationships/slide" Target="slides/slide233.xml"/><Relationship Id="rId258" Type="http://schemas.openxmlformats.org/officeDocument/2006/relationships/slide" Target="slides/slide254.xml"/><Relationship Id="rId279" Type="http://schemas.openxmlformats.org/officeDocument/2006/relationships/slide" Target="slides/slide275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290" Type="http://schemas.openxmlformats.org/officeDocument/2006/relationships/slide" Target="slides/slide286.xml"/><Relationship Id="rId304" Type="http://schemas.openxmlformats.org/officeDocument/2006/relationships/slide" Target="slides/slide300.xml"/><Relationship Id="rId325" Type="http://schemas.openxmlformats.org/officeDocument/2006/relationships/slide" Target="slides/slide321.xml"/><Relationship Id="rId346" Type="http://schemas.openxmlformats.org/officeDocument/2006/relationships/slide" Target="slides/slide342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27" Type="http://schemas.openxmlformats.org/officeDocument/2006/relationships/slide" Target="slides/slide223.xml"/><Relationship Id="rId248" Type="http://schemas.openxmlformats.org/officeDocument/2006/relationships/slide" Target="slides/slide244.xml"/><Relationship Id="rId269" Type="http://schemas.openxmlformats.org/officeDocument/2006/relationships/slide" Target="slides/slide265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280" Type="http://schemas.openxmlformats.org/officeDocument/2006/relationships/slide" Target="slides/slide276.xml"/><Relationship Id="rId315" Type="http://schemas.openxmlformats.org/officeDocument/2006/relationships/slide" Target="slides/slide311.xml"/><Relationship Id="rId336" Type="http://schemas.openxmlformats.org/officeDocument/2006/relationships/slide" Target="slides/slide332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217" Type="http://schemas.openxmlformats.org/officeDocument/2006/relationships/slide" Target="slides/slide213.xml"/><Relationship Id="rId6" Type="http://schemas.openxmlformats.org/officeDocument/2006/relationships/slide" Target="slides/slide2.xml"/><Relationship Id="rId238" Type="http://schemas.openxmlformats.org/officeDocument/2006/relationships/slide" Target="slides/slide234.xml"/><Relationship Id="rId259" Type="http://schemas.openxmlformats.org/officeDocument/2006/relationships/slide" Target="slides/slide255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270" Type="http://schemas.openxmlformats.org/officeDocument/2006/relationships/slide" Target="slides/slide266.xml"/><Relationship Id="rId291" Type="http://schemas.openxmlformats.org/officeDocument/2006/relationships/slide" Target="slides/slide287.xml"/><Relationship Id="rId305" Type="http://schemas.openxmlformats.org/officeDocument/2006/relationships/slide" Target="slides/slide301.xml"/><Relationship Id="rId326" Type="http://schemas.openxmlformats.org/officeDocument/2006/relationships/slide" Target="slides/slide322.xml"/><Relationship Id="rId347" Type="http://schemas.openxmlformats.org/officeDocument/2006/relationships/slide" Target="slides/slide343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slide" Target="slides/slide203.xml"/><Relationship Id="rId228" Type="http://schemas.openxmlformats.org/officeDocument/2006/relationships/slide" Target="slides/slide224.xml"/><Relationship Id="rId249" Type="http://schemas.openxmlformats.org/officeDocument/2006/relationships/slide" Target="slides/slide245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260" Type="http://schemas.openxmlformats.org/officeDocument/2006/relationships/slide" Target="slides/slide256.xml"/><Relationship Id="rId281" Type="http://schemas.openxmlformats.org/officeDocument/2006/relationships/slide" Target="slides/slide277.xml"/><Relationship Id="rId316" Type="http://schemas.openxmlformats.org/officeDocument/2006/relationships/slide" Target="slides/slide312.xml"/><Relationship Id="rId337" Type="http://schemas.openxmlformats.org/officeDocument/2006/relationships/slide" Target="slides/slide333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8" Type="http://schemas.openxmlformats.org/officeDocument/2006/relationships/slide" Target="slides/slide214.xml"/><Relationship Id="rId239" Type="http://schemas.openxmlformats.org/officeDocument/2006/relationships/slide" Target="slides/slide235.xml"/><Relationship Id="rId250" Type="http://schemas.openxmlformats.org/officeDocument/2006/relationships/slide" Target="slides/slide246.xml"/><Relationship Id="rId271" Type="http://schemas.openxmlformats.org/officeDocument/2006/relationships/slide" Target="slides/slide267.xml"/><Relationship Id="rId292" Type="http://schemas.openxmlformats.org/officeDocument/2006/relationships/slide" Target="slides/slide288.xml"/><Relationship Id="rId306" Type="http://schemas.openxmlformats.org/officeDocument/2006/relationships/slide" Target="slides/slide302.xml"/><Relationship Id="rId24" Type="http://schemas.openxmlformats.org/officeDocument/2006/relationships/slide" Target="slides/slide20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31" Type="http://schemas.openxmlformats.org/officeDocument/2006/relationships/slide" Target="slides/slide127.xml"/><Relationship Id="rId327" Type="http://schemas.openxmlformats.org/officeDocument/2006/relationships/slide" Target="slides/slide323.xml"/><Relationship Id="rId348" Type="http://schemas.openxmlformats.org/officeDocument/2006/relationships/slide" Target="slides/slide344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208" Type="http://schemas.openxmlformats.org/officeDocument/2006/relationships/slide" Target="slides/slide204.xml"/><Relationship Id="rId229" Type="http://schemas.openxmlformats.org/officeDocument/2006/relationships/slide" Target="slides/slide225.xml"/><Relationship Id="rId240" Type="http://schemas.openxmlformats.org/officeDocument/2006/relationships/slide" Target="slides/slide236.xml"/><Relationship Id="rId261" Type="http://schemas.openxmlformats.org/officeDocument/2006/relationships/slide" Target="slides/slide257.xml"/><Relationship Id="rId14" Type="http://schemas.openxmlformats.org/officeDocument/2006/relationships/slide" Target="slides/slide10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282" Type="http://schemas.openxmlformats.org/officeDocument/2006/relationships/slide" Target="slides/slide278.xml"/><Relationship Id="rId317" Type="http://schemas.openxmlformats.org/officeDocument/2006/relationships/slide" Target="slides/slide313.xml"/><Relationship Id="rId338" Type="http://schemas.openxmlformats.org/officeDocument/2006/relationships/slide" Target="slides/slide334.xml"/><Relationship Id="rId8" Type="http://schemas.openxmlformats.org/officeDocument/2006/relationships/slide" Target="slides/slide4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219" Type="http://schemas.openxmlformats.org/officeDocument/2006/relationships/slide" Target="slides/slide215.xml"/><Relationship Id="rId230" Type="http://schemas.openxmlformats.org/officeDocument/2006/relationships/slide" Target="slides/slide226.xml"/><Relationship Id="rId251" Type="http://schemas.openxmlformats.org/officeDocument/2006/relationships/slide" Target="slides/slide247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72" Type="http://schemas.openxmlformats.org/officeDocument/2006/relationships/slide" Target="slides/slide268.xml"/><Relationship Id="rId293" Type="http://schemas.openxmlformats.org/officeDocument/2006/relationships/slide" Target="slides/slide289.xml"/><Relationship Id="rId307" Type="http://schemas.openxmlformats.org/officeDocument/2006/relationships/slide" Target="slides/slide303.xml"/><Relationship Id="rId328" Type="http://schemas.openxmlformats.org/officeDocument/2006/relationships/slide" Target="slides/slide324.xml"/><Relationship Id="rId349" Type="http://schemas.openxmlformats.org/officeDocument/2006/relationships/slide" Target="slides/slide345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0" Type="http://schemas.openxmlformats.org/officeDocument/2006/relationships/slide" Target="slides/slide216.xml"/><Relationship Id="rId225" Type="http://schemas.openxmlformats.org/officeDocument/2006/relationships/slide" Target="slides/slide221.xml"/><Relationship Id="rId241" Type="http://schemas.openxmlformats.org/officeDocument/2006/relationships/slide" Target="slides/slide237.xml"/><Relationship Id="rId246" Type="http://schemas.openxmlformats.org/officeDocument/2006/relationships/slide" Target="slides/slide242.xml"/><Relationship Id="rId267" Type="http://schemas.openxmlformats.org/officeDocument/2006/relationships/slide" Target="slides/slide263.xml"/><Relationship Id="rId288" Type="http://schemas.openxmlformats.org/officeDocument/2006/relationships/slide" Target="slides/slide284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262" Type="http://schemas.openxmlformats.org/officeDocument/2006/relationships/slide" Target="slides/slide258.xml"/><Relationship Id="rId283" Type="http://schemas.openxmlformats.org/officeDocument/2006/relationships/slide" Target="slides/slide279.xml"/><Relationship Id="rId313" Type="http://schemas.openxmlformats.org/officeDocument/2006/relationships/slide" Target="slides/slide309.xml"/><Relationship Id="rId318" Type="http://schemas.openxmlformats.org/officeDocument/2006/relationships/slide" Target="slides/slide314.xml"/><Relationship Id="rId339" Type="http://schemas.openxmlformats.org/officeDocument/2006/relationships/slide" Target="slides/slide335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334" Type="http://schemas.openxmlformats.org/officeDocument/2006/relationships/slide" Target="slides/slide330.xml"/><Relationship Id="rId350" Type="http://schemas.openxmlformats.org/officeDocument/2006/relationships/slide" Target="slides/slide346.xml"/><Relationship Id="rId35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10" Type="http://schemas.openxmlformats.org/officeDocument/2006/relationships/slide" Target="slides/slide206.xml"/><Relationship Id="rId215" Type="http://schemas.openxmlformats.org/officeDocument/2006/relationships/slide" Target="slides/slide211.xml"/><Relationship Id="rId236" Type="http://schemas.openxmlformats.org/officeDocument/2006/relationships/slide" Target="slides/slide232.xml"/><Relationship Id="rId257" Type="http://schemas.openxmlformats.org/officeDocument/2006/relationships/slide" Target="slides/slide253.xml"/><Relationship Id="rId278" Type="http://schemas.openxmlformats.org/officeDocument/2006/relationships/slide" Target="slides/slide274.xml"/><Relationship Id="rId26" Type="http://schemas.openxmlformats.org/officeDocument/2006/relationships/slide" Target="slides/slide22.xml"/><Relationship Id="rId231" Type="http://schemas.openxmlformats.org/officeDocument/2006/relationships/slide" Target="slides/slide227.xml"/><Relationship Id="rId252" Type="http://schemas.openxmlformats.org/officeDocument/2006/relationships/slide" Target="slides/slide248.xml"/><Relationship Id="rId273" Type="http://schemas.openxmlformats.org/officeDocument/2006/relationships/slide" Target="slides/slide269.xml"/><Relationship Id="rId294" Type="http://schemas.openxmlformats.org/officeDocument/2006/relationships/slide" Target="slides/slide290.xml"/><Relationship Id="rId308" Type="http://schemas.openxmlformats.org/officeDocument/2006/relationships/slide" Target="slides/slide304.xml"/><Relationship Id="rId329" Type="http://schemas.openxmlformats.org/officeDocument/2006/relationships/slide" Target="slides/slide325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340" Type="http://schemas.openxmlformats.org/officeDocument/2006/relationships/slide" Target="slides/slide336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242" Type="http://schemas.openxmlformats.org/officeDocument/2006/relationships/slide" Target="slides/slide238.xml"/><Relationship Id="rId263" Type="http://schemas.openxmlformats.org/officeDocument/2006/relationships/slide" Target="slides/slide259.xml"/><Relationship Id="rId284" Type="http://schemas.openxmlformats.org/officeDocument/2006/relationships/slide" Target="slides/slide280.xml"/><Relationship Id="rId319" Type="http://schemas.openxmlformats.org/officeDocument/2006/relationships/slide" Target="slides/slide315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330" Type="http://schemas.openxmlformats.org/officeDocument/2006/relationships/slide" Target="slides/slide326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351" Type="http://schemas.openxmlformats.org/officeDocument/2006/relationships/slide" Target="slides/slide347.xml"/><Relationship Id="rId211" Type="http://schemas.openxmlformats.org/officeDocument/2006/relationships/slide" Target="slides/slide207.xml"/><Relationship Id="rId232" Type="http://schemas.openxmlformats.org/officeDocument/2006/relationships/slide" Target="slides/slide228.xml"/><Relationship Id="rId253" Type="http://schemas.openxmlformats.org/officeDocument/2006/relationships/slide" Target="slides/slide249.xml"/><Relationship Id="rId274" Type="http://schemas.openxmlformats.org/officeDocument/2006/relationships/slide" Target="slides/slide270.xml"/><Relationship Id="rId295" Type="http://schemas.openxmlformats.org/officeDocument/2006/relationships/slide" Target="slides/slide291.xml"/><Relationship Id="rId309" Type="http://schemas.openxmlformats.org/officeDocument/2006/relationships/slide" Target="slides/slide305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320" Type="http://schemas.openxmlformats.org/officeDocument/2006/relationships/slide" Target="slides/slide316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341" Type="http://schemas.openxmlformats.org/officeDocument/2006/relationships/slide" Target="slides/slide337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243" Type="http://schemas.openxmlformats.org/officeDocument/2006/relationships/slide" Target="slides/slide239.xml"/><Relationship Id="rId264" Type="http://schemas.openxmlformats.org/officeDocument/2006/relationships/slide" Target="slides/slide260.xml"/><Relationship Id="rId285" Type="http://schemas.openxmlformats.org/officeDocument/2006/relationships/slide" Target="slides/slide281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310" Type="http://schemas.openxmlformats.org/officeDocument/2006/relationships/slide" Target="slides/slide306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331" Type="http://schemas.openxmlformats.org/officeDocument/2006/relationships/slide" Target="slides/slide327.xml"/><Relationship Id="rId35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12" Type="http://schemas.openxmlformats.org/officeDocument/2006/relationships/slide" Target="slides/slide208.xml"/><Relationship Id="rId233" Type="http://schemas.openxmlformats.org/officeDocument/2006/relationships/slide" Target="slides/slide229.xml"/><Relationship Id="rId254" Type="http://schemas.openxmlformats.org/officeDocument/2006/relationships/slide" Target="slides/slide250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275" Type="http://schemas.openxmlformats.org/officeDocument/2006/relationships/slide" Target="slides/slide271.xml"/><Relationship Id="rId296" Type="http://schemas.openxmlformats.org/officeDocument/2006/relationships/slide" Target="slides/slide292.xml"/><Relationship Id="rId300" Type="http://schemas.openxmlformats.org/officeDocument/2006/relationships/slide" Target="slides/slide296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321" Type="http://schemas.openxmlformats.org/officeDocument/2006/relationships/slide" Target="slides/slide317.xml"/><Relationship Id="rId342" Type="http://schemas.openxmlformats.org/officeDocument/2006/relationships/slide" Target="slides/slide338.xml"/><Relationship Id="rId202" Type="http://schemas.openxmlformats.org/officeDocument/2006/relationships/slide" Target="slides/slide198.xml"/><Relationship Id="rId223" Type="http://schemas.openxmlformats.org/officeDocument/2006/relationships/slide" Target="slides/slide219.xml"/><Relationship Id="rId244" Type="http://schemas.openxmlformats.org/officeDocument/2006/relationships/slide" Target="slides/slide240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265" Type="http://schemas.openxmlformats.org/officeDocument/2006/relationships/slide" Target="slides/slide261.xml"/><Relationship Id="rId286" Type="http://schemas.openxmlformats.org/officeDocument/2006/relationships/slide" Target="slides/slide282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311" Type="http://schemas.openxmlformats.org/officeDocument/2006/relationships/slide" Target="slides/slide307.xml"/><Relationship Id="rId332" Type="http://schemas.openxmlformats.org/officeDocument/2006/relationships/slide" Target="slides/slide328.xml"/><Relationship Id="rId353" Type="http://schemas.openxmlformats.org/officeDocument/2006/relationships/presProps" Target="presProps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13" Type="http://schemas.openxmlformats.org/officeDocument/2006/relationships/slide" Target="slides/slide209.xml"/><Relationship Id="rId234" Type="http://schemas.openxmlformats.org/officeDocument/2006/relationships/slide" Target="slides/slide230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55" Type="http://schemas.openxmlformats.org/officeDocument/2006/relationships/slide" Target="slides/slide251.xml"/><Relationship Id="rId276" Type="http://schemas.openxmlformats.org/officeDocument/2006/relationships/slide" Target="slides/slide272.xml"/><Relationship Id="rId297" Type="http://schemas.openxmlformats.org/officeDocument/2006/relationships/slide" Target="slides/slide293.xml"/><Relationship Id="rId40" Type="http://schemas.openxmlformats.org/officeDocument/2006/relationships/slide" Target="slides/slide36.xml"/><Relationship Id="rId115" Type="http://schemas.openxmlformats.org/officeDocument/2006/relationships/slide" Target="slides/slide111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301" Type="http://schemas.openxmlformats.org/officeDocument/2006/relationships/slide" Target="slides/slide297.xml"/><Relationship Id="rId322" Type="http://schemas.openxmlformats.org/officeDocument/2006/relationships/slide" Target="slides/slide318.xml"/><Relationship Id="rId343" Type="http://schemas.openxmlformats.org/officeDocument/2006/relationships/slide" Target="slides/slide339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245" Type="http://schemas.openxmlformats.org/officeDocument/2006/relationships/slide" Target="slides/slide241.xml"/><Relationship Id="rId266" Type="http://schemas.openxmlformats.org/officeDocument/2006/relationships/slide" Target="slides/slide262.xml"/><Relationship Id="rId287" Type="http://schemas.openxmlformats.org/officeDocument/2006/relationships/slide" Target="slides/slide283.xml"/><Relationship Id="rId30" Type="http://schemas.openxmlformats.org/officeDocument/2006/relationships/slide" Target="slides/slide2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312" Type="http://schemas.openxmlformats.org/officeDocument/2006/relationships/slide" Target="slides/slide308.xml"/><Relationship Id="rId333" Type="http://schemas.openxmlformats.org/officeDocument/2006/relationships/slide" Target="slides/slide329.xml"/><Relationship Id="rId354" Type="http://schemas.openxmlformats.org/officeDocument/2006/relationships/viewProps" Target="viewProps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189" Type="http://schemas.openxmlformats.org/officeDocument/2006/relationships/slide" Target="slides/slide185.xml"/><Relationship Id="rId3" Type="http://schemas.openxmlformats.org/officeDocument/2006/relationships/customXml" Target="../customXml/item3.xml"/><Relationship Id="rId214" Type="http://schemas.openxmlformats.org/officeDocument/2006/relationships/slide" Target="slides/slide210.xml"/><Relationship Id="rId235" Type="http://schemas.openxmlformats.org/officeDocument/2006/relationships/slide" Target="slides/slide231.xml"/><Relationship Id="rId256" Type="http://schemas.openxmlformats.org/officeDocument/2006/relationships/slide" Target="slides/slide252.xml"/><Relationship Id="rId277" Type="http://schemas.openxmlformats.org/officeDocument/2006/relationships/slide" Target="slides/slide273.xml"/><Relationship Id="rId298" Type="http://schemas.openxmlformats.org/officeDocument/2006/relationships/slide" Target="slides/slide294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302" Type="http://schemas.openxmlformats.org/officeDocument/2006/relationships/slide" Target="slides/slide298.xml"/><Relationship Id="rId323" Type="http://schemas.openxmlformats.org/officeDocument/2006/relationships/slide" Target="slides/slide319.xml"/><Relationship Id="rId344" Type="http://schemas.openxmlformats.org/officeDocument/2006/relationships/slide" Target="slides/slide340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179" Type="http://schemas.openxmlformats.org/officeDocument/2006/relationships/slide" Target="slides/slide17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3D4063-6802-41A6-BB77-007CEFC09B1E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499B112-1CEF-4351-8911-84A737D735FA}">
      <dgm:prSet phldrT="[Text]" custT="1"/>
      <dgm:spPr/>
      <dgm:t>
        <a:bodyPr/>
        <a:lstStyle/>
        <a:p>
          <a:r>
            <a:rPr lang="en-US" sz="2000" b="1" dirty="0"/>
            <a:t>Question</a:t>
          </a:r>
        </a:p>
      </dgm:t>
    </dgm:pt>
    <dgm:pt modelId="{4ACE07A0-D374-40D5-95E5-4B499D5DD4AD}" type="parTrans" cxnId="{F6B00E22-1243-4D2A-9699-5C3AC1C938F6}">
      <dgm:prSet/>
      <dgm:spPr/>
      <dgm:t>
        <a:bodyPr/>
        <a:lstStyle/>
        <a:p>
          <a:endParaRPr lang="en-US"/>
        </a:p>
      </dgm:t>
    </dgm:pt>
    <dgm:pt modelId="{D5A34D77-A032-4FEC-8703-3C7E0954DE53}" type="sibTrans" cxnId="{F6B00E22-1243-4D2A-9699-5C3AC1C938F6}">
      <dgm:prSet/>
      <dgm:spPr/>
      <dgm:t>
        <a:bodyPr/>
        <a:lstStyle/>
        <a:p>
          <a:endParaRPr lang="en-US"/>
        </a:p>
      </dgm:t>
    </dgm:pt>
    <dgm:pt modelId="{150881F3-9517-48C8-B643-C0243C21309C}">
      <dgm:prSet phldrT="[Text]" custT="1"/>
      <dgm:spPr/>
      <dgm:t>
        <a:bodyPr/>
        <a:lstStyle/>
        <a:p>
          <a:r>
            <a:rPr lang="en-US" sz="2000" b="1"/>
            <a:t>Data Collection/Storage</a:t>
          </a:r>
          <a:endParaRPr lang="en-US" sz="2000" b="1" dirty="0"/>
        </a:p>
      </dgm:t>
    </dgm:pt>
    <dgm:pt modelId="{553B56D0-15B1-44BC-85EE-560FBA261554}" type="parTrans" cxnId="{65D81216-FC44-4A8A-8074-FA9A0306AA5B}">
      <dgm:prSet/>
      <dgm:spPr/>
      <dgm:t>
        <a:bodyPr/>
        <a:lstStyle/>
        <a:p>
          <a:endParaRPr lang="en-US"/>
        </a:p>
      </dgm:t>
    </dgm:pt>
    <dgm:pt modelId="{888FD2F9-F2A2-4571-B572-ED4E0B2DA1B8}" type="sibTrans" cxnId="{65D81216-FC44-4A8A-8074-FA9A0306AA5B}">
      <dgm:prSet/>
      <dgm:spPr/>
      <dgm:t>
        <a:bodyPr/>
        <a:lstStyle/>
        <a:p>
          <a:endParaRPr lang="en-US"/>
        </a:p>
      </dgm:t>
    </dgm:pt>
    <dgm:pt modelId="{621C8C8D-6682-48B5-9F56-79791AE6CFC3}">
      <dgm:prSet phldrT="[Text]" custT="1"/>
      <dgm:spPr>
        <a:ln w="38100">
          <a:noFill/>
        </a:ln>
      </dgm:spPr>
      <dgm:t>
        <a:bodyPr/>
        <a:lstStyle/>
        <a:p>
          <a:r>
            <a:rPr lang="en-US" sz="2000" b="1" dirty="0">
              <a:solidFill>
                <a:schemeClr val="bg2">
                  <a:lumMod val="25000"/>
                </a:schemeClr>
              </a:solidFill>
            </a:rPr>
            <a:t>Data Exploration</a:t>
          </a:r>
        </a:p>
      </dgm:t>
    </dgm:pt>
    <dgm:pt modelId="{AA5611BE-15CF-44A8-AF9D-F87495377261}" type="parTrans" cxnId="{65E5C856-347C-4764-9257-8BAC30C24ADE}">
      <dgm:prSet/>
      <dgm:spPr/>
      <dgm:t>
        <a:bodyPr/>
        <a:lstStyle/>
        <a:p>
          <a:endParaRPr lang="en-US"/>
        </a:p>
      </dgm:t>
    </dgm:pt>
    <dgm:pt modelId="{94BFC47A-5557-4297-80D2-13238EDEDA59}" type="sibTrans" cxnId="{65E5C856-347C-4764-9257-8BAC30C24ADE}">
      <dgm:prSet/>
      <dgm:spPr/>
      <dgm:t>
        <a:bodyPr/>
        <a:lstStyle/>
        <a:p>
          <a:endParaRPr lang="en-US"/>
        </a:p>
      </dgm:t>
    </dgm:pt>
    <dgm:pt modelId="{53939CE5-F55C-4C35-8E67-C078F0DC1DFB}">
      <dgm:prSet phldrT="[Text]" custT="1"/>
      <dgm:spPr>
        <a:ln w="28575">
          <a:noFill/>
        </a:ln>
      </dgm:spPr>
      <dgm:t>
        <a:bodyPr/>
        <a:lstStyle/>
        <a:p>
          <a:r>
            <a:rPr lang="en-US" sz="2000" b="1" dirty="0">
              <a:solidFill>
                <a:schemeClr val="bg2">
                  <a:lumMod val="25000"/>
                </a:schemeClr>
              </a:solidFill>
            </a:rPr>
            <a:t>Data Analysis</a:t>
          </a:r>
        </a:p>
      </dgm:t>
    </dgm:pt>
    <dgm:pt modelId="{F0669840-A653-4628-A0C1-FB8D2A49F1B7}" type="parTrans" cxnId="{ADC32BB7-A6A6-42E4-AD63-E579FC6B3481}">
      <dgm:prSet/>
      <dgm:spPr/>
      <dgm:t>
        <a:bodyPr/>
        <a:lstStyle/>
        <a:p>
          <a:endParaRPr lang="en-US"/>
        </a:p>
      </dgm:t>
    </dgm:pt>
    <dgm:pt modelId="{5F6A768D-9F68-4DE9-9C27-0AA1AF744745}" type="sibTrans" cxnId="{ADC32BB7-A6A6-42E4-AD63-E579FC6B3481}">
      <dgm:prSet/>
      <dgm:spPr/>
      <dgm:t>
        <a:bodyPr/>
        <a:lstStyle/>
        <a:p>
          <a:endParaRPr lang="en-US"/>
        </a:p>
      </dgm:t>
    </dgm:pt>
    <dgm:pt modelId="{09262666-4DFB-4DCB-B9A8-698380D92DAA}">
      <dgm:prSet phldrT="[Text]" custT="1"/>
      <dgm:spPr/>
      <dgm:t>
        <a:bodyPr/>
        <a:lstStyle/>
        <a:p>
          <a:r>
            <a:rPr lang="en-US" sz="2000" b="1" dirty="0"/>
            <a:t>Results</a:t>
          </a:r>
        </a:p>
      </dgm:t>
    </dgm:pt>
    <dgm:pt modelId="{1BF0D3DD-14F2-48F9-A19D-EB3CEB3FCC18}" type="parTrans" cxnId="{83081BEE-65C4-4006-813A-328D49E9C76B}">
      <dgm:prSet/>
      <dgm:spPr/>
      <dgm:t>
        <a:bodyPr/>
        <a:lstStyle/>
        <a:p>
          <a:endParaRPr lang="en-US"/>
        </a:p>
      </dgm:t>
    </dgm:pt>
    <dgm:pt modelId="{80FE8BC6-63E1-46F5-AB00-C9AE5435AD42}" type="sibTrans" cxnId="{83081BEE-65C4-4006-813A-328D49E9C76B}">
      <dgm:prSet/>
      <dgm:spPr/>
      <dgm:t>
        <a:bodyPr/>
        <a:lstStyle/>
        <a:p>
          <a:endParaRPr lang="en-US"/>
        </a:p>
      </dgm:t>
    </dgm:pt>
    <dgm:pt modelId="{DDA9AD34-AB94-4D97-B475-D357CE2645CD}">
      <dgm:prSet phldrT="[Text]" custT="1"/>
      <dgm:spPr/>
      <dgm:t>
        <a:bodyPr/>
        <a:lstStyle/>
        <a:p>
          <a:r>
            <a:rPr lang="en-US" sz="2000" b="1"/>
            <a:t>Experiment</a:t>
          </a:r>
          <a:endParaRPr lang="en-US" sz="2000" b="1" dirty="0"/>
        </a:p>
      </dgm:t>
    </dgm:pt>
    <dgm:pt modelId="{E9FC5EA0-B57B-424E-8D8B-3832BFE16FC0}" type="parTrans" cxnId="{1581D4FC-BE76-4059-950C-A9B9D34A163B}">
      <dgm:prSet/>
      <dgm:spPr/>
      <dgm:t>
        <a:bodyPr/>
        <a:lstStyle/>
        <a:p>
          <a:endParaRPr lang="en-US"/>
        </a:p>
      </dgm:t>
    </dgm:pt>
    <dgm:pt modelId="{D4715A04-424A-44C2-AE1C-1EE1C48879F5}" type="sibTrans" cxnId="{1581D4FC-BE76-4059-950C-A9B9D34A163B}">
      <dgm:prSet/>
      <dgm:spPr/>
      <dgm:t>
        <a:bodyPr/>
        <a:lstStyle/>
        <a:p>
          <a:endParaRPr lang="en-US"/>
        </a:p>
      </dgm:t>
    </dgm:pt>
    <dgm:pt modelId="{A40DF751-8A99-41D0-9F0F-336268C7A278}">
      <dgm:prSet phldrT="[Text]" custT="1"/>
      <dgm:spPr>
        <a:solidFill>
          <a:srgbClr val="4496C1"/>
        </a:solidFill>
        <a:ln w="38100">
          <a:solidFill>
            <a:srgbClr val="FF0000"/>
          </a:solidFill>
        </a:ln>
      </dgm:spPr>
      <dgm:t>
        <a:bodyPr/>
        <a:lstStyle/>
        <a:p>
          <a:r>
            <a:rPr lang="en-US" sz="2000" b="1" dirty="0">
              <a:solidFill>
                <a:schemeClr val="bg2">
                  <a:lumMod val="25000"/>
                </a:schemeClr>
              </a:solidFill>
            </a:rPr>
            <a:t>Experimental Design</a:t>
          </a:r>
        </a:p>
      </dgm:t>
    </dgm:pt>
    <dgm:pt modelId="{7D7488F6-194B-4D88-A1C3-853F25AB5797}" type="parTrans" cxnId="{F140C00F-53D8-4049-9332-3710EF5A53ED}">
      <dgm:prSet/>
      <dgm:spPr/>
      <dgm:t>
        <a:bodyPr/>
        <a:lstStyle/>
        <a:p>
          <a:endParaRPr lang="en-US"/>
        </a:p>
      </dgm:t>
    </dgm:pt>
    <dgm:pt modelId="{5F7334FA-B722-45BB-A053-F2AE64EEB518}" type="sibTrans" cxnId="{F140C00F-53D8-4049-9332-3710EF5A53ED}">
      <dgm:prSet/>
      <dgm:spPr/>
      <dgm:t>
        <a:bodyPr/>
        <a:lstStyle/>
        <a:p>
          <a:endParaRPr lang="en-US"/>
        </a:p>
      </dgm:t>
    </dgm:pt>
    <dgm:pt modelId="{7A72643C-DD59-4BA5-B778-ED4B4592B39A}">
      <dgm:prSet phldrT="[Text]" custT="1"/>
      <dgm:spPr>
        <a:ln w="38100">
          <a:noFill/>
        </a:ln>
      </dgm:spPr>
      <dgm:t>
        <a:bodyPr/>
        <a:lstStyle/>
        <a:p>
          <a:r>
            <a:rPr lang="en-US" sz="2000" b="1" dirty="0">
              <a:solidFill>
                <a:schemeClr val="bg2">
                  <a:lumMod val="25000"/>
                </a:schemeClr>
              </a:solidFill>
            </a:rPr>
            <a:t>Sample Size</a:t>
          </a:r>
        </a:p>
      </dgm:t>
    </dgm:pt>
    <dgm:pt modelId="{612FCFB8-DAEA-4C31-8CC4-74A91D28866E}" type="sibTrans" cxnId="{A250B896-ED4E-414B-B1A6-3B91158C9EAB}">
      <dgm:prSet/>
      <dgm:spPr/>
      <dgm:t>
        <a:bodyPr/>
        <a:lstStyle/>
        <a:p>
          <a:endParaRPr lang="en-US"/>
        </a:p>
      </dgm:t>
    </dgm:pt>
    <dgm:pt modelId="{D9179BD8-7C4E-4B6D-AB74-A6485252DBEB}" type="parTrans" cxnId="{A250B896-ED4E-414B-B1A6-3B91158C9EAB}">
      <dgm:prSet/>
      <dgm:spPr/>
      <dgm:t>
        <a:bodyPr/>
        <a:lstStyle/>
        <a:p>
          <a:endParaRPr lang="en-US"/>
        </a:p>
      </dgm:t>
    </dgm:pt>
    <dgm:pt modelId="{1F586803-2CF1-4AA7-834E-05A1F2267DBA}" type="pres">
      <dgm:prSet presAssocID="{B53D4063-6802-41A6-BB77-007CEFC09B1E}" presName="Name0" presStyleCnt="0">
        <dgm:presLayoutVars>
          <dgm:dir/>
          <dgm:resizeHandles val="exact"/>
        </dgm:presLayoutVars>
      </dgm:prSet>
      <dgm:spPr/>
    </dgm:pt>
    <dgm:pt modelId="{A68211FE-61CE-4A18-A018-CBF0A20A535F}" type="pres">
      <dgm:prSet presAssocID="{B53D4063-6802-41A6-BB77-007CEFC09B1E}" presName="cycle" presStyleCnt="0"/>
      <dgm:spPr/>
    </dgm:pt>
    <dgm:pt modelId="{268D37AD-7573-4E5A-92F1-E012FAFAF089}" type="pres">
      <dgm:prSet presAssocID="{9499B112-1CEF-4351-8911-84A737D735FA}" presName="nodeFirstNode" presStyleLbl="node1" presStyleIdx="0" presStyleCnt="8" custScaleX="99180" custScaleY="79344">
        <dgm:presLayoutVars>
          <dgm:bulletEnabled val="1"/>
        </dgm:presLayoutVars>
      </dgm:prSet>
      <dgm:spPr/>
    </dgm:pt>
    <dgm:pt modelId="{36F2A854-D4CA-4973-B774-31841C32385A}" type="pres">
      <dgm:prSet presAssocID="{D5A34D77-A032-4FEC-8703-3C7E0954DE53}" presName="sibTransFirstNode" presStyleLbl="bgShp" presStyleIdx="0" presStyleCnt="1" custLinFactNeighborX="-1355" custLinFactNeighborY="620"/>
      <dgm:spPr/>
    </dgm:pt>
    <dgm:pt modelId="{F3CC26CA-B6F7-46F0-8B6C-FA83EC14FB5F}" type="pres">
      <dgm:prSet presAssocID="{A40DF751-8A99-41D0-9F0F-336268C7A278}" presName="nodeFollowingNodes" presStyleLbl="node1" presStyleIdx="1" presStyleCnt="8" custScaleX="166453" custScaleY="79344" custRadScaleRad="105467" custRadScaleInc="26713">
        <dgm:presLayoutVars>
          <dgm:bulletEnabled val="1"/>
        </dgm:presLayoutVars>
      </dgm:prSet>
      <dgm:spPr/>
    </dgm:pt>
    <dgm:pt modelId="{6798BDC0-764C-46D2-BDBC-7D93F128D142}" type="pres">
      <dgm:prSet presAssocID="{7A72643C-DD59-4BA5-B778-ED4B4592B39A}" presName="nodeFollowingNodes" presStyleLbl="node1" presStyleIdx="2" presStyleCnt="8" custScaleX="99180" custScaleY="79344" custRadScaleRad="99289">
        <dgm:presLayoutVars>
          <dgm:bulletEnabled val="1"/>
        </dgm:presLayoutVars>
      </dgm:prSet>
      <dgm:spPr/>
    </dgm:pt>
    <dgm:pt modelId="{9E7F821B-FB82-4BF9-95B8-7EDE6B0A5EFC}" type="pres">
      <dgm:prSet presAssocID="{DDA9AD34-AB94-4D97-B475-D357CE2645CD}" presName="nodeFollowingNodes" presStyleLbl="node1" presStyleIdx="3" presStyleCnt="8" custScaleX="99180" custScaleY="79344" custRadScaleRad="97545" custRadScaleInc="-31303">
        <dgm:presLayoutVars>
          <dgm:bulletEnabled val="1"/>
        </dgm:presLayoutVars>
      </dgm:prSet>
      <dgm:spPr/>
    </dgm:pt>
    <dgm:pt modelId="{7358AC7A-E5E5-4D88-92C8-E9E1CB0C77DC}" type="pres">
      <dgm:prSet presAssocID="{150881F3-9517-48C8-B643-C0243C21309C}" presName="nodeFollowingNodes" presStyleLbl="node1" presStyleIdx="4" presStyleCnt="8" custScaleX="163786" custScaleY="79344">
        <dgm:presLayoutVars>
          <dgm:bulletEnabled val="1"/>
        </dgm:presLayoutVars>
      </dgm:prSet>
      <dgm:spPr/>
    </dgm:pt>
    <dgm:pt modelId="{969DB06A-236A-4DAF-956A-3AC571125ABE}" type="pres">
      <dgm:prSet presAssocID="{621C8C8D-6682-48B5-9F56-79791AE6CFC3}" presName="nodeFollowingNodes" presStyleLbl="node1" presStyleIdx="5" presStyleCnt="8" custScaleX="137020" custScaleY="79344" custRadScaleRad="100168" custRadScaleInc="33136">
        <dgm:presLayoutVars>
          <dgm:bulletEnabled val="1"/>
        </dgm:presLayoutVars>
      </dgm:prSet>
      <dgm:spPr/>
    </dgm:pt>
    <dgm:pt modelId="{D81E7D49-15B7-4354-A176-5A59A9D4BDE5}" type="pres">
      <dgm:prSet presAssocID="{53939CE5-F55C-4C35-8E67-C078F0DC1DFB}" presName="nodeFollowingNodes" presStyleLbl="node1" presStyleIdx="6" presStyleCnt="8" custScaleX="99180" custScaleY="79344" custRadScaleRad="107334" custRadScaleInc="6867">
        <dgm:presLayoutVars>
          <dgm:bulletEnabled val="1"/>
        </dgm:presLayoutVars>
      </dgm:prSet>
      <dgm:spPr/>
    </dgm:pt>
    <dgm:pt modelId="{4C8247C1-1A59-4D0D-9D6B-87F54BB8A0F6}" type="pres">
      <dgm:prSet presAssocID="{09262666-4DFB-4DCB-B9A8-698380D92DAA}" presName="nodeFollowingNodes" presStyleLbl="node1" presStyleIdx="7" presStyleCnt="8" custScaleX="99180" custScaleY="79344" custRadScaleRad="106197" custRadScaleInc="-25281">
        <dgm:presLayoutVars>
          <dgm:bulletEnabled val="1"/>
        </dgm:presLayoutVars>
      </dgm:prSet>
      <dgm:spPr/>
    </dgm:pt>
  </dgm:ptLst>
  <dgm:cxnLst>
    <dgm:cxn modelId="{3AB29D01-7203-453B-AF9A-435944614063}" type="presOf" srcId="{09262666-4DFB-4DCB-B9A8-698380D92DAA}" destId="{4C8247C1-1A59-4D0D-9D6B-87F54BB8A0F6}" srcOrd="0" destOrd="0" presId="urn:microsoft.com/office/officeart/2005/8/layout/cycle3"/>
    <dgm:cxn modelId="{F140C00F-53D8-4049-9332-3710EF5A53ED}" srcId="{B53D4063-6802-41A6-BB77-007CEFC09B1E}" destId="{A40DF751-8A99-41D0-9F0F-336268C7A278}" srcOrd="1" destOrd="0" parTransId="{7D7488F6-194B-4D88-A1C3-853F25AB5797}" sibTransId="{5F7334FA-B722-45BB-A053-F2AE64EEB518}"/>
    <dgm:cxn modelId="{65D81216-FC44-4A8A-8074-FA9A0306AA5B}" srcId="{B53D4063-6802-41A6-BB77-007CEFC09B1E}" destId="{150881F3-9517-48C8-B643-C0243C21309C}" srcOrd="4" destOrd="0" parTransId="{553B56D0-15B1-44BC-85EE-560FBA261554}" sibTransId="{888FD2F9-F2A2-4571-B572-ED4E0B2DA1B8}"/>
    <dgm:cxn modelId="{F6B00E22-1243-4D2A-9699-5C3AC1C938F6}" srcId="{B53D4063-6802-41A6-BB77-007CEFC09B1E}" destId="{9499B112-1CEF-4351-8911-84A737D735FA}" srcOrd="0" destOrd="0" parTransId="{4ACE07A0-D374-40D5-95E5-4B499D5DD4AD}" sibTransId="{D5A34D77-A032-4FEC-8703-3C7E0954DE53}"/>
    <dgm:cxn modelId="{ED41C82A-B26E-41D1-B48C-381FC817713E}" type="presOf" srcId="{150881F3-9517-48C8-B643-C0243C21309C}" destId="{7358AC7A-E5E5-4D88-92C8-E9E1CB0C77DC}" srcOrd="0" destOrd="0" presId="urn:microsoft.com/office/officeart/2005/8/layout/cycle3"/>
    <dgm:cxn modelId="{A6FFDF5F-726D-406D-99BC-037CE415BA72}" type="presOf" srcId="{DDA9AD34-AB94-4D97-B475-D357CE2645CD}" destId="{9E7F821B-FB82-4BF9-95B8-7EDE6B0A5EFC}" srcOrd="0" destOrd="0" presId="urn:microsoft.com/office/officeart/2005/8/layout/cycle3"/>
    <dgm:cxn modelId="{F9648E69-7312-4596-A144-19D84A56924D}" type="presOf" srcId="{621C8C8D-6682-48B5-9F56-79791AE6CFC3}" destId="{969DB06A-236A-4DAF-956A-3AC571125ABE}" srcOrd="0" destOrd="0" presId="urn:microsoft.com/office/officeart/2005/8/layout/cycle3"/>
    <dgm:cxn modelId="{CE228771-B935-4F4A-976F-C90673C7D226}" type="presOf" srcId="{A40DF751-8A99-41D0-9F0F-336268C7A278}" destId="{F3CC26CA-B6F7-46F0-8B6C-FA83EC14FB5F}" srcOrd="0" destOrd="0" presId="urn:microsoft.com/office/officeart/2005/8/layout/cycle3"/>
    <dgm:cxn modelId="{A6B8A255-400B-4631-9AF1-92696AE3F2AA}" type="presOf" srcId="{53939CE5-F55C-4C35-8E67-C078F0DC1DFB}" destId="{D81E7D49-15B7-4354-A176-5A59A9D4BDE5}" srcOrd="0" destOrd="0" presId="urn:microsoft.com/office/officeart/2005/8/layout/cycle3"/>
    <dgm:cxn modelId="{65E5C856-347C-4764-9257-8BAC30C24ADE}" srcId="{B53D4063-6802-41A6-BB77-007CEFC09B1E}" destId="{621C8C8D-6682-48B5-9F56-79791AE6CFC3}" srcOrd="5" destOrd="0" parTransId="{AA5611BE-15CF-44A8-AF9D-F87495377261}" sibTransId="{94BFC47A-5557-4297-80D2-13238EDEDA59}"/>
    <dgm:cxn modelId="{AEC77F93-A396-4FFC-8065-4CCE10EA6F78}" type="presOf" srcId="{7A72643C-DD59-4BA5-B778-ED4B4592B39A}" destId="{6798BDC0-764C-46D2-BDBC-7D93F128D142}" srcOrd="0" destOrd="0" presId="urn:microsoft.com/office/officeart/2005/8/layout/cycle3"/>
    <dgm:cxn modelId="{A250B896-ED4E-414B-B1A6-3B91158C9EAB}" srcId="{B53D4063-6802-41A6-BB77-007CEFC09B1E}" destId="{7A72643C-DD59-4BA5-B778-ED4B4592B39A}" srcOrd="2" destOrd="0" parTransId="{D9179BD8-7C4E-4B6D-AB74-A6485252DBEB}" sibTransId="{612FCFB8-DAEA-4C31-8CC4-74A91D28866E}"/>
    <dgm:cxn modelId="{ADC32BB7-A6A6-42E4-AD63-E579FC6B3481}" srcId="{B53D4063-6802-41A6-BB77-007CEFC09B1E}" destId="{53939CE5-F55C-4C35-8E67-C078F0DC1DFB}" srcOrd="6" destOrd="0" parTransId="{F0669840-A653-4628-A0C1-FB8D2A49F1B7}" sibTransId="{5F6A768D-9F68-4DE9-9C27-0AA1AF744745}"/>
    <dgm:cxn modelId="{EE02F9BD-6CF6-4A23-A155-66E08147DFC5}" type="presOf" srcId="{D5A34D77-A032-4FEC-8703-3C7E0954DE53}" destId="{36F2A854-D4CA-4973-B774-31841C32385A}" srcOrd="0" destOrd="0" presId="urn:microsoft.com/office/officeart/2005/8/layout/cycle3"/>
    <dgm:cxn modelId="{390B4FC7-1725-4686-A1B8-8420BED9AFA8}" type="presOf" srcId="{B53D4063-6802-41A6-BB77-007CEFC09B1E}" destId="{1F586803-2CF1-4AA7-834E-05A1F2267DBA}" srcOrd="0" destOrd="0" presId="urn:microsoft.com/office/officeart/2005/8/layout/cycle3"/>
    <dgm:cxn modelId="{83081BEE-65C4-4006-813A-328D49E9C76B}" srcId="{B53D4063-6802-41A6-BB77-007CEFC09B1E}" destId="{09262666-4DFB-4DCB-B9A8-698380D92DAA}" srcOrd="7" destOrd="0" parTransId="{1BF0D3DD-14F2-48F9-A19D-EB3CEB3FCC18}" sibTransId="{80FE8BC6-63E1-46F5-AB00-C9AE5435AD42}"/>
    <dgm:cxn modelId="{964D7CF5-C0F8-4658-BD33-A11EFC8B79DD}" type="presOf" srcId="{9499B112-1CEF-4351-8911-84A737D735FA}" destId="{268D37AD-7573-4E5A-92F1-E012FAFAF089}" srcOrd="0" destOrd="0" presId="urn:microsoft.com/office/officeart/2005/8/layout/cycle3"/>
    <dgm:cxn modelId="{1581D4FC-BE76-4059-950C-A9B9D34A163B}" srcId="{B53D4063-6802-41A6-BB77-007CEFC09B1E}" destId="{DDA9AD34-AB94-4D97-B475-D357CE2645CD}" srcOrd="3" destOrd="0" parTransId="{E9FC5EA0-B57B-424E-8D8B-3832BFE16FC0}" sibTransId="{D4715A04-424A-44C2-AE1C-1EE1C48879F5}"/>
    <dgm:cxn modelId="{33E06B5E-3BC5-4259-9BF7-EC0878243FE6}" type="presParOf" srcId="{1F586803-2CF1-4AA7-834E-05A1F2267DBA}" destId="{A68211FE-61CE-4A18-A018-CBF0A20A535F}" srcOrd="0" destOrd="0" presId="urn:microsoft.com/office/officeart/2005/8/layout/cycle3"/>
    <dgm:cxn modelId="{83B6B596-006D-4BA5-B315-976ECF861AA0}" type="presParOf" srcId="{A68211FE-61CE-4A18-A018-CBF0A20A535F}" destId="{268D37AD-7573-4E5A-92F1-E012FAFAF089}" srcOrd="0" destOrd="0" presId="urn:microsoft.com/office/officeart/2005/8/layout/cycle3"/>
    <dgm:cxn modelId="{5F01CFDD-46BD-463A-AE8E-515AB581FAE9}" type="presParOf" srcId="{A68211FE-61CE-4A18-A018-CBF0A20A535F}" destId="{36F2A854-D4CA-4973-B774-31841C32385A}" srcOrd="1" destOrd="0" presId="urn:microsoft.com/office/officeart/2005/8/layout/cycle3"/>
    <dgm:cxn modelId="{63DEC7E8-D3D7-4EDB-A3B5-2A075A941FA6}" type="presParOf" srcId="{A68211FE-61CE-4A18-A018-CBF0A20A535F}" destId="{F3CC26CA-B6F7-46F0-8B6C-FA83EC14FB5F}" srcOrd="2" destOrd="0" presId="urn:microsoft.com/office/officeart/2005/8/layout/cycle3"/>
    <dgm:cxn modelId="{2A1473DD-3FA8-4D58-94F6-506F3D719591}" type="presParOf" srcId="{A68211FE-61CE-4A18-A018-CBF0A20A535F}" destId="{6798BDC0-764C-46D2-BDBC-7D93F128D142}" srcOrd="3" destOrd="0" presId="urn:microsoft.com/office/officeart/2005/8/layout/cycle3"/>
    <dgm:cxn modelId="{D2B681A3-E731-45E1-9C0E-4F1C8F38E62B}" type="presParOf" srcId="{A68211FE-61CE-4A18-A018-CBF0A20A535F}" destId="{9E7F821B-FB82-4BF9-95B8-7EDE6B0A5EFC}" srcOrd="4" destOrd="0" presId="urn:microsoft.com/office/officeart/2005/8/layout/cycle3"/>
    <dgm:cxn modelId="{48F530E6-B9DE-419A-A8CF-F4F1A644DC8D}" type="presParOf" srcId="{A68211FE-61CE-4A18-A018-CBF0A20A535F}" destId="{7358AC7A-E5E5-4D88-92C8-E9E1CB0C77DC}" srcOrd="5" destOrd="0" presId="urn:microsoft.com/office/officeart/2005/8/layout/cycle3"/>
    <dgm:cxn modelId="{B88148F3-8B86-4D6A-8479-D6E08ACC223C}" type="presParOf" srcId="{A68211FE-61CE-4A18-A018-CBF0A20A535F}" destId="{969DB06A-236A-4DAF-956A-3AC571125ABE}" srcOrd="6" destOrd="0" presId="urn:microsoft.com/office/officeart/2005/8/layout/cycle3"/>
    <dgm:cxn modelId="{C3C9193F-6972-4293-BF02-56900C2F8675}" type="presParOf" srcId="{A68211FE-61CE-4A18-A018-CBF0A20A535F}" destId="{D81E7D49-15B7-4354-A176-5A59A9D4BDE5}" srcOrd="7" destOrd="0" presId="urn:microsoft.com/office/officeart/2005/8/layout/cycle3"/>
    <dgm:cxn modelId="{CF5AAEF3-3168-4ECB-A8DF-B778E99AA48C}" type="presParOf" srcId="{A68211FE-61CE-4A18-A018-CBF0A20A535F}" destId="{4C8247C1-1A59-4D0D-9D6B-87F54BB8A0F6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7C7416B-7EEC-4A52-824E-EBB8E61F65E6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B8C9B563-64EE-404D-8163-15139C9785DD}">
      <dgm:prSet phldrT="[Text]" custT="1"/>
      <dgm:spPr/>
      <dgm:t>
        <a:bodyPr/>
        <a:lstStyle/>
        <a:p>
          <a:r>
            <a:rPr lang="en-GB" sz="2400" dirty="0"/>
            <a:t>Variable</a:t>
          </a:r>
        </a:p>
      </dgm:t>
    </dgm:pt>
    <dgm:pt modelId="{D618615E-E5FB-4F9C-9317-A01BC52B75E4}" type="parTrans" cxnId="{8BE67707-737A-44B8-94A9-F54D84B4CFDA}">
      <dgm:prSet/>
      <dgm:spPr/>
      <dgm:t>
        <a:bodyPr/>
        <a:lstStyle/>
        <a:p>
          <a:endParaRPr lang="en-GB"/>
        </a:p>
      </dgm:t>
    </dgm:pt>
    <dgm:pt modelId="{B3691994-66EC-4DB5-BD13-673BEBB17D56}" type="sibTrans" cxnId="{8BE67707-737A-44B8-94A9-F54D84B4CFDA}">
      <dgm:prSet/>
      <dgm:spPr/>
      <dgm:t>
        <a:bodyPr/>
        <a:lstStyle/>
        <a:p>
          <a:endParaRPr lang="en-GB"/>
        </a:p>
      </dgm:t>
    </dgm:pt>
    <dgm:pt modelId="{4E9A6494-8788-41D5-BEFA-F34763732DE7}">
      <dgm:prSet phldrT="[Text]" custT="1"/>
      <dgm:spPr/>
      <dgm:t>
        <a:bodyPr/>
        <a:lstStyle/>
        <a:p>
          <a:r>
            <a:rPr lang="en-GB" sz="2400" dirty="0">
              <a:solidFill>
                <a:schemeClr val="tx1"/>
              </a:solidFill>
            </a:rPr>
            <a:t>Quantitative</a:t>
          </a:r>
        </a:p>
      </dgm:t>
    </dgm:pt>
    <dgm:pt modelId="{A7BD997A-A34B-4B1E-9D23-E54BBFEEA74F}" type="parTrans" cxnId="{F1AD8ABC-2C87-4D9C-A4E6-03679B9866AA}">
      <dgm:prSet/>
      <dgm:spPr/>
      <dgm:t>
        <a:bodyPr/>
        <a:lstStyle/>
        <a:p>
          <a:endParaRPr lang="en-GB"/>
        </a:p>
      </dgm:t>
    </dgm:pt>
    <dgm:pt modelId="{EFF78B74-B2F6-4DAF-A642-656B9690DECC}" type="sibTrans" cxnId="{F1AD8ABC-2C87-4D9C-A4E6-03679B9866AA}">
      <dgm:prSet/>
      <dgm:spPr/>
      <dgm:t>
        <a:bodyPr/>
        <a:lstStyle/>
        <a:p>
          <a:endParaRPr lang="en-GB"/>
        </a:p>
      </dgm:t>
    </dgm:pt>
    <dgm:pt modelId="{8156D89F-A3D6-42BA-8F87-E5D670B518AC}">
      <dgm:prSet phldrT="[Text]" custT="1"/>
      <dgm:spPr>
        <a:ln w="19050">
          <a:solidFill>
            <a:srgbClr val="FF0000"/>
          </a:solidFill>
        </a:ln>
      </dgm:spPr>
      <dgm:t>
        <a:bodyPr/>
        <a:lstStyle/>
        <a:p>
          <a:r>
            <a:rPr lang="en-GB" sz="2400" dirty="0">
              <a:solidFill>
                <a:schemeClr val="tx1"/>
              </a:solidFill>
            </a:rPr>
            <a:t>Qualitative</a:t>
          </a:r>
        </a:p>
      </dgm:t>
    </dgm:pt>
    <dgm:pt modelId="{2BE35AFE-B43A-42C2-8FA6-E0998D337D27}" type="parTrans" cxnId="{D1EA996F-C0CC-4521-8D12-0537F9C19208}">
      <dgm:prSet/>
      <dgm:spPr>
        <a:ln w="19050">
          <a:solidFill>
            <a:srgbClr val="FF0000"/>
          </a:solidFill>
        </a:ln>
      </dgm:spPr>
      <dgm:t>
        <a:bodyPr/>
        <a:lstStyle/>
        <a:p>
          <a:endParaRPr lang="en-GB"/>
        </a:p>
      </dgm:t>
    </dgm:pt>
    <dgm:pt modelId="{B896885E-65F8-4EB1-BF82-7E4E7B9A2951}" type="sibTrans" cxnId="{D1EA996F-C0CC-4521-8D12-0537F9C19208}">
      <dgm:prSet/>
      <dgm:spPr/>
      <dgm:t>
        <a:bodyPr/>
        <a:lstStyle/>
        <a:p>
          <a:endParaRPr lang="en-GB"/>
        </a:p>
      </dgm:t>
    </dgm:pt>
    <dgm:pt modelId="{01C63269-CAD0-48F3-8443-311D86ADA77C}">
      <dgm:prSet phldrT="[Text]" custT="1"/>
      <dgm:spPr>
        <a:ln w="19050">
          <a:solidFill>
            <a:srgbClr val="FF0000"/>
          </a:solidFill>
        </a:ln>
      </dgm:spPr>
      <dgm:t>
        <a:bodyPr/>
        <a:lstStyle/>
        <a:p>
          <a:r>
            <a:rPr lang="en-GB" sz="2400"/>
            <a:t>Nominal</a:t>
          </a:r>
          <a:endParaRPr lang="en-GB" sz="2400" dirty="0"/>
        </a:p>
      </dgm:t>
    </dgm:pt>
    <dgm:pt modelId="{DEB6BA32-E1DB-493D-A413-FD4677CE7692}" type="parTrans" cxnId="{8F1B4BC1-857A-4300-BB50-191C866D5B02}">
      <dgm:prSet/>
      <dgm:spPr>
        <a:ln w="19050">
          <a:solidFill>
            <a:srgbClr val="FF0000"/>
          </a:solidFill>
        </a:ln>
      </dgm:spPr>
      <dgm:t>
        <a:bodyPr/>
        <a:lstStyle/>
        <a:p>
          <a:endParaRPr lang="en-GB"/>
        </a:p>
      </dgm:t>
    </dgm:pt>
    <dgm:pt modelId="{CB02C522-B47D-45DE-9638-4D5D9E933753}" type="sibTrans" cxnId="{8F1B4BC1-857A-4300-BB50-191C866D5B02}">
      <dgm:prSet/>
      <dgm:spPr/>
      <dgm:t>
        <a:bodyPr/>
        <a:lstStyle/>
        <a:p>
          <a:endParaRPr lang="en-GB"/>
        </a:p>
      </dgm:t>
    </dgm:pt>
    <dgm:pt modelId="{BC5B9B0D-A349-43A8-A269-4CE58409871C}">
      <dgm:prSet phldrT="[Text]" custT="1"/>
      <dgm:spPr/>
      <dgm:t>
        <a:bodyPr/>
        <a:lstStyle/>
        <a:p>
          <a:r>
            <a:rPr lang="en-GB" sz="2400" dirty="0"/>
            <a:t>Continuous</a:t>
          </a:r>
        </a:p>
      </dgm:t>
    </dgm:pt>
    <dgm:pt modelId="{8C039075-A894-46F5-AACC-BB29BCA76CA8}" type="parTrans" cxnId="{AA461CA7-75FE-4144-8997-3ADD1F98DF3D}">
      <dgm:prSet/>
      <dgm:spPr/>
      <dgm:t>
        <a:bodyPr/>
        <a:lstStyle/>
        <a:p>
          <a:endParaRPr lang="en-GB"/>
        </a:p>
      </dgm:t>
    </dgm:pt>
    <dgm:pt modelId="{80F948B0-7CE5-4ED0-80C9-2C707CA61401}" type="sibTrans" cxnId="{AA461CA7-75FE-4144-8997-3ADD1F98DF3D}">
      <dgm:prSet/>
      <dgm:spPr/>
      <dgm:t>
        <a:bodyPr/>
        <a:lstStyle/>
        <a:p>
          <a:endParaRPr lang="en-GB"/>
        </a:p>
      </dgm:t>
    </dgm:pt>
    <dgm:pt modelId="{5590A4FD-8E6F-458C-8D71-4846CA3333AD}">
      <dgm:prSet phldrT="[Text]" custT="1"/>
      <dgm:spPr/>
      <dgm:t>
        <a:bodyPr/>
        <a:lstStyle/>
        <a:p>
          <a:r>
            <a:rPr lang="en-GB" sz="2400" dirty="0"/>
            <a:t>Discrete</a:t>
          </a:r>
        </a:p>
      </dgm:t>
    </dgm:pt>
    <dgm:pt modelId="{6D1D5572-29DA-4E0E-BD07-1E02CE59DFF2}" type="parTrans" cxnId="{0C116C40-28A9-4974-A616-4528A4FB7975}">
      <dgm:prSet/>
      <dgm:spPr/>
      <dgm:t>
        <a:bodyPr/>
        <a:lstStyle/>
        <a:p>
          <a:endParaRPr lang="en-GB"/>
        </a:p>
      </dgm:t>
    </dgm:pt>
    <dgm:pt modelId="{F43F1FC8-6590-4649-B6D6-C2DCEE76D688}" type="sibTrans" cxnId="{0C116C40-28A9-4974-A616-4528A4FB7975}">
      <dgm:prSet/>
      <dgm:spPr/>
      <dgm:t>
        <a:bodyPr/>
        <a:lstStyle/>
        <a:p>
          <a:endParaRPr lang="en-GB"/>
        </a:p>
      </dgm:t>
    </dgm:pt>
    <dgm:pt modelId="{D7123E1A-73CF-4712-BBEE-A58CCDBCFF1F}">
      <dgm:prSet phldrT="[Text]" custT="1"/>
      <dgm:spPr>
        <a:ln w="19050">
          <a:solidFill>
            <a:srgbClr val="FF0000"/>
          </a:solidFill>
        </a:ln>
      </dgm:spPr>
      <dgm:t>
        <a:bodyPr/>
        <a:lstStyle/>
        <a:p>
          <a:r>
            <a:rPr lang="en-GB" sz="2400"/>
            <a:t>Ordinal</a:t>
          </a:r>
          <a:endParaRPr lang="en-GB" sz="2400" dirty="0"/>
        </a:p>
      </dgm:t>
    </dgm:pt>
    <dgm:pt modelId="{A6DA26B7-EE27-4229-B8D5-B157ED67CAED}" type="parTrans" cxnId="{CBEF18B4-AA55-4AFA-9D05-5EA2A94C7369}">
      <dgm:prSet/>
      <dgm:spPr>
        <a:ln w="19050">
          <a:solidFill>
            <a:srgbClr val="FF0000"/>
          </a:solidFill>
        </a:ln>
      </dgm:spPr>
      <dgm:t>
        <a:bodyPr/>
        <a:lstStyle/>
        <a:p>
          <a:endParaRPr lang="en-GB"/>
        </a:p>
      </dgm:t>
    </dgm:pt>
    <dgm:pt modelId="{8BC41FC5-858E-4765-9B7B-D6FAD6292034}" type="sibTrans" cxnId="{CBEF18B4-AA55-4AFA-9D05-5EA2A94C7369}">
      <dgm:prSet/>
      <dgm:spPr/>
      <dgm:t>
        <a:bodyPr/>
        <a:lstStyle/>
        <a:p>
          <a:endParaRPr lang="en-GB"/>
        </a:p>
      </dgm:t>
    </dgm:pt>
    <dgm:pt modelId="{54AD32E5-09A0-4195-8DA2-2BBACF316011}">
      <dgm:prSet phldrT="[Text]" custT="1"/>
      <dgm:spPr>
        <a:ln w="19050">
          <a:solidFill>
            <a:srgbClr val="FF0000"/>
          </a:solidFill>
        </a:ln>
      </dgm:spPr>
      <dgm:t>
        <a:bodyPr/>
        <a:lstStyle/>
        <a:p>
          <a:r>
            <a:rPr lang="en-GB" sz="2400"/>
            <a:t>Binary</a:t>
          </a:r>
          <a:endParaRPr lang="en-GB" sz="2400" dirty="0"/>
        </a:p>
      </dgm:t>
    </dgm:pt>
    <dgm:pt modelId="{107E2C0B-05A6-4CDD-A65B-DA68F12E3AE1}" type="parTrans" cxnId="{1FBF0FA8-97AE-428E-B86E-409330E04530}">
      <dgm:prSet/>
      <dgm:spPr>
        <a:ln w="19050">
          <a:solidFill>
            <a:srgbClr val="FF0000"/>
          </a:solidFill>
        </a:ln>
      </dgm:spPr>
      <dgm:t>
        <a:bodyPr/>
        <a:lstStyle/>
        <a:p>
          <a:endParaRPr lang="en-GB"/>
        </a:p>
      </dgm:t>
    </dgm:pt>
    <dgm:pt modelId="{13FDAC7C-068F-4F9B-AD30-F13A9789F573}" type="sibTrans" cxnId="{1FBF0FA8-97AE-428E-B86E-409330E04530}">
      <dgm:prSet/>
      <dgm:spPr/>
      <dgm:t>
        <a:bodyPr/>
        <a:lstStyle/>
        <a:p>
          <a:endParaRPr lang="en-GB"/>
        </a:p>
      </dgm:t>
    </dgm:pt>
    <dgm:pt modelId="{58C2EFC8-2A02-4AAE-84BD-EE8427E59359}" type="pres">
      <dgm:prSet presAssocID="{67C7416B-7EEC-4A52-824E-EBB8E61F65E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3F352E-9234-4710-BB87-21F87BA249EC}" type="pres">
      <dgm:prSet presAssocID="{B8C9B563-64EE-404D-8163-15139C9785DD}" presName="hierRoot1" presStyleCnt="0">
        <dgm:presLayoutVars>
          <dgm:hierBranch val="init"/>
        </dgm:presLayoutVars>
      </dgm:prSet>
      <dgm:spPr/>
    </dgm:pt>
    <dgm:pt modelId="{44B61566-9D73-43E6-8A3E-8728CD09BB1D}" type="pres">
      <dgm:prSet presAssocID="{B8C9B563-64EE-404D-8163-15139C9785DD}" presName="rootComposite1" presStyleCnt="0"/>
      <dgm:spPr/>
    </dgm:pt>
    <dgm:pt modelId="{7F9857EA-2526-4071-A163-E7FC49A9C3D7}" type="pres">
      <dgm:prSet presAssocID="{B8C9B563-64EE-404D-8163-15139C9785DD}" presName="rootText1" presStyleLbl="node0" presStyleIdx="0" presStyleCnt="1" custScaleX="105601">
        <dgm:presLayoutVars>
          <dgm:chPref val="3"/>
        </dgm:presLayoutVars>
      </dgm:prSet>
      <dgm:spPr>
        <a:prstGeom prst="roundRect">
          <a:avLst/>
        </a:prstGeom>
      </dgm:spPr>
    </dgm:pt>
    <dgm:pt modelId="{38F05839-A00E-4EF5-8C3E-7C6C659070D5}" type="pres">
      <dgm:prSet presAssocID="{B8C9B563-64EE-404D-8163-15139C9785DD}" presName="rootConnector1" presStyleLbl="node1" presStyleIdx="0" presStyleCnt="0"/>
      <dgm:spPr/>
    </dgm:pt>
    <dgm:pt modelId="{98BDDC7C-CE5A-4518-BC55-DBA2B90994D5}" type="pres">
      <dgm:prSet presAssocID="{B8C9B563-64EE-404D-8163-15139C9785DD}" presName="hierChild2" presStyleCnt="0"/>
      <dgm:spPr/>
    </dgm:pt>
    <dgm:pt modelId="{DD672F58-C8BE-4F11-A076-0891548AA6D8}" type="pres">
      <dgm:prSet presAssocID="{A7BD997A-A34B-4B1E-9D23-E54BBFEEA74F}" presName="Name37" presStyleLbl="parChTrans1D2" presStyleIdx="0" presStyleCnt="2"/>
      <dgm:spPr/>
    </dgm:pt>
    <dgm:pt modelId="{1E887723-02F2-489A-B8AD-C52838716BB1}" type="pres">
      <dgm:prSet presAssocID="{4E9A6494-8788-41D5-BEFA-F34763732DE7}" presName="hierRoot2" presStyleCnt="0">
        <dgm:presLayoutVars>
          <dgm:hierBranch/>
        </dgm:presLayoutVars>
      </dgm:prSet>
      <dgm:spPr/>
    </dgm:pt>
    <dgm:pt modelId="{6F421C82-03EC-4FBE-AFC7-9D20D5D8E1C4}" type="pres">
      <dgm:prSet presAssocID="{4E9A6494-8788-41D5-BEFA-F34763732DE7}" presName="rootComposite" presStyleCnt="0"/>
      <dgm:spPr/>
    </dgm:pt>
    <dgm:pt modelId="{8ACA9F6D-55D7-4756-BA1E-6FD40779715A}" type="pres">
      <dgm:prSet presAssocID="{4E9A6494-8788-41D5-BEFA-F34763732DE7}" presName="rootText" presStyleLbl="node2" presStyleIdx="0" presStyleCnt="2" custScaleX="116861">
        <dgm:presLayoutVars>
          <dgm:chPref val="3"/>
        </dgm:presLayoutVars>
      </dgm:prSet>
      <dgm:spPr>
        <a:prstGeom prst="roundRect">
          <a:avLst/>
        </a:prstGeom>
      </dgm:spPr>
    </dgm:pt>
    <dgm:pt modelId="{E25090E3-7F16-4178-A6E4-8C46C19F04B8}" type="pres">
      <dgm:prSet presAssocID="{4E9A6494-8788-41D5-BEFA-F34763732DE7}" presName="rootConnector" presStyleLbl="node2" presStyleIdx="0" presStyleCnt="2"/>
      <dgm:spPr/>
    </dgm:pt>
    <dgm:pt modelId="{519C5662-0090-483A-BC9B-FA2B56E365B6}" type="pres">
      <dgm:prSet presAssocID="{4E9A6494-8788-41D5-BEFA-F34763732DE7}" presName="hierChild4" presStyleCnt="0"/>
      <dgm:spPr/>
    </dgm:pt>
    <dgm:pt modelId="{C2ABAB2A-C3E4-4A7A-BB25-DCE5CAE716CD}" type="pres">
      <dgm:prSet presAssocID="{8C039075-A894-46F5-AACC-BB29BCA76CA8}" presName="Name35" presStyleLbl="parChTrans1D3" presStyleIdx="0" presStyleCnt="5"/>
      <dgm:spPr/>
    </dgm:pt>
    <dgm:pt modelId="{CBA4CADC-DB5E-4B09-8ABD-7B327538D0DA}" type="pres">
      <dgm:prSet presAssocID="{BC5B9B0D-A349-43A8-A269-4CE58409871C}" presName="hierRoot2" presStyleCnt="0">
        <dgm:presLayoutVars>
          <dgm:hierBranch val="init"/>
        </dgm:presLayoutVars>
      </dgm:prSet>
      <dgm:spPr/>
    </dgm:pt>
    <dgm:pt modelId="{D2403C5F-EDB3-433C-B730-AC74295BB5F9}" type="pres">
      <dgm:prSet presAssocID="{BC5B9B0D-A349-43A8-A269-4CE58409871C}" presName="rootComposite" presStyleCnt="0"/>
      <dgm:spPr/>
    </dgm:pt>
    <dgm:pt modelId="{5418223B-36E1-4D83-BEC0-33949C466D48}" type="pres">
      <dgm:prSet presAssocID="{BC5B9B0D-A349-43A8-A269-4CE58409871C}" presName="rootText" presStyleLbl="node3" presStyleIdx="0" presStyleCnt="5">
        <dgm:presLayoutVars>
          <dgm:chPref val="3"/>
        </dgm:presLayoutVars>
      </dgm:prSet>
      <dgm:spPr>
        <a:prstGeom prst="roundRect">
          <a:avLst/>
        </a:prstGeom>
      </dgm:spPr>
    </dgm:pt>
    <dgm:pt modelId="{C41E35FD-C03C-440E-9B83-284518F40902}" type="pres">
      <dgm:prSet presAssocID="{BC5B9B0D-A349-43A8-A269-4CE58409871C}" presName="rootConnector" presStyleLbl="node3" presStyleIdx="0" presStyleCnt="5"/>
      <dgm:spPr/>
    </dgm:pt>
    <dgm:pt modelId="{D0C207DB-AB51-4989-AFCE-7E1429D96AFF}" type="pres">
      <dgm:prSet presAssocID="{BC5B9B0D-A349-43A8-A269-4CE58409871C}" presName="hierChild4" presStyleCnt="0"/>
      <dgm:spPr/>
    </dgm:pt>
    <dgm:pt modelId="{ED33CAD8-E5EC-4BC2-94F0-4C81D8112140}" type="pres">
      <dgm:prSet presAssocID="{BC5B9B0D-A349-43A8-A269-4CE58409871C}" presName="hierChild5" presStyleCnt="0"/>
      <dgm:spPr/>
    </dgm:pt>
    <dgm:pt modelId="{94D3E208-3A47-43A4-A5A3-56B5C07E85CA}" type="pres">
      <dgm:prSet presAssocID="{6D1D5572-29DA-4E0E-BD07-1E02CE59DFF2}" presName="Name35" presStyleLbl="parChTrans1D3" presStyleIdx="1" presStyleCnt="5"/>
      <dgm:spPr/>
    </dgm:pt>
    <dgm:pt modelId="{48180FFE-A1F7-4004-864E-935A5F213BEC}" type="pres">
      <dgm:prSet presAssocID="{5590A4FD-8E6F-458C-8D71-4846CA3333AD}" presName="hierRoot2" presStyleCnt="0">
        <dgm:presLayoutVars>
          <dgm:hierBranch/>
        </dgm:presLayoutVars>
      </dgm:prSet>
      <dgm:spPr/>
    </dgm:pt>
    <dgm:pt modelId="{58D2C1DB-BBFF-4A63-9EBE-8CD5E4322741}" type="pres">
      <dgm:prSet presAssocID="{5590A4FD-8E6F-458C-8D71-4846CA3333AD}" presName="rootComposite" presStyleCnt="0"/>
      <dgm:spPr/>
    </dgm:pt>
    <dgm:pt modelId="{EA5CA484-B8B3-465A-B660-5227A486FC60}" type="pres">
      <dgm:prSet presAssocID="{5590A4FD-8E6F-458C-8D71-4846CA3333AD}" presName="rootText" presStyleLbl="node3" presStyleIdx="1" presStyleCnt="5">
        <dgm:presLayoutVars>
          <dgm:chPref val="3"/>
        </dgm:presLayoutVars>
      </dgm:prSet>
      <dgm:spPr>
        <a:prstGeom prst="roundRect">
          <a:avLst/>
        </a:prstGeom>
      </dgm:spPr>
    </dgm:pt>
    <dgm:pt modelId="{7721D3EC-076E-4704-BCE6-B6B2DE1C5D75}" type="pres">
      <dgm:prSet presAssocID="{5590A4FD-8E6F-458C-8D71-4846CA3333AD}" presName="rootConnector" presStyleLbl="node3" presStyleIdx="1" presStyleCnt="5"/>
      <dgm:spPr/>
    </dgm:pt>
    <dgm:pt modelId="{EAA816ED-3331-4C78-878F-3F09E09F9586}" type="pres">
      <dgm:prSet presAssocID="{5590A4FD-8E6F-458C-8D71-4846CA3333AD}" presName="hierChild4" presStyleCnt="0"/>
      <dgm:spPr/>
    </dgm:pt>
    <dgm:pt modelId="{CF1F13EA-F137-498F-A921-512A6F257A72}" type="pres">
      <dgm:prSet presAssocID="{5590A4FD-8E6F-458C-8D71-4846CA3333AD}" presName="hierChild5" presStyleCnt="0"/>
      <dgm:spPr/>
    </dgm:pt>
    <dgm:pt modelId="{7F43B692-CBA1-486E-9383-A482C864A95D}" type="pres">
      <dgm:prSet presAssocID="{4E9A6494-8788-41D5-BEFA-F34763732DE7}" presName="hierChild5" presStyleCnt="0"/>
      <dgm:spPr/>
    </dgm:pt>
    <dgm:pt modelId="{B1B1A1E3-BB02-451B-A8E7-B2D713C1F204}" type="pres">
      <dgm:prSet presAssocID="{2BE35AFE-B43A-42C2-8FA6-E0998D337D27}" presName="Name37" presStyleLbl="parChTrans1D2" presStyleIdx="1" presStyleCnt="2"/>
      <dgm:spPr/>
    </dgm:pt>
    <dgm:pt modelId="{5570B786-3BEA-42E1-81E9-3083872C39AF}" type="pres">
      <dgm:prSet presAssocID="{8156D89F-A3D6-42BA-8F87-E5D670B518AC}" presName="hierRoot2" presStyleCnt="0">
        <dgm:presLayoutVars>
          <dgm:hierBranch/>
        </dgm:presLayoutVars>
      </dgm:prSet>
      <dgm:spPr/>
    </dgm:pt>
    <dgm:pt modelId="{A180E164-7FDD-4987-B8E2-F11895FEA927}" type="pres">
      <dgm:prSet presAssocID="{8156D89F-A3D6-42BA-8F87-E5D670B518AC}" presName="rootComposite" presStyleCnt="0"/>
      <dgm:spPr/>
    </dgm:pt>
    <dgm:pt modelId="{20865C68-B3C8-446A-9344-6505C9CCAE8A}" type="pres">
      <dgm:prSet presAssocID="{8156D89F-A3D6-42BA-8F87-E5D670B518AC}" presName="rootText" presStyleLbl="node2" presStyleIdx="1" presStyleCnt="2" custScaleX="114988">
        <dgm:presLayoutVars>
          <dgm:chPref val="3"/>
        </dgm:presLayoutVars>
      </dgm:prSet>
      <dgm:spPr>
        <a:prstGeom prst="roundRect">
          <a:avLst/>
        </a:prstGeom>
      </dgm:spPr>
    </dgm:pt>
    <dgm:pt modelId="{FA5CCFE3-0991-41AA-9108-73C91BD1F980}" type="pres">
      <dgm:prSet presAssocID="{8156D89F-A3D6-42BA-8F87-E5D670B518AC}" presName="rootConnector" presStyleLbl="node2" presStyleIdx="1" presStyleCnt="2"/>
      <dgm:spPr/>
    </dgm:pt>
    <dgm:pt modelId="{8B317B6F-71F6-4579-A612-B4EB143BB7DE}" type="pres">
      <dgm:prSet presAssocID="{8156D89F-A3D6-42BA-8F87-E5D670B518AC}" presName="hierChild4" presStyleCnt="0"/>
      <dgm:spPr/>
    </dgm:pt>
    <dgm:pt modelId="{8D62C531-16F7-4A76-896B-4794463A3AAF}" type="pres">
      <dgm:prSet presAssocID="{DEB6BA32-E1DB-493D-A413-FD4677CE7692}" presName="Name35" presStyleLbl="parChTrans1D3" presStyleIdx="2" presStyleCnt="5"/>
      <dgm:spPr/>
    </dgm:pt>
    <dgm:pt modelId="{0163A14E-6927-43FA-8D4F-0FE8A1DCF33B}" type="pres">
      <dgm:prSet presAssocID="{01C63269-CAD0-48F3-8443-311D86ADA77C}" presName="hierRoot2" presStyleCnt="0">
        <dgm:presLayoutVars>
          <dgm:hierBranch val="r"/>
        </dgm:presLayoutVars>
      </dgm:prSet>
      <dgm:spPr/>
    </dgm:pt>
    <dgm:pt modelId="{795CDB62-FB6D-4491-9F96-9F5BC6191263}" type="pres">
      <dgm:prSet presAssocID="{01C63269-CAD0-48F3-8443-311D86ADA77C}" presName="rootComposite" presStyleCnt="0"/>
      <dgm:spPr/>
    </dgm:pt>
    <dgm:pt modelId="{02553FB6-6785-4E21-B4E5-6745D864DFD3}" type="pres">
      <dgm:prSet presAssocID="{01C63269-CAD0-48F3-8443-311D86ADA77C}" presName="rootText" presStyleLbl="node3" presStyleIdx="2" presStyleCnt="5">
        <dgm:presLayoutVars>
          <dgm:chPref val="3"/>
        </dgm:presLayoutVars>
      </dgm:prSet>
      <dgm:spPr>
        <a:prstGeom prst="roundRect">
          <a:avLst/>
        </a:prstGeom>
      </dgm:spPr>
    </dgm:pt>
    <dgm:pt modelId="{ACC2E43F-42DF-4688-B74F-DDF6249EF961}" type="pres">
      <dgm:prSet presAssocID="{01C63269-CAD0-48F3-8443-311D86ADA77C}" presName="rootConnector" presStyleLbl="node3" presStyleIdx="2" presStyleCnt="5"/>
      <dgm:spPr/>
    </dgm:pt>
    <dgm:pt modelId="{C023EEFB-EC8A-4279-9537-0983B4F41B5E}" type="pres">
      <dgm:prSet presAssocID="{01C63269-CAD0-48F3-8443-311D86ADA77C}" presName="hierChild4" presStyleCnt="0"/>
      <dgm:spPr/>
    </dgm:pt>
    <dgm:pt modelId="{4458A859-3D67-45D6-A66D-71133DB6ECA9}" type="pres">
      <dgm:prSet presAssocID="{01C63269-CAD0-48F3-8443-311D86ADA77C}" presName="hierChild5" presStyleCnt="0"/>
      <dgm:spPr/>
    </dgm:pt>
    <dgm:pt modelId="{7504C08E-263D-467B-9B32-BFC602158809}" type="pres">
      <dgm:prSet presAssocID="{A6DA26B7-EE27-4229-B8D5-B157ED67CAED}" presName="Name35" presStyleLbl="parChTrans1D3" presStyleIdx="3" presStyleCnt="5"/>
      <dgm:spPr/>
    </dgm:pt>
    <dgm:pt modelId="{F5A98A0D-C5D8-4EBC-9D45-D16BD44DA995}" type="pres">
      <dgm:prSet presAssocID="{D7123E1A-73CF-4712-BBEE-A58CCDBCFF1F}" presName="hierRoot2" presStyleCnt="0">
        <dgm:presLayoutVars>
          <dgm:hierBranch val="r"/>
        </dgm:presLayoutVars>
      </dgm:prSet>
      <dgm:spPr/>
    </dgm:pt>
    <dgm:pt modelId="{3166677D-2907-44BA-A317-0585FC2C8C4E}" type="pres">
      <dgm:prSet presAssocID="{D7123E1A-73CF-4712-BBEE-A58CCDBCFF1F}" presName="rootComposite" presStyleCnt="0"/>
      <dgm:spPr/>
    </dgm:pt>
    <dgm:pt modelId="{2A6B533C-40F2-44F4-881A-FE3C320F98D3}" type="pres">
      <dgm:prSet presAssocID="{D7123E1A-73CF-4712-BBEE-A58CCDBCFF1F}" presName="rootText" presStyleLbl="node3" presStyleIdx="3" presStyleCnt="5">
        <dgm:presLayoutVars>
          <dgm:chPref val="3"/>
        </dgm:presLayoutVars>
      </dgm:prSet>
      <dgm:spPr>
        <a:prstGeom prst="roundRect">
          <a:avLst/>
        </a:prstGeom>
      </dgm:spPr>
    </dgm:pt>
    <dgm:pt modelId="{E110F86B-FDB7-4BA8-BECF-9AEBCC0281A4}" type="pres">
      <dgm:prSet presAssocID="{D7123E1A-73CF-4712-BBEE-A58CCDBCFF1F}" presName="rootConnector" presStyleLbl="node3" presStyleIdx="3" presStyleCnt="5"/>
      <dgm:spPr/>
    </dgm:pt>
    <dgm:pt modelId="{D2EBB2C0-7335-4BAA-AF3D-AE3FD3DAC725}" type="pres">
      <dgm:prSet presAssocID="{D7123E1A-73CF-4712-BBEE-A58CCDBCFF1F}" presName="hierChild4" presStyleCnt="0"/>
      <dgm:spPr/>
    </dgm:pt>
    <dgm:pt modelId="{42DC1333-7CF5-414C-BB96-3DD78EAB925E}" type="pres">
      <dgm:prSet presAssocID="{D7123E1A-73CF-4712-BBEE-A58CCDBCFF1F}" presName="hierChild5" presStyleCnt="0"/>
      <dgm:spPr/>
    </dgm:pt>
    <dgm:pt modelId="{EB575862-939F-4460-BAC6-7774D6C2D37D}" type="pres">
      <dgm:prSet presAssocID="{107E2C0B-05A6-4CDD-A65B-DA68F12E3AE1}" presName="Name35" presStyleLbl="parChTrans1D3" presStyleIdx="4" presStyleCnt="5"/>
      <dgm:spPr/>
    </dgm:pt>
    <dgm:pt modelId="{AF6AEAA3-E78E-4065-BF4A-846720762F81}" type="pres">
      <dgm:prSet presAssocID="{54AD32E5-09A0-4195-8DA2-2BBACF316011}" presName="hierRoot2" presStyleCnt="0">
        <dgm:presLayoutVars>
          <dgm:hierBranch val="r"/>
        </dgm:presLayoutVars>
      </dgm:prSet>
      <dgm:spPr/>
    </dgm:pt>
    <dgm:pt modelId="{EF234701-0431-4C12-8494-D3DD68A2778E}" type="pres">
      <dgm:prSet presAssocID="{54AD32E5-09A0-4195-8DA2-2BBACF316011}" presName="rootComposite" presStyleCnt="0"/>
      <dgm:spPr/>
    </dgm:pt>
    <dgm:pt modelId="{6BD2E2BC-CF89-4C9E-AC0D-362D195254AF}" type="pres">
      <dgm:prSet presAssocID="{54AD32E5-09A0-4195-8DA2-2BBACF316011}" presName="rootText" presStyleLbl="node3" presStyleIdx="4" presStyleCnt="5">
        <dgm:presLayoutVars>
          <dgm:chPref val="3"/>
        </dgm:presLayoutVars>
      </dgm:prSet>
      <dgm:spPr>
        <a:prstGeom prst="roundRect">
          <a:avLst/>
        </a:prstGeom>
      </dgm:spPr>
    </dgm:pt>
    <dgm:pt modelId="{0E55DFC4-6DE9-4BAC-9B84-DBECF2F5C656}" type="pres">
      <dgm:prSet presAssocID="{54AD32E5-09A0-4195-8DA2-2BBACF316011}" presName="rootConnector" presStyleLbl="node3" presStyleIdx="4" presStyleCnt="5"/>
      <dgm:spPr/>
    </dgm:pt>
    <dgm:pt modelId="{8D7F42D2-F49E-4A16-B69E-BA6608D8693E}" type="pres">
      <dgm:prSet presAssocID="{54AD32E5-09A0-4195-8DA2-2BBACF316011}" presName="hierChild4" presStyleCnt="0"/>
      <dgm:spPr/>
    </dgm:pt>
    <dgm:pt modelId="{448D308A-0862-48A3-9EA9-59152F9D3A9A}" type="pres">
      <dgm:prSet presAssocID="{54AD32E5-09A0-4195-8DA2-2BBACF316011}" presName="hierChild5" presStyleCnt="0"/>
      <dgm:spPr/>
    </dgm:pt>
    <dgm:pt modelId="{568F9416-4C5E-4CFF-87A9-DB0F92B00718}" type="pres">
      <dgm:prSet presAssocID="{8156D89F-A3D6-42BA-8F87-E5D670B518AC}" presName="hierChild5" presStyleCnt="0"/>
      <dgm:spPr/>
    </dgm:pt>
    <dgm:pt modelId="{F7697315-3D85-496E-8641-A477C5902C6A}" type="pres">
      <dgm:prSet presAssocID="{B8C9B563-64EE-404D-8163-15139C9785DD}" presName="hierChild3" presStyleCnt="0"/>
      <dgm:spPr/>
    </dgm:pt>
  </dgm:ptLst>
  <dgm:cxnLst>
    <dgm:cxn modelId="{D7F3E905-9208-4381-B06D-5BBC03D8A629}" type="presOf" srcId="{B8C9B563-64EE-404D-8163-15139C9785DD}" destId="{7F9857EA-2526-4071-A163-E7FC49A9C3D7}" srcOrd="0" destOrd="0" presId="urn:microsoft.com/office/officeart/2005/8/layout/orgChart1"/>
    <dgm:cxn modelId="{8BE67707-737A-44B8-94A9-F54D84B4CFDA}" srcId="{67C7416B-7EEC-4A52-824E-EBB8E61F65E6}" destId="{B8C9B563-64EE-404D-8163-15139C9785DD}" srcOrd="0" destOrd="0" parTransId="{D618615E-E5FB-4F9C-9317-A01BC52B75E4}" sibTransId="{B3691994-66EC-4DB5-BD13-673BEBB17D56}"/>
    <dgm:cxn modelId="{B5664908-39C0-4219-8206-C068ACEAAF54}" type="presOf" srcId="{8156D89F-A3D6-42BA-8F87-E5D670B518AC}" destId="{FA5CCFE3-0991-41AA-9108-73C91BD1F980}" srcOrd="1" destOrd="0" presId="urn:microsoft.com/office/officeart/2005/8/layout/orgChart1"/>
    <dgm:cxn modelId="{9C80011F-728C-4671-A9AF-A4E5DB46BFD1}" type="presOf" srcId="{D7123E1A-73CF-4712-BBEE-A58CCDBCFF1F}" destId="{2A6B533C-40F2-44F4-881A-FE3C320F98D3}" srcOrd="0" destOrd="0" presId="urn:microsoft.com/office/officeart/2005/8/layout/orgChart1"/>
    <dgm:cxn modelId="{71E80234-05C9-4EAF-AEF4-0B3765906B88}" type="presOf" srcId="{A6DA26B7-EE27-4229-B8D5-B157ED67CAED}" destId="{7504C08E-263D-467B-9B32-BFC602158809}" srcOrd="0" destOrd="0" presId="urn:microsoft.com/office/officeart/2005/8/layout/orgChart1"/>
    <dgm:cxn modelId="{1BE2F735-CF6C-4465-8E49-5BFF5416CC39}" type="presOf" srcId="{107E2C0B-05A6-4CDD-A65B-DA68F12E3AE1}" destId="{EB575862-939F-4460-BAC6-7774D6C2D37D}" srcOrd="0" destOrd="0" presId="urn:microsoft.com/office/officeart/2005/8/layout/orgChart1"/>
    <dgm:cxn modelId="{0C116C40-28A9-4974-A616-4528A4FB7975}" srcId="{4E9A6494-8788-41D5-BEFA-F34763732DE7}" destId="{5590A4FD-8E6F-458C-8D71-4846CA3333AD}" srcOrd="1" destOrd="0" parTransId="{6D1D5572-29DA-4E0E-BD07-1E02CE59DFF2}" sibTransId="{F43F1FC8-6590-4649-B6D6-C2DCEE76D688}"/>
    <dgm:cxn modelId="{E8656D40-FE2C-407E-86B0-EB76AA29652F}" type="presOf" srcId="{5590A4FD-8E6F-458C-8D71-4846CA3333AD}" destId="{EA5CA484-B8B3-465A-B660-5227A486FC60}" srcOrd="0" destOrd="0" presId="urn:microsoft.com/office/officeart/2005/8/layout/orgChart1"/>
    <dgm:cxn modelId="{F80EED60-CA35-40B9-9F70-85B1090A753A}" type="presOf" srcId="{01C63269-CAD0-48F3-8443-311D86ADA77C}" destId="{02553FB6-6785-4E21-B4E5-6745D864DFD3}" srcOrd="0" destOrd="0" presId="urn:microsoft.com/office/officeart/2005/8/layout/orgChart1"/>
    <dgm:cxn modelId="{49697167-8552-458D-B55E-17EFC0318718}" type="presOf" srcId="{4E9A6494-8788-41D5-BEFA-F34763732DE7}" destId="{8ACA9F6D-55D7-4756-BA1E-6FD40779715A}" srcOrd="0" destOrd="0" presId="urn:microsoft.com/office/officeart/2005/8/layout/orgChart1"/>
    <dgm:cxn modelId="{D1EA996F-C0CC-4521-8D12-0537F9C19208}" srcId="{B8C9B563-64EE-404D-8163-15139C9785DD}" destId="{8156D89F-A3D6-42BA-8F87-E5D670B518AC}" srcOrd="1" destOrd="0" parTransId="{2BE35AFE-B43A-42C2-8FA6-E0998D337D27}" sibTransId="{B896885E-65F8-4EB1-BF82-7E4E7B9A2951}"/>
    <dgm:cxn modelId="{3FF6CB4F-A128-4CA2-B288-CC6CC58A3D27}" type="presOf" srcId="{8156D89F-A3D6-42BA-8F87-E5D670B518AC}" destId="{20865C68-B3C8-446A-9344-6505C9CCAE8A}" srcOrd="0" destOrd="0" presId="urn:microsoft.com/office/officeart/2005/8/layout/orgChart1"/>
    <dgm:cxn modelId="{F188C174-9358-48DE-BFF6-BE3330332542}" type="presOf" srcId="{01C63269-CAD0-48F3-8443-311D86ADA77C}" destId="{ACC2E43F-42DF-4688-B74F-DDF6249EF961}" srcOrd="1" destOrd="0" presId="urn:microsoft.com/office/officeart/2005/8/layout/orgChart1"/>
    <dgm:cxn modelId="{60160757-DDA6-48AE-858D-82ED87C01C52}" type="presOf" srcId="{BC5B9B0D-A349-43A8-A269-4CE58409871C}" destId="{5418223B-36E1-4D83-BEC0-33949C466D48}" srcOrd="0" destOrd="0" presId="urn:microsoft.com/office/officeart/2005/8/layout/orgChart1"/>
    <dgm:cxn modelId="{228A8384-1AAB-4C24-A2F8-7E058D49F919}" type="presOf" srcId="{6D1D5572-29DA-4E0E-BD07-1E02CE59DFF2}" destId="{94D3E208-3A47-43A4-A5A3-56B5C07E85CA}" srcOrd="0" destOrd="0" presId="urn:microsoft.com/office/officeart/2005/8/layout/orgChart1"/>
    <dgm:cxn modelId="{49FB9B88-100C-4320-803E-35A77ED03E7B}" type="presOf" srcId="{54AD32E5-09A0-4195-8DA2-2BBACF316011}" destId="{6BD2E2BC-CF89-4C9E-AC0D-362D195254AF}" srcOrd="0" destOrd="0" presId="urn:microsoft.com/office/officeart/2005/8/layout/orgChart1"/>
    <dgm:cxn modelId="{B761649A-ECB0-42CD-A85B-03FF64CFA76E}" type="presOf" srcId="{8C039075-A894-46F5-AACC-BB29BCA76CA8}" destId="{C2ABAB2A-C3E4-4A7A-BB25-DCE5CAE716CD}" srcOrd="0" destOrd="0" presId="urn:microsoft.com/office/officeart/2005/8/layout/orgChart1"/>
    <dgm:cxn modelId="{AA461CA7-75FE-4144-8997-3ADD1F98DF3D}" srcId="{4E9A6494-8788-41D5-BEFA-F34763732DE7}" destId="{BC5B9B0D-A349-43A8-A269-4CE58409871C}" srcOrd="0" destOrd="0" parTransId="{8C039075-A894-46F5-AACC-BB29BCA76CA8}" sibTransId="{80F948B0-7CE5-4ED0-80C9-2C707CA61401}"/>
    <dgm:cxn modelId="{1FBF0FA8-97AE-428E-B86E-409330E04530}" srcId="{8156D89F-A3D6-42BA-8F87-E5D670B518AC}" destId="{54AD32E5-09A0-4195-8DA2-2BBACF316011}" srcOrd="2" destOrd="0" parTransId="{107E2C0B-05A6-4CDD-A65B-DA68F12E3AE1}" sibTransId="{13FDAC7C-068F-4F9B-AD30-F13A9789F573}"/>
    <dgm:cxn modelId="{7A2AA2A9-3044-401F-A385-BAADC732B89C}" type="presOf" srcId="{4E9A6494-8788-41D5-BEFA-F34763732DE7}" destId="{E25090E3-7F16-4178-A6E4-8C46C19F04B8}" srcOrd="1" destOrd="0" presId="urn:microsoft.com/office/officeart/2005/8/layout/orgChart1"/>
    <dgm:cxn modelId="{450AE6AF-2523-47A8-A43B-CA92D5A1C973}" type="presOf" srcId="{D7123E1A-73CF-4712-BBEE-A58CCDBCFF1F}" destId="{E110F86B-FDB7-4BA8-BECF-9AEBCC0281A4}" srcOrd="1" destOrd="0" presId="urn:microsoft.com/office/officeart/2005/8/layout/orgChart1"/>
    <dgm:cxn modelId="{C7D642B0-9D5F-4C14-8345-997C2D329114}" type="presOf" srcId="{BC5B9B0D-A349-43A8-A269-4CE58409871C}" destId="{C41E35FD-C03C-440E-9B83-284518F40902}" srcOrd="1" destOrd="0" presId="urn:microsoft.com/office/officeart/2005/8/layout/orgChart1"/>
    <dgm:cxn modelId="{CBEF18B4-AA55-4AFA-9D05-5EA2A94C7369}" srcId="{8156D89F-A3D6-42BA-8F87-E5D670B518AC}" destId="{D7123E1A-73CF-4712-BBEE-A58CCDBCFF1F}" srcOrd="1" destOrd="0" parTransId="{A6DA26B7-EE27-4229-B8D5-B157ED67CAED}" sibTransId="{8BC41FC5-858E-4765-9B7B-D6FAD6292034}"/>
    <dgm:cxn modelId="{1CAE61B5-E611-4895-B287-537E8BB00A24}" type="presOf" srcId="{67C7416B-7EEC-4A52-824E-EBB8E61F65E6}" destId="{58C2EFC8-2A02-4AAE-84BD-EE8427E59359}" srcOrd="0" destOrd="0" presId="urn:microsoft.com/office/officeart/2005/8/layout/orgChart1"/>
    <dgm:cxn modelId="{F1AD8ABC-2C87-4D9C-A4E6-03679B9866AA}" srcId="{B8C9B563-64EE-404D-8163-15139C9785DD}" destId="{4E9A6494-8788-41D5-BEFA-F34763732DE7}" srcOrd="0" destOrd="0" parTransId="{A7BD997A-A34B-4B1E-9D23-E54BBFEEA74F}" sibTransId="{EFF78B74-B2F6-4DAF-A642-656B9690DECC}"/>
    <dgm:cxn modelId="{DA259FBF-F512-44C3-B9D8-77C5D8465A12}" type="presOf" srcId="{DEB6BA32-E1DB-493D-A413-FD4677CE7692}" destId="{8D62C531-16F7-4A76-896B-4794463A3AAF}" srcOrd="0" destOrd="0" presId="urn:microsoft.com/office/officeart/2005/8/layout/orgChart1"/>
    <dgm:cxn modelId="{8F1B4BC1-857A-4300-BB50-191C866D5B02}" srcId="{8156D89F-A3D6-42BA-8F87-E5D670B518AC}" destId="{01C63269-CAD0-48F3-8443-311D86ADA77C}" srcOrd="0" destOrd="0" parTransId="{DEB6BA32-E1DB-493D-A413-FD4677CE7692}" sibTransId="{CB02C522-B47D-45DE-9638-4D5D9E933753}"/>
    <dgm:cxn modelId="{57A18BC7-680D-4B81-8AD9-08861EA2150E}" type="presOf" srcId="{A7BD997A-A34B-4B1E-9D23-E54BBFEEA74F}" destId="{DD672F58-C8BE-4F11-A076-0891548AA6D8}" srcOrd="0" destOrd="0" presId="urn:microsoft.com/office/officeart/2005/8/layout/orgChart1"/>
    <dgm:cxn modelId="{08965DD9-05AD-4E10-B5A9-333A21403E76}" type="presOf" srcId="{5590A4FD-8E6F-458C-8D71-4846CA3333AD}" destId="{7721D3EC-076E-4704-BCE6-B6B2DE1C5D75}" srcOrd="1" destOrd="0" presId="urn:microsoft.com/office/officeart/2005/8/layout/orgChart1"/>
    <dgm:cxn modelId="{3D41F9E1-B068-4298-AE70-A9A356D744AD}" type="presOf" srcId="{2BE35AFE-B43A-42C2-8FA6-E0998D337D27}" destId="{B1B1A1E3-BB02-451B-A8E7-B2D713C1F204}" srcOrd="0" destOrd="0" presId="urn:microsoft.com/office/officeart/2005/8/layout/orgChart1"/>
    <dgm:cxn modelId="{88A3E8F2-9B17-406D-AE70-9611D2C29AF4}" type="presOf" srcId="{B8C9B563-64EE-404D-8163-15139C9785DD}" destId="{38F05839-A00E-4EF5-8C3E-7C6C659070D5}" srcOrd="1" destOrd="0" presId="urn:microsoft.com/office/officeart/2005/8/layout/orgChart1"/>
    <dgm:cxn modelId="{BC4E9FF6-D5D2-40EC-9D78-B3DB6F39EE45}" type="presOf" srcId="{54AD32E5-09A0-4195-8DA2-2BBACF316011}" destId="{0E55DFC4-6DE9-4BAC-9B84-DBECF2F5C656}" srcOrd="1" destOrd="0" presId="urn:microsoft.com/office/officeart/2005/8/layout/orgChart1"/>
    <dgm:cxn modelId="{945E5049-64BD-4482-A1DB-FD44F0D7208E}" type="presParOf" srcId="{58C2EFC8-2A02-4AAE-84BD-EE8427E59359}" destId="{6B3F352E-9234-4710-BB87-21F87BA249EC}" srcOrd="0" destOrd="0" presId="urn:microsoft.com/office/officeart/2005/8/layout/orgChart1"/>
    <dgm:cxn modelId="{FDE4F51D-BD8E-4AF3-9626-F1F12D63BA37}" type="presParOf" srcId="{6B3F352E-9234-4710-BB87-21F87BA249EC}" destId="{44B61566-9D73-43E6-8A3E-8728CD09BB1D}" srcOrd="0" destOrd="0" presId="urn:microsoft.com/office/officeart/2005/8/layout/orgChart1"/>
    <dgm:cxn modelId="{6D6721CE-A154-4E31-BC3B-4DF44B5CC2B1}" type="presParOf" srcId="{44B61566-9D73-43E6-8A3E-8728CD09BB1D}" destId="{7F9857EA-2526-4071-A163-E7FC49A9C3D7}" srcOrd="0" destOrd="0" presId="urn:microsoft.com/office/officeart/2005/8/layout/orgChart1"/>
    <dgm:cxn modelId="{42C9EC2F-044D-4D9D-A207-DF5A59314DAD}" type="presParOf" srcId="{44B61566-9D73-43E6-8A3E-8728CD09BB1D}" destId="{38F05839-A00E-4EF5-8C3E-7C6C659070D5}" srcOrd="1" destOrd="0" presId="urn:microsoft.com/office/officeart/2005/8/layout/orgChart1"/>
    <dgm:cxn modelId="{12000725-4D9F-4162-8AA3-2B433F703693}" type="presParOf" srcId="{6B3F352E-9234-4710-BB87-21F87BA249EC}" destId="{98BDDC7C-CE5A-4518-BC55-DBA2B90994D5}" srcOrd="1" destOrd="0" presId="urn:microsoft.com/office/officeart/2005/8/layout/orgChart1"/>
    <dgm:cxn modelId="{7598E106-42D6-4035-B2A2-08F51EF884A9}" type="presParOf" srcId="{98BDDC7C-CE5A-4518-BC55-DBA2B90994D5}" destId="{DD672F58-C8BE-4F11-A076-0891548AA6D8}" srcOrd="0" destOrd="0" presId="urn:microsoft.com/office/officeart/2005/8/layout/orgChart1"/>
    <dgm:cxn modelId="{0E4ABC50-B2F2-4531-ABF9-4E446937711F}" type="presParOf" srcId="{98BDDC7C-CE5A-4518-BC55-DBA2B90994D5}" destId="{1E887723-02F2-489A-B8AD-C52838716BB1}" srcOrd="1" destOrd="0" presId="urn:microsoft.com/office/officeart/2005/8/layout/orgChart1"/>
    <dgm:cxn modelId="{82C40D33-6A32-4DEC-858B-34BAAD152E33}" type="presParOf" srcId="{1E887723-02F2-489A-B8AD-C52838716BB1}" destId="{6F421C82-03EC-4FBE-AFC7-9D20D5D8E1C4}" srcOrd="0" destOrd="0" presId="urn:microsoft.com/office/officeart/2005/8/layout/orgChart1"/>
    <dgm:cxn modelId="{8007F55C-E696-4109-A933-4A101CA862AA}" type="presParOf" srcId="{6F421C82-03EC-4FBE-AFC7-9D20D5D8E1C4}" destId="{8ACA9F6D-55D7-4756-BA1E-6FD40779715A}" srcOrd="0" destOrd="0" presId="urn:microsoft.com/office/officeart/2005/8/layout/orgChart1"/>
    <dgm:cxn modelId="{2DD10259-9FEE-4F70-8402-785121E52541}" type="presParOf" srcId="{6F421C82-03EC-4FBE-AFC7-9D20D5D8E1C4}" destId="{E25090E3-7F16-4178-A6E4-8C46C19F04B8}" srcOrd="1" destOrd="0" presId="urn:microsoft.com/office/officeart/2005/8/layout/orgChart1"/>
    <dgm:cxn modelId="{47903EE5-DB48-4B37-AD0A-497E28F64C6E}" type="presParOf" srcId="{1E887723-02F2-489A-B8AD-C52838716BB1}" destId="{519C5662-0090-483A-BC9B-FA2B56E365B6}" srcOrd="1" destOrd="0" presId="urn:microsoft.com/office/officeart/2005/8/layout/orgChart1"/>
    <dgm:cxn modelId="{0021B609-B4D3-437D-8E58-6812A2A382D7}" type="presParOf" srcId="{519C5662-0090-483A-BC9B-FA2B56E365B6}" destId="{C2ABAB2A-C3E4-4A7A-BB25-DCE5CAE716CD}" srcOrd="0" destOrd="0" presId="urn:microsoft.com/office/officeart/2005/8/layout/orgChart1"/>
    <dgm:cxn modelId="{75E73D4A-64AC-46E6-8696-C61B09551DC3}" type="presParOf" srcId="{519C5662-0090-483A-BC9B-FA2B56E365B6}" destId="{CBA4CADC-DB5E-4B09-8ABD-7B327538D0DA}" srcOrd="1" destOrd="0" presId="urn:microsoft.com/office/officeart/2005/8/layout/orgChart1"/>
    <dgm:cxn modelId="{827D2489-D511-40DB-BB47-60961C91ACA1}" type="presParOf" srcId="{CBA4CADC-DB5E-4B09-8ABD-7B327538D0DA}" destId="{D2403C5F-EDB3-433C-B730-AC74295BB5F9}" srcOrd="0" destOrd="0" presId="urn:microsoft.com/office/officeart/2005/8/layout/orgChart1"/>
    <dgm:cxn modelId="{4F127E75-E3B8-4F2E-8138-A0A424B3A40C}" type="presParOf" srcId="{D2403C5F-EDB3-433C-B730-AC74295BB5F9}" destId="{5418223B-36E1-4D83-BEC0-33949C466D48}" srcOrd="0" destOrd="0" presId="urn:microsoft.com/office/officeart/2005/8/layout/orgChart1"/>
    <dgm:cxn modelId="{26FF78C5-B03A-4A40-824A-762FCD573433}" type="presParOf" srcId="{D2403C5F-EDB3-433C-B730-AC74295BB5F9}" destId="{C41E35FD-C03C-440E-9B83-284518F40902}" srcOrd="1" destOrd="0" presId="urn:microsoft.com/office/officeart/2005/8/layout/orgChart1"/>
    <dgm:cxn modelId="{AE43A3B3-A099-419A-AAA5-6A65E3B02A1E}" type="presParOf" srcId="{CBA4CADC-DB5E-4B09-8ABD-7B327538D0DA}" destId="{D0C207DB-AB51-4989-AFCE-7E1429D96AFF}" srcOrd="1" destOrd="0" presId="urn:microsoft.com/office/officeart/2005/8/layout/orgChart1"/>
    <dgm:cxn modelId="{0A2D496B-8526-4EC9-9D9A-2403CEADBEAA}" type="presParOf" srcId="{CBA4CADC-DB5E-4B09-8ABD-7B327538D0DA}" destId="{ED33CAD8-E5EC-4BC2-94F0-4C81D8112140}" srcOrd="2" destOrd="0" presId="urn:microsoft.com/office/officeart/2005/8/layout/orgChart1"/>
    <dgm:cxn modelId="{AE755E22-783B-40E4-8DB0-CD79403549B6}" type="presParOf" srcId="{519C5662-0090-483A-BC9B-FA2B56E365B6}" destId="{94D3E208-3A47-43A4-A5A3-56B5C07E85CA}" srcOrd="2" destOrd="0" presId="urn:microsoft.com/office/officeart/2005/8/layout/orgChart1"/>
    <dgm:cxn modelId="{AE8B7650-1FFF-4E99-8831-2914EACC2705}" type="presParOf" srcId="{519C5662-0090-483A-BC9B-FA2B56E365B6}" destId="{48180FFE-A1F7-4004-864E-935A5F213BEC}" srcOrd="3" destOrd="0" presId="urn:microsoft.com/office/officeart/2005/8/layout/orgChart1"/>
    <dgm:cxn modelId="{AA9FD9BE-F52F-4861-9BD0-F86903CE67BE}" type="presParOf" srcId="{48180FFE-A1F7-4004-864E-935A5F213BEC}" destId="{58D2C1DB-BBFF-4A63-9EBE-8CD5E4322741}" srcOrd="0" destOrd="0" presId="urn:microsoft.com/office/officeart/2005/8/layout/orgChart1"/>
    <dgm:cxn modelId="{E780703D-7998-4352-A112-AACDA89F8001}" type="presParOf" srcId="{58D2C1DB-BBFF-4A63-9EBE-8CD5E4322741}" destId="{EA5CA484-B8B3-465A-B660-5227A486FC60}" srcOrd="0" destOrd="0" presId="urn:microsoft.com/office/officeart/2005/8/layout/orgChart1"/>
    <dgm:cxn modelId="{19636D8E-CB18-4286-B2E7-6E1F089630F1}" type="presParOf" srcId="{58D2C1DB-BBFF-4A63-9EBE-8CD5E4322741}" destId="{7721D3EC-076E-4704-BCE6-B6B2DE1C5D75}" srcOrd="1" destOrd="0" presId="urn:microsoft.com/office/officeart/2005/8/layout/orgChart1"/>
    <dgm:cxn modelId="{03D1D0D6-24D2-4863-BD6B-A37C9E1DCAA0}" type="presParOf" srcId="{48180FFE-A1F7-4004-864E-935A5F213BEC}" destId="{EAA816ED-3331-4C78-878F-3F09E09F9586}" srcOrd="1" destOrd="0" presId="urn:microsoft.com/office/officeart/2005/8/layout/orgChart1"/>
    <dgm:cxn modelId="{64A3E46D-B07E-4C07-BA8E-1B72A4B7BBD1}" type="presParOf" srcId="{48180FFE-A1F7-4004-864E-935A5F213BEC}" destId="{CF1F13EA-F137-498F-A921-512A6F257A72}" srcOrd="2" destOrd="0" presId="urn:microsoft.com/office/officeart/2005/8/layout/orgChart1"/>
    <dgm:cxn modelId="{29422390-7B5A-4D46-8144-85EAA8A5319A}" type="presParOf" srcId="{1E887723-02F2-489A-B8AD-C52838716BB1}" destId="{7F43B692-CBA1-486E-9383-A482C864A95D}" srcOrd="2" destOrd="0" presId="urn:microsoft.com/office/officeart/2005/8/layout/orgChart1"/>
    <dgm:cxn modelId="{58CCFEFC-951A-4C2B-AB29-272917844458}" type="presParOf" srcId="{98BDDC7C-CE5A-4518-BC55-DBA2B90994D5}" destId="{B1B1A1E3-BB02-451B-A8E7-B2D713C1F204}" srcOrd="2" destOrd="0" presId="urn:microsoft.com/office/officeart/2005/8/layout/orgChart1"/>
    <dgm:cxn modelId="{F2E704E6-C9E5-48D3-B0C3-7FEDF0714002}" type="presParOf" srcId="{98BDDC7C-CE5A-4518-BC55-DBA2B90994D5}" destId="{5570B786-3BEA-42E1-81E9-3083872C39AF}" srcOrd="3" destOrd="0" presId="urn:microsoft.com/office/officeart/2005/8/layout/orgChart1"/>
    <dgm:cxn modelId="{A1BFA4F2-3CE5-42CC-9281-A7B8FC95B749}" type="presParOf" srcId="{5570B786-3BEA-42E1-81E9-3083872C39AF}" destId="{A180E164-7FDD-4987-B8E2-F11895FEA927}" srcOrd="0" destOrd="0" presId="urn:microsoft.com/office/officeart/2005/8/layout/orgChart1"/>
    <dgm:cxn modelId="{8DA82C03-2D6A-43F2-81BB-1CD0662629DF}" type="presParOf" srcId="{A180E164-7FDD-4987-B8E2-F11895FEA927}" destId="{20865C68-B3C8-446A-9344-6505C9CCAE8A}" srcOrd="0" destOrd="0" presId="urn:microsoft.com/office/officeart/2005/8/layout/orgChart1"/>
    <dgm:cxn modelId="{D1623D98-89F4-4105-8E31-93A7A3F96D50}" type="presParOf" srcId="{A180E164-7FDD-4987-B8E2-F11895FEA927}" destId="{FA5CCFE3-0991-41AA-9108-73C91BD1F980}" srcOrd="1" destOrd="0" presId="urn:microsoft.com/office/officeart/2005/8/layout/orgChart1"/>
    <dgm:cxn modelId="{FE20D260-4043-4BCF-9AD6-5345A7E63E2D}" type="presParOf" srcId="{5570B786-3BEA-42E1-81E9-3083872C39AF}" destId="{8B317B6F-71F6-4579-A612-B4EB143BB7DE}" srcOrd="1" destOrd="0" presId="urn:microsoft.com/office/officeart/2005/8/layout/orgChart1"/>
    <dgm:cxn modelId="{CCA063F4-F8B1-4D7D-9C03-161F4502596C}" type="presParOf" srcId="{8B317B6F-71F6-4579-A612-B4EB143BB7DE}" destId="{8D62C531-16F7-4A76-896B-4794463A3AAF}" srcOrd="0" destOrd="0" presId="urn:microsoft.com/office/officeart/2005/8/layout/orgChart1"/>
    <dgm:cxn modelId="{4EA91F93-A16D-4D28-8DF8-D4A17458C338}" type="presParOf" srcId="{8B317B6F-71F6-4579-A612-B4EB143BB7DE}" destId="{0163A14E-6927-43FA-8D4F-0FE8A1DCF33B}" srcOrd="1" destOrd="0" presId="urn:microsoft.com/office/officeart/2005/8/layout/orgChart1"/>
    <dgm:cxn modelId="{DC82AEFF-6687-472D-8DE7-7BC36684C784}" type="presParOf" srcId="{0163A14E-6927-43FA-8D4F-0FE8A1DCF33B}" destId="{795CDB62-FB6D-4491-9F96-9F5BC6191263}" srcOrd="0" destOrd="0" presId="urn:microsoft.com/office/officeart/2005/8/layout/orgChart1"/>
    <dgm:cxn modelId="{ADFF8715-D296-4E47-98FF-B254409F5665}" type="presParOf" srcId="{795CDB62-FB6D-4491-9F96-9F5BC6191263}" destId="{02553FB6-6785-4E21-B4E5-6745D864DFD3}" srcOrd="0" destOrd="0" presId="urn:microsoft.com/office/officeart/2005/8/layout/orgChart1"/>
    <dgm:cxn modelId="{1337D386-64FF-485E-B8F3-CEC5CB06DFB9}" type="presParOf" srcId="{795CDB62-FB6D-4491-9F96-9F5BC6191263}" destId="{ACC2E43F-42DF-4688-B74F-DDF6249EF961}" srcOrd="1" destOrd="0" presId="urn:microsoft.com/office/officeart/2005/8/layout/orgChart1"/>
    <dgm:cxn modelId="{04324122-4509-4335-A4CE-C4F5B4C64DFE}" type="presParOf" srcId="{0163A14E-6927-43FA-8D4F-0FE8A1DCF33B}" destId="{C023EEFB-EC8A-4279-9537-0983B4F41B5E}" srcOrd="1" destOrd="0" presId="urn:microsoft.com/office/officeart/2005/8/layout/orgChart1"/>
    <dgm:cxn modelId="{48781B38-FEC4-4F8F-8C04-820572DBDE4F}" type="presParOf" srcId="{0163A14E-6927-43FA-8D4F-0FE8A1DCF33B}" destId="{4458A859-3D67-45D6-A66D-71133DB6ECA9}" srcOrd="2" destOrd="0" presId="urn:microsoft.com/office/officeart/2005/8/layout/orgChart1"/>
    <dgm:cxn modelId="{F68804B6-7A5F-41AF-9DE5-936D272201CB}" type="presParOf" srcId="{8B317B6F-71F6-4579-A612-B4EB143BB7DE}" destId="{7504C08E-263D-467B-9B32-BFC602158809}" srcOrd="2" destOrd="0" presId="urn:microsoft.com/office/officeart/2005/8/layout/orgChart1"/>
    <dgm:cxn modelId="{24384B33-F73F-4830-84AC-473E3A6FE6A1}" type="presParOf" srcId="{8B317B6F-71F6-4579-A612-B4EB143BB7DE}" destId="{F5A98A0D-C5D8-4EBC-9D45-D16BD44DA995}" srcOrd="3" destOrd="0" presId="urn:microsoft.com/office/officeart/2005/8/layout/orgChart1"/>
    <dgm:cxn modelId="{9CF87792-5B4C-4DB1-A82C-4F9F83636F54}" type="presParOf" srcId="{F5A98A0D-C5D8-4EBC-9D45-D16BD44DA995}" destId="{3166677D-2907-44BA-A317-0585FC2C8C4E}" srcOrd="0" destOrd="0" presId="urn:microsoft.com/office/officeart/2005/8/layout/orgChart1"/>
    <dgm:cxn modelId="{F6025B63-2843-4023-8399-D7D85BCE4088}" type="presParOf" srcId="{3166677D-2907-44BA-A317-0585FC2C8C4E}" destId="{2A6B533C-40F2-44F4-881A-FE3C320F98D3}" srcOrd="0" destOrd="0" presId="urn:microsoft.com/office/officeart/2005/8/layout/orgChart1"/>
    <dgm:cxn modelId="{D3B4BB67-CDF6-41F0-98C4-139814BEAA8E}" type="presParOf" srcId="{3166677D-2907-44BA-A317-0585FC2C8C4E}" destId="{E110F86B-FDB7-4BA8-BECF-9AEBCC0281A4}" srcOrd="1" destOrd="0" presId="urn:microsoft.com/office/officeart/2005/8/layout/orgChart1"/>
    <dgm:cxn modelId="{AE2F33F2-5948-47D4-B409-FDA310EAA3B6}" type="presParOf" srcId="{F5A98A0D-C5D8-4EBC-9D45-D16BD44DA995}" destId="{D2EBB2C0-7335-4BAA-AF3D-AE3FD3DAC725}" srcOrd="1" destOrd="0" presId="urn:microsoft.com/office/officeart/2005/8/layout/orgChart1"/>
    <dgm:cxn modelId="{25C4148E-4E27-4BA7-858F-A65318218FD5}" type="presParOf" srcId="{F5A98A0D-C5D8-4EBC-9D45-D16BD44DA995}" destId="{42DC1333-7CF5-414C-BB96-3DD78EAB925E}" srcOrd="2" destOrd="0" presId="urn:microsoft.com/office/officeart/2005/8/layout/orgChart1"/>
    <dgm:cxn modelId="{F4DE9659-955E-409E-B293-D1CC2BEB130B}" type="presParOf" srcId="{8B317B6F-71F6-4579-A612-B4EB143BB7DE}" destId="{EB575862-939F-4460-BAC6-7774D6C2D37D}" srcOrd="4" destOrd="0" presId="urn:microsoft.com/office/officeart/2005/8/layout/orgChart1"/>
    <dgm:cxn modelId="{FD670A44-AB66-4C1D-AF3C-E4392BE9D3AF}" type="presParOf" srcId="{8B317B6F-71F6-4579-A612-B4EB143BB7DE}" destId="{AF6AEAA3-E78E-4065-BF4A-846720762F81}" srcOrd="5" destOrd="0" presId="urn:microsoft.com/office/officeart/2005/8/layout/orgChart1"/>
    <dgm:cxn modelId="{E58CB1B1-F3FE-4F7B-BC28-32C9564885F0}" type="presParOf" srcId="{AF6AEAA3-E78E-4065-BF4A-846720762F81}" destId="{EF234701-0431-4C12-8494-D3DD68A2778E}" srcOrd="0" destOrd="0" presId="urn:microsoft.com/office/officeart/2005/8/layout/orgChart1"/>
    <dgm:cxn modelId="{7683786B-32FD-4EDC-A22D-D83A3EC2C052}" type="presParOf" srcId="{EF234701-0431-4C12-8494-D3DD68A2778E}" destId="{6BD2E2BC-CF89-4C9E-AC0D-362D195254AF}" srcOrd="0" destOrd="0" presId="urn:microsoft.com/office/officeart/2005/8/layout/orgChart1"/>
    <dgm:cxn modelId="{6835C6F4-BAE0-4424-9C44-BDC3CEAFC8BA}" type="presParOf" srcId="{EF234701-0431-4C12-8494-D3DD68A2778E}" destId="{0E55DFC4-6DE9-4BAC-9B84-DBECF2F5C656}" srcOrd="1" destOrd="0" presId="urn:microsoft.com/office/officeart/2005/8/layout/orgChart1"/>
    <dgm:cxn modelId="{E197BC9A-795B-4AF5-B940-E4FDC358BCCD}" type="presParOf" srcId="{AF6AEAA3-E78E-4065-BF4A-846720762F81}" destId="{8D7F42D2-F49E-4A16-B69E-BA6608D8693E}" srcOrd="1" destOrd="0" presId="urn:microsoft.com/office/officeart/2005/8/layout/orgChart1"/>
    <dgm:cxn modelId="{269BDBE9-89F3-4535-AFC8-D1242B6D342A}" type="presParOf" srcId="{AF6AEAA3-E78E-4065-BF4A-846720762F81}" destId="{448D308A-0862-48A3-9EA9-59152F9D3A9A}" srcOrd="2" destOrd="0" presId="urn:microsoft.com/office/officeart/2005/8/layout/orgChart1"/>
    <dgm:cxn modelId="{5CF2DB77-E878-4001-AE46-3F5F2D6FB7CF}" type="presParOf" srcId="{5570B786-3BEA-42E1-81E9-3083872C39AF}" destId="{568F9416-4C5E-4CFF-87A9-DB0F92B00718}" srcOrd="2" destOrd="0" presId="urn:microsoft.com/office/officeart/2005/8/layout/orgChart1"/>
    <dgm:cxn modelId="{A5D16471-9460-40F0-82A6-FF3D0554EDCF}" type="presParOf" srcId="{6B3F352E-9234-4710-BB87-21F87BA249EC}" destId="{F7697315-3D85-496E-8641-A477C5902C6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7825332-3314-4DAC-9093-A47A052CE2F2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B1E1E9-1689-4A8D-A6CB-1E5C494421AA}">
      <dgm:prSet phldrT="[Text]"/>
      <dgm:spPr>
        <a:solidFill>
          <a:srgbClr val="FF00FF"/>
        </a:solidFill>
      </dgm:spPr>
      <dgm:t>
        <a:bodyPr/>
        <a:lstStyle/>
        <a:p>
          <a:r>
            <a:rPr lang="en-US" dirty="0"/>
            <a:t>Start</a:t>
          </a:r>
        </a:p>
      </dgm:t>
    </dgm:pt>
    <dgm:pt modelId="{6B3A494A-037F-45F3-AA9F-29AD85E7806E}" type="parTrans" cxnId="{F794F95F-6827-42A2-83AD-6171C18B4491}">
      <dgm:prSet/>
      <dgm:spPr/>
      <dgm:t>
        <a:bodyPr/>
        <a:lstStyle/>
        <a:p>
          <a:endParaRPr lang="en-US"/>
        </a:p>
      </dgm:t>
    </dgm:pt>
    <dgm:pt modelId="{460507D9-99E1-4270-9D7F-B4E3B774DFB3}" type="sibTrans" cxnId="{F794F95F-6827-42A2-83AD-6171C18B4491}">
      <dgm:prSet/>
      <dgm:spPr/>
      <dgm:t>
        <a:bodyPr/>
        <a:lstStyle/>
        <a:p>
          <a:endParaRPr lang="en-US"/>
        </a:p>
      </dgm:t>
    </dgm:pt>
    <dgm:pt modelId="{AFA8C80A-59E1-4B94-8B0A-5F20AE10E71B}">
      <dgm:prSet phldrT="[Text]"/>
      <dgm:spPr>
        <a:solidFill>
          <a:srgbClr val="009999"/>
        </a:solidFill>
      </dgm:spPr>
      <dgm:t>
        <a:bodyPr/>
        <a:lstStyle/>
        <a:p>
          <a:r>
            <a:rPr lang="en-US" dirty="0"/>
            <a:t>Differences?</a:t>
          </a:r>
        </a:p>
      </dgm:t>
    </dgm:pt>
    <dgm:pt modelId="{2009069C-0111-4878-9630-9A6CE297163F}" type="parTrans" cxnId="{805F66D6-9376-4FB7-999D-0AA443DB384B}">
      <dgm:prSet/>
      <dgm:spPr/>
      <dgm:t>
        <a:bodyPr/>
        <a:lstStyle/>
        <a:p>
          <a:endParaRPr lang="en-US"/>
        </a:p>
      </dgm:t>
    </dgm:pt>
    <dgm:pt modelId="{4C20D297-5D4C-447F-9609-B36BD1FE5B4D}" type="sibTrans" cxnId="{805F66D6-9376-4FB7-999D-0AA443DB384B}">
      <dgm:prSet/>
      <dgm:spPr/>
      <dgm:t>
        <a:bodyPr/>
        <a:lstStyle/>
        <a:p>
          <a:endParaRPr lang="en-US"/>
        </a:p>
      </dgm:t>
    </dgm:pt>
    <dgm:pt modelId="{4073CC7D-EAFE-453E-B759-1AFE2CFBB32A}">
      <dgm:prSet phldrT="[Text]"/>
      <dgm:spPr>
        <a:solidFill>
          <a:srgbClr val="FF3300"/>
        </a:solidFill>
      </dgm:spPr>
      <dgm:t>
        <a:bodyPr/>
        <a:lstStyle/>
        <a:p>
          <a:r>
            <a:rPr lang="en-US" dirty="0"/>
            <a:t>Correlation?</a:t>
          </a:r>
        </a:p>
      </dgm:t>
    </dgm:pt>
    <dgm:pt modelId="{9ABA6840-02CD-4658-899E-E3256D1083C8}" type="parTrans" cxnId="{0AD4A352-D077-44CF-8B30-1F6C55C40265}">
      <dgm:prSet/>
      <dgm:spPr/>
      <dgm:t>
        <a:bodyPr/>
        <a:lstStyle/>
        <a:p>
          <a:endParaRPr lang="en-US"/>
        </a:p>
      </dgm:t>
    </dgm:pt>
    <dgm:pt modelId="{8B2EE541-8311-4D85-9F09-B10D0D42C833}" type="sibTrans" cxnId="{0AD4A352-D077-44CF-8B30-1F6C55C40265}">
      <dgm:prSet/>
      <dgm:spPr/>
      <dgm:t>
        <a:bodyPr/>
        <a:lstStyle/>
        <a:p>
          <a:endParaRPr lang="en-US"/>
        </a:p>
      </dgm:t>
    </dgm:pt>
    <dgm:pt modelId="{1B7BD59C-550E-46CE-A260-436DE9145E99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Parametric</a:t>
          </a:r>
        </a:p>
      </dgm:t>
    </dgm:pt>
    <dgm:pt modelId="{A6B0E27B-0284-491B-9C4A-0B9808D038EE}" type="parTrans" cxnId="{B9A5BDB7-84BF-4A61-935F-46DE80203963}">
      <dgm:prSet/>
      <dgm:spPr/>
      <dgm:t>
        <a:bodyPr/>
        <a:lstStyle/>
        <a:p>
          <a:endParaRPr lang="en-US"/>
        </a:p>
      </dgm:t>
    </dgm:pt>
    <dgm:pt modelId="{36C74578-0FE5-43C0-BB41-6E778EAFEB1D}" type="sibTrans" cxnId="{B9A5BDB7-84BF-4A61-935F-46DE80203963}">
      <dgm:prSet/>
      <dgm:spPr/>
      <dgm:t>
        <a:bodyPr/>
        <a:lstStyle/>
        <a:p>
          <a:endParaRPr lang="en-US"/>
        </a:p>
      </dgm:t>
    </dgm:pt>
    <dgm:pt modelId="{B0EFB4D5-1ABA-4DFB-993A-DBAA52EE0B6E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Categories?</a:t>
          </a:r>
        </a:p>
      </dgm:t>
    </dgm:pt>
    <dgm:pt modelId="{B455BD16-49EA-43E9-8677-C4B03298D665}" type="parTrans" cxnId="{180A3EFE-6E11-4293-B209-30360899AE9A}">
      <dgm:prSet/>
      <dgm:spPr/>
      <dgm:t>
        <a:bodyPr/>
        <a:lstStyle/>
        <a:p>
          <a:endParaRPr lang="en-US"/>
        </a:p>
      </dgm:t>
    </dgm:pt>
    <dgm:pt modelId="{D018D0EF-73B1-4F8D-8287-7729B4EB5FE1}" type="sibTrans" cxnId="{180A3EFE-6E11-4293-B209-30360899AE9A}">
      <dgm:prSet/>
      <dgm:spPr/>
      <dgm:t>
        <a:bodyPr/>
        <a:lstStyle/>
        <a:p>
          <a:endParaRPr lang="en-US"/>
        </a:p>
      </dgm:t>
    </dgm:pt>
    <dgm:pt modelId="{7DD9BA76-C142-4002-8F32-F67E88BC0174}">
      <dgm:prSet phldrT="[Text]"/>
      <dgm:spPr>
        <a:solidFill>
          <a:srgbClr val="009999"/>
        </a:solidFill>
      </dgm:spPr>
      <dgm:t>
        <a:bodyPr/>
        <a:lstStyle/>
        <a:p>
          <a:r>
            <a:rPr lang="en-US" dirty="0"/>
            <a:t>How many factors?</a:t>
          </a:r>
        </a:p>
      </dgm:t>
    </dgm:pt>
    <dgm:pt modelId="{E5B1E2F5-EB1E-4682-A5F0-3687C1151068}" type="parTrans" cxnId="{15F4D56E-FAF3-429C-A2F5-451E405DBE94}">
      <dgm:prSet/>
      <dgm:spPr/>
      <dgm:t>
        <a:bodyPr/>
        <a:lstStyle/>
        <a:p>
          <a:endParaRPr lang="en-US"/>
        </a:p>
      </dgm:t>
    </dgm:pt>
    <dgm:pt modelId="{6E80A81A-EC6F-4E61-B51E-94832DA7FBAB}" type="sibTrans" cxnId="{15F4D56E-FAF3-429C-A2F5-451E405DBE94}">
      <dgm:prSet/>
      <dgm:spPr/>
      <dgm:t>
        <a:bodyPr/>
        <a:lstStyle/>
        <a:p>
          <a:endParaRPr lang="en-US"/>
        </a:p>
      </dgm:t>
    </dgm:pt>
    <dgm:pt modelId="{8381ACE6-6E90-4D3E-8FE6-E05D47ACEFDC}">
      <dgm:prSet phldrT="[Text]"/>
      <dgm:spPr>
        <a:solidFill>
          <a:srgbClr val="009999"/>
        </a:solidFill>
      </dgm:spPr>
      <dgm:t>
        <a:bodyPr/>
        <a:lstStyle/>
        <a:p>
          <a:r>
            <a:rPr lang="en-US" dirty="0"/>
            <a:t>Two or more</a:t>
          </a:r>
        </a:p>
      </dgm:t>
    </dgm:pt>
    <dgm:pt modelId="{59719596-0488-4CE7-8501-82C6CC869C75}" type="parTrans" cxnId="{5EBA206F-73EA-4BDB-9C71-939E0AE6C6AC}">
      <dgm:prSet/>
      <dgm:spPr/>
      <dgm:t>
        <a:bodyPr/>
        <a:lstStyle/>
        <a:p>
          <a:endParaRPr lang="en-US"/>
        </a:p>
      </dgm:t>
    </dgm:pt>
    <dgm:pt modelId="{45BF54DA-0C41-42F0-A81B-28A3E2CAB1A0}" type="sibTrans" cxnId="{5EBA206F-73EA-4BDB-9C71-939E0AE6C6AC}">
      <dgm:prSet/>
      <dgm:spPr/>
      <dgm:t>
        <a:bodyPr/>
        <a:lstStyle/>
        <a:p>
          <a:endParaRPr lang="en-US"/>
        </a:p>
      </dgm:t>
    </dgm:pt>
    <dgm:pt modelId="{2F0FCD4E-02C6-4323-83A8-443C1C4286C7}">
      <dgm:prSet phldrT="[Text]"/>
      <dgm:spPr>
        <a:solidFill>
          <a:srgbClr val="00CC99"/>
        </a:solidFill>
      </dgm:spPr>
      <dgm:t>
        <a:bodyPr/>
        <a:lstStyle/>
        <a:p>
          <a:r>
            <a:rPr lang="en-US" dirty="0"/>
            <a:t>One</a:t>
          </a:r>
        </a:p>
      </dgm:t>
    </dgm:pt>
    <dgm:pt modelId="{D5061496-2017-4099-99F3-4744715B8441}" type="parTrans" cxnId="{5F67F1C3-B168-41CC-A2E4-9BBE17D95DF6}">
      <dgm:prSet/>
      <dgm:spPr/>
      <dgm:t>
        <a:bodyPr/>
        <a:lstStyle/>
        <a:p>
          <a:endParaRPr lang="en-US"/>
        </a:p>
      </dgm:t>
    </dgm:pt>
    <dgm:pt modelId="{AA54F922-CFE4-4AAE-B95E-DA1CAA3A2A96}" type="sibTrans" cxnId="{5F67F1C3-B168-41CC-A2E4-9BBE17D95DF6}">
      <dgm:prSet/>
      <dgm:spPr/>
      <dgm:t>
        <a:bodyPr/>
        <a:lstStyle/>
        <a:p>
          <a:endParaRPr lang="en-US"/>
        </a:p>
      </dgm:t>
    </dgm:pt>
    <dgm:pt modelId="{94F0E709-1C84-4FAF-8143-00BC4073BA3F}">
      <dgm:prSet phldrT="[Text]"/>
      <dgm:spPr>
        <a:solidFill>
          <a:srgbClr val="009999"/>
        </a:solidFill>
      </dgm:spPr>
      <dgm:t>
        <a:bodyPr/>
        <a:lstStyle/>
        <a:p>
          <a:r>
            <a:rPr lang="en-US" dirty="0"/>
            <a:t>2 way ANOVA, General Linear (Mixed) Model, etc.</a:t>
          </a:r>
        </a:p>
      </dgm:t>
    </dgm:pt>
    <dgm:pt modelId="{DBB810F2-063E-4E1E-8A2D-2EA306FD37B1}" type="parTrans" cxnId="{602B8F3A-C5E4-47BC-9383-C59A3C353334}">
      <dgm:prSet/>
      <dgm:spPr/>
      <dgm:t>
        <a:bodyPr/>
        <a:lstStyle/>
        <a:p>
          <a:endParaRPr lang="en-US"/>
        </a:p>
      </dgm:t>
    </dgm:pt>
    <dgm:pt modelId="{BBD36290-E075-4831-A052-F95C7F22EEF3}" type="sibTrans" cxnId="{602B8F3A-C5E4-47BC-9383-C59A3C353334}">
      <dgm:prSet/>
      <dgm:spPr/>
      <dgm:t>
        <a:bodyPr/>
        <a:lstStyle/>
        <a:p>
          <a:endParaRPr lang="en-US"/>
        </a:p>
      </dgm:t>
    </dgm:pt>
    <dgm:pt modelId="{EA27948A-174B-4E2E-BBC6-830EBF9EF2F5}">
      <dgm:prSet phldrT="[Text]"/>
      <dgm:spPr>
        <a:solidFill>
          <a:srgbClr val="00CC99"/>
        </a:solidFill>
      </dgm:spPr>
      <dgm:t>
        <a:bodyPr/>
        <a:lstStyle/>
        <a:p>
          <a:r>
            <a:rPr lang="en-US" dirty="0"/>
            <a:t>Same or different subjects?</a:t>
          </a:r>
        </a:p>
      </dgm:t>
    </dgm:pt>
    <dgm:pt modelId="{75209BFF-488D-454B-B183-1F46D7815B1E}" type="parTrans" cxnId="{8CD506CA-AA1F-48F9-A59E-588689EC35A8}">
      <dgm:prSet/>
      <dgm:spPr/>
      <dgm:t>
        <a:bodyPr/>
        <a:lstStyle/>
        <a:p>
          <a:endParaRPr lang="en-US"/>
        </a:p>
      </dgm:t>
    </dgm:pt>
    <dgm:pt modelId="{663A5303-5756-4CFC-ACDB-2CA4F0EB4970}" type="sibTrans" cxnId="{8CD506CA-AA1F-48F9-A59E-588689EC35A8}">
      <dgm:prSet/>
      <dgm:spPr/>
      <dgm:t>
        <a:bodyPr/>
        <a:lstStyle/>
        <a:p>
          <a:endParaRPr lang="en-US"/>
        </a:p>
      </dgm:t>
    </dgm:pt>
    <dgm:pt modelId="{BBDF6D51-552D-46E2-BE5F-2D6EDC46DD02}">
      <dgm:prSet phldrT="[Text]"/>
      <dgm:spPr>
        <a:solidFill>
          <a:srgbClr val="FF3300"/>
        </a:solidFill>
      </dgm:spPr>
      <dgm:t>
        <a:bodyPr/>
        <a:lstStyle/>
        <a:p>
          <a:r>
            <a:rPr lang="en-US" dirty="0"/>
            <a:t>Parametric</a:t>
          </a:r>
        </a:p>
      </dgm:t>
    </dgm:pt>
    <dgm:pt modelId="{95B4FD42-CF73-4CE0-8310-80A38E332A38}" type="parTrans" cxnId="{E7053D87-89F2-49BE-A264-6F8797CDFE38}">
      <dgm:prSet/>
      <dgm:spPr/>
      <dgm:t>
        <a:bodyPr/>
        <a:lstStyle/>
        <a:p>
          <a:endParaRPr lang="en-US"/>
        </a:p>
      </dgm:t>
    </dgm:pt>
    <dgm:pt modelId="{DBF1043A-9DB8-4643-9EA0-6848B45BCBB3}" type="sibTrans" cxnId="{E7053D87-89F2-49BE-A264-6F8797CDFE38}">
      <dgm:prSet/>
      <dgm:spPr/>
      <dgm:t>
        <a:bodyPr/>
        <a:lstStyle/>
        <a:p>
          <a:endParaRPr lang="en-US"/>
        </a:p>
      </dgm:t>
    </dgm:pt>
    <dgm:pt modelId="{99952C17-ABA8-414F-827A-ED6E19AEFCE5}">
      <dgm:prSet phldrT="[Text]"/>
      <dgm:spPr>
        <a:solidFill>
          <a:srgbClr val="FF6600"/>
        </a:solidFill>
      </dgm:spPr>
      <dgm:t>
        <a:bodyPr/>
        <a:lstStyle/>
        <a:p>
          <a:r>
            <a:rPr lang="en-US" dirty="0"/>
            <a:t>Non-Parametric</a:t>
          </a:r>
        </a:p>
      </dgm:t>
    </dgm:pt>
    <dgm:pt modelId="{9F704B26-A034-4B4E-8CF5-9D2D218118A0}" type="parTrans" cxnId="{73D683EE-E989-4709-A3D9-77454F22BC43}">
      <dgm:prSet/>
      <dgm:spPr/>
      <dgm:t>
        <a:bodyPr/>
        <a:lstStyle/>
        <a:p>
          <a:endParaRPr lang="en-US"/>
        </a:p>
      </dgm:t>
    </dgm:pt>
    <dgm:pt modelId="{7FCF83E5-19EF-4C25-BC06-B066746A7B6E}" type="sibTrans" cxnId="{73D683EE-E989-4709-A3D9-77454F22BC43}">
      <dgm:prSet/>
      <dgm:spPr/>
      <dgm:t>
        <a:bodyPr/>
        <a:lstStyle/>
        <a:p>
          <a:endParaRPr lang="en-US"/>
        </a:p>
      </dgm:t>
    </dgm:pt>
    <dgm:pt modelId="{60FCC5E2-3161-4165-8CB7-0DACBD181364}">
      <dgm:prSet phldrT="[Text]"/>
      <dgm:spPr>
        <a:solidFill>
          <a:srgbClr val="FF3300"/>
        </a:solidFill>
      </dgm:spPr>
      <dgm:t>
        <a:bodyPr/>
        <a:lstStyle/>
        <a:p>
          <a:r>
            <a:rPr lang="en-US" dirty="0"/>
            <a:t>Pearson Correlation</a:t>
          </a:r>
        </a:p>
      </dgm:t>
    </dgm:pt>
    <dgm:pt modelId="{46B69369-A855-4146-A946-7376BF353939}" type="parTrans" cxnId="{3906F586-9A27-4013-AAE0-3CB7C1362517}">
      <dgm:prSet/>
      <dgm:spPr/>
      <dgm:t>
        <a:bodyPr/>
        <a:lstStyle/>
        <a:p>
          <a:endParaRPr lang="en-US"/>
        </a:p>
      </dgm:t>
    </dgm:pt>
    <dgm:pt modelId="{5FC9CAFD-600D-494E-BF5D-451C08AF0BA2}" type="sibTrans" cxnId="{3906F586-9A27-4013-AAE0-3CB7C1362517}">
      <dgm:prSet/>
      <dgm:spPr/>
      <dgm:t>
        <a:bodyPr/>
        <a:lstStyle/>
        <a:p>
          <a:endParaRPr lang="en-US"/>
        </a:p>
      </dgm:t>
    </dgm:pt>
    <dgm:pt modelId="{A83C071F-71AB-4990-8ABC-42874B11763B}">
      <dgm:prSet phldrT="[Text]"/>
      <dgm:spPr>
        <a:solidFill>
          <a:srgbClr val="FF6600"/>
        </a:solidFill>
      </dgm:spPr>
      <dgm:t>
        <a:bodyPr/>
        <a:lstStyle/>
        <a:p>
          <a:r>
            <a:rPr lang="en-US" dirty="0"/>
            <a:t>Spearman Rank Correlation</a:t>
          </a:r>
        </a:p>
      </dgm:t>
    </dgm:pt>
    <dgm:pt modelId="{6EC309C1-E42A-43CB-A077-4737427B4D93}" type="parTrans" cxnId="{317FA227-BB09-4E1A-B9DC-64D6A66C1D31}">
      <dgm:prSet/>
      <dgm:spPr/>
      <dgm:t>
        <a:bodyPr/>
        <a:lstStyle/>
        <a:p>
          <a:endParaRPr lang="en-US"/>
        </a:p>
      </dgm:t>
    </dgm:pt>
    <dgm:pt modelId="{633CA9A8-EB96-4E4E-B441-1A93F8B9FA92}" type="sibTrans" cxnId="{317FA227-BB09-4E1A-B9DC-64D6A66C1D31}">
      <dgm:prSet/>
      <dgm:spPr/>
      <dgm:t>
        <a:bodyPr/>
        <a:lstStyle/>
        <a:p>
          <a:endParaRPr lang="en-US"/>
        </a:p>
      </dgm:t>
    </dgm:pt>
    <dgm:pt modelId="{09F92973-00E2-4B2A-A51C-68BA00F9DE0A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Chi Squared Fisher’s exact</a:t>
          </a:r>
        </a:p>
      </dgm:t>
    </dgm:pt>
    <dgm:pt modelId="{90200044-89FE-4479-94FB-0FB99C8F1EC2}" type="parTrans" cxnId="{9DD18164-A84E-4B18-9874-B734683CAC01}">
      <dgm:prSet/>
      <dgm:spPr/>
      <dgm:t>
        <a:bodyPr/>
        <a:lstStyle/>
        <a:p>
          <a:endParaRPr lang="en-US"/>
        </a:p>
      </dgm:t>
    </dgm:pt>
    <dgm:pt modelId="{AF20EEA9-A357-41A4-A61E-CDBAE22EDFC5}" type="sibTrans" cxnId="{9DD18164-A84E-4B18-9874-B734683CAC01}">
      <dgm:prSet/>
      <dgm:spPr/>
      <dgm:t>
        <a:bodyPr/>
        <a:lstStyle/>
        <a:p>
          <a:endParaRPr lang="en-US"/>
        </a:p>
      </dgm:t>
    </dgm:pt>
    <dgm:pt modelId="{EFBA3E03-0E60-434F-9CCB-AF9DF1D8AAC9}">
      <dgm:prSet phldrT="[Text]"/>
      <dgm:spPr>
        <a:solidFill>
          <a:srgbClr val="00CC99"/>
        </a:solidFill>
      </dgm:spPr>
      <dgm:t>
        <a:bodyPr/>
        <a:lstStyle/>
        <a:p>
          <a:r>
            <a:rPr lang="en-US" dirty="0"/>
            <a:t>Same</a:t>
          </a:r>
        </a:p>
      </dgm:t>
    </dgm:pt>
    <dgm:pt modelId="{F403204A-8BB4-4462-9B27-45FD09767627}" type="parTrans" cxnId="{21428980-FA79-452E-BE84-477BD0A070EC}">
      <dgm:prSet/>
      <dgm:spPr/>
      <dgm:t>
        <a:bodyPr/>
        <a:lstStyle/>
        <a:p>
          <a:endParaRPr lang="en-US"/>
        </a:p>
      </dgm:t>
    </dgm:pt>
    <dgm:pt modelId="{C90B1FC3-2EB3-49D3-8E11-650D358FD2C9}" type="sibTrans" cxnId="{21428980-FA79-452E-BE84-477BD0A070EC}">
      <dgm:prSet/>
      <dgm:spPr/>
      <dgm:t>
        <a:bodyPr/>
        <a:lstStyle/>
        <a:p>
          <a:endParaRPr lang="en-US"/>
        </a:p>
      </dgm:t>
    </dgm:pt>
    <dgm:pt modelId="{67B2AD52-9EBE-4FDB-92C8-EB1BE901F627}">
      <dgm:prSet phldrT="[Text]"/>
      <dgm:spPr>
        <a:solidFill>
          <a:srgbClr val="33CCCC"/>
        </a:solidFill>
      </dgm:spPr>
      <dgm:t>
        <a:bodyPr/>
        <a:lstStyle/>
        <a:p>
          <a:r>
            <a:rPr lang="en-US" dirty="0"/>
            <a:t>Different</a:t>
          </a:r>
        </a:p>
      </dgm:t>
    </dgm:pt>
    <dgm:pt modelId="{03A5D9DA-1DDF-4B36-B528-9EB36FA50B11}" type="parTrans" cxnId="{5677C49F-E63E-497B-860D-6037212C7686}">
      <dgm:prSet/>
      <dgm:spPr/>
      <dgm:t>
        <a:bodyPr/>
        <a:lstStyle/>
        <a:p>
          <a:endParaRPr lang="en-US"/>
        </a:p>
      </dgm:t>
    </dgm:pt>
    <dgm:pt modelId="{6F4A46F4-78B7-4159-9F8F-7491E6CC1D19}" type="sibTrans" cxnId="{5677C49F-E63E-497B-860D-6037212C7686}">
      <dgm:prSet/>
      <dgm:spPr/>
      <dgm:t>
        <a:bodyPr/>
        <a:lstStyle/>
        <a:p>
          <a:endParaRPr lang="en-US"/>
        </a:p>
      </dgm:t>
    </dgm:pt>
    <dgm:pt modelId="{C06A7B22-963B-4305-BBC2-13FC1023FFDF}">
      <dgm:prSet phldrT="[Text]"/>
      <dgm:spPr>
        <a:solidFill>
          <a:srgbClr val="00CC99"/>
        </a:solidFill>
      </dgm:spPr>
      <dgm:t>
        <a:bodyPr/>
        <a:lstStyle/>
        <a:p>
          <a:r>
            <a:rPr lang="en-US" dirty="0"/>
            <a:t>Non-Parametric</a:t>
          </a:r>
        </a:p>
      </dgm:t>
    </dgm:pt>
    <dgm:pt modelId="{CAA71AAC-9F01-418E-846C-661C86DB7957}" type="parTrans" cxnId="{F74048A5-A3C9-4717-8999-69D8A29CED50}">
      <dgm:prSet/>
      <dgm:spPr/>
      <dgm:t>
        <a:bodyPr/>
        <a:lstStyle/>
        <a:p>
          <a:endParaRPr lang="en-US"/>
        </a:p>
      </dgm:t>
    </dgm:pt>
    <dgm:pt modelId="{EB60DAD8-7EAC-4BF0-8F5F-90E0B1552BF9}" type="sibTrans" cxnId="{F74048A5-A3C9-4717-8999-69D8A29CED50}">
      <dgm:prSet/>
      <dgm:spPr/>
      <dgm:t>
        <a:bodyPr/>
        <a:lstStyle/>
        <a:p>
          <a:endParaRPr lang="en-US"/>
        </a:p>
      </dgm:t>
    </dgm:pt>
    <dgm:pt modelId="{AC6405BB-CFF8-45BA-8634-15E5CA77818C}">
      <dgm:prSet phldrT="[Text]"/>
      <dgm:spPr>
        <a:solidFill>
          <a:srgbClr val="00FF99"/>
        </a:solidFill>
      </dgm:spPr>
      <dgm:t>
        <a:bodyPr/>
        <a:lstStyle/>
        <a:p>
          <a:r>
            <a:rPr lang="en-US" dirty="0"/>
            <a:t>Parametric</a:t>
          </a:r>
        </a:p>
      </dgm:t>
    </dgm:pt>
    <dgm:pt modelId="{9B838AFA-2A7E-4988-A241-D7ECA380070C}" type="parTrans" cxnId="{1FE497E7-F280-40C7-850D-61E8B94C7ED5}">
      <dgm:prSet/>
      <dgm:spPr/>
      <dgm:t>
        <a:bodyPr/>
        <a:lstStyle/>
        <a:p>
          <a:endParaRPr lang="en-US"/>
        </a:p>
      </dgm:t>
    </dgm:pt>
    <dgm:pt modelId="{E0D0193E-EE85-4A45-9D57-C019742ABF25}" type="sibTrans" cxnId="{1FE497E7-F280-40C7-850D-61E8B94C7ED5}">
      <dgm:prSet/>
      <dgm:spPr/>
      <dgm:t>
        <a:bodyPr/>
        <a:lstStyle/>
        <a:p>
          <a:endParaRPr lang="en-US"/>
        </a:p>
      </dgm:t>
    </dgm:pt>
    <dgm:pt modelId="{52AFCB8F-C704-4A25-9564-D1F5EC164237}">
      <dgm:prSet phldrT="[Text]"/>
      <dgm:spPr>
        <a:solidFill>
          <a:srgbClr val="00FF99"/>
        </a:solidFill>
      </dgm:spPr>
      <dgm:t>
        <a:bodyPr/>
        <a:lstStyle/>
        <a:p>
          <a:r>
            <a:rPr lang="en-US" dirty="0"/>
            <a:t>Paired t-test / repeated ANOVA</a:t>
          </a:r>
        </a:p>
      </dgm:t>
    </dgm:pt>
    <dgm:pt modelId="{AC94D651-B30A-45FE-AC5B-6A33AE9A0980}" type="parTrans" cxnId="{644BF848-7EFA-4CF9-AB78-2A234B8228DA}">
      <dgm:prSet/>
      <dgm:spPr/>
      <dgm:t>
        <a:bodyPr/>
        <a:lstStyle/>
        <a:p>
          <a:endParaRPr lang="en-US"/>
        </a:p>
      </dgm:t>
    </dgm:pt>
    <dgm:pt modelId="{90FADABC-06A6-4FCC-8B0F-B3CE93406614}" type="sibTrans" cxnId="{644BF848-7EFA-4CF9-AB78-2A234B8228DA}">
      <dgm:prSet/>
      <dgm:spPr/>
      <dgm:t>
        <a:bodyPr/>
        <a:lstStyle/>
        <a:p>
          <a:endParaRPr lang="en-US"/>
        </a:p>
      </dgm:t>
    </dgm:pt>
    <dgm:pt modelId="{43644040-8D6B-4F15-B672-B12808C1BC89}">
      <dgm:prSet phldrT="[Text]"/>
      <dgm:spPr>
        <a:solidFill>
          <a:srgbClr val="00CC99"/>
        </a:solidFill>
      </dgm:spPr>
      <dgm:t>
        <a:bodyPr/>
        <a:lstStyle/>
        <a:p>
          <a:r>
            <a:rPr lang="en-US" dirty="0"/>
            <a:t>Wilcoxon paired test</a:t>
          </a:r>
        </a:p>
      </dgm:t>
    </dgm:pt>
    <dgm:pt modelId="{87F921A4-D829-46B6-BA45-F3BE599286D2}" type="parTrans" cxnId="{203DE34E-24D8-4F8E-9443-C0B3CC402C15}">
      <dgm:prSet/>
      <dgm:spPr/>
      <dgm:t>
        <a:bodyPr/>
        <a:lstStyle/>
        <a:p>
          <a:endParaRPr lang="en-US"/>
        </a:p>
      </dgm:t>
    </dgm:pt>
    <dgm:pt modelId="{4134CCC4-BE1D-4B67-9883-68BD28531CAE}" type="sibTrans" cxnId="{203DE34E-24D8-4F8E-9443-C0B3CC402C15}">
      <dgm:prSet/>
      <dgm:spPr/>
      <dgm:t>
        <a:bodyPr/>
        <a:lstStyle/>
        <a:p>
          <a:endParaRPr lang="en-US"/>
        </a:p>
      </dgm:t>
    </dgm:pt>
    <dgm:pt modelId="{3A304C18-2304-43F0-9E8C-83513E7EB5F5}">
      <dgm:prSet phldrT="[Text]"/>
      <dgm:spPr>
        <a:solidFill>
          <a:srgbClr val="33CCCC"/>
        </a:solidFill>
      </dgm:spPr>
      <dgm:t>
        <a:bodyPr/>
        <a:lstStyle/>
        <a:p>
          <a:r>
            <a:rPr lang="en-US" dirty="0"/>
            <a:t>Non-Parametric</a:t>
          </a:r>
        </a:p>
      </dgm:t>
    </dgm:pt>
    <dgm:pt modelId="{A48E0B51-3995-429F-993E-42AE2FF01C13}" type="parTrans" cxnId="{80AF3075-E0CB-4251-8AFD-525DC84455D5}">
      <dgm:prSet/>
      <dgm:spPr/>
      <dgm:t>
        <a:bodyPr/>
        <a:lstStyle/>
        <a:p>
          <a:endParaRPr lang="en-US"/>
        </a:p>
      </dgm:t>
    </dgm:pt>
    <dgm:pt modelId="{80F66338-8AC5-478D-BC47-F3405B5F8EE7}" type="sibTrans" cxnId="{80AF3075-E0CB-4251-8AFD-525DC84455D5}">
      <dgm:prSet/>
      <dgm:spPr/>
      <dgm:t>
        <a:bodyPr/>
        <a:lstStyle/>
        <a:p>
          <a:endParaRPr lang="en-US"/>
        </a:p>
      </dgm:t>
    </dgm:pt>
    <dgm:pt modelId="{8C2F10D1-E8D2-4B58-9AB7-707023371DE3}">
      <dgm:prSet phldrT="[Text]"/>
      <dgm:spPr/>
      <dgm:t>
        <a:bodyPr/>
        <a:lstStyle/>
        <a:p>
          <a:r>
            <a:rPr lang="en-US" dirty="0"/>
            <a:t>Parametric</a:t>
          </a:r>
        </a:p>
      </dgm:t>
    </dgm:pt>
    <dgm:pt modelId="{792B939A-B364-416D-AA23-57722E7EE21F}" type="parTrans" cxnId="{0DED689E-35B0-4603-A86B-36C834A5416F}">
      <dgm:prSet/>
      <dgm:spPr/>
      <dgm:t>
        <a:bodyPr/>
        <a:lstStyle/>
        <a:p>
          <a:endParaRPr lang="en-US"/>
        </a:p>
      </dgm:t>
    </dgm:pt>
    <dgm:pt modelId="{A3420B97-8DC1-435C-BAEB-1D65E2C37736}" type="sibTrans" cxnId="{0DED689E-35B0-4603-A86B-36C834A5416F}">
      <dgm:prSet/>
      <dgm:spPr/>
      <dgm:t>
        <a:bodyPr/>
        <a:lstStyle/>
        <a:p>
          <a:endParaRPr lang="en-US"/>
        </a:p>
      </dgm:t>
    </dgm:pt>
    <dgm:pt modelId="{FA35F08B-D7D6-404C-96FB-84E4CC6D86E4}">
      <dgm:prSet phldrT="[Text]"/>
      <dgm:spPr/>
      <dgm:t>
        <a:bodyPr/>
        <a:lstStyle/>
        <a:p>
          <a:r>
            <a:rPr lang="en-US" dirty="0"/>
            <a:t>T-test / ANOVA</a:t>
          </a:r>
        </a:p>
      </dgm:t>
    </dgm:pt>
    <dgm:pt modelId="{838ABECB-A942-4664-934B-CBB5C159C4E2}" type="parTrans" cxnId="{86A39598-403F-47A5-AD43-3B7F0A675633}">
      <dgm:prSet/>
      <dgm:spPr/>
      <dgm:t>
        <a:bodyPr/>
        <a:lstStyle/>
        <a:p>
          <a:endParaRPr lang="en-US"/>
        </a:p>
      </dgm:t>
    </dgm:pt>
    <dgm:pt modelId="{56D484CD-737A-4270-8CC5-768605E3493F}" type="sibTrans" cxnId="{86A39598-403F-47A5-AD43-3B7F0A675633}">
      <dgm:prSet/>
      <dgm:spPr/>
      <dgm:t>
        <a:bodyPr/>
        <a:lstStyle/>
        <a:p>
          <a:endParaRPr lang="en-US"/>
        </a:p>
      </dgm:t>
    </dgm:pt>
    <dgm:pt modelId="{4F5799E1-6CF6-4551-8940-9399DD37A3E2}">
      <dgm:prSet phldrT="[Text]"/>
      <dgm:spPr>
        <a:solidFill>
          <a:srgbClr val="33CCCC"/>
        </a:solidFill>
      </dgm:spPr>
      <dgm:t>
        <a:bodyPr/>
        <a:lstStyle/>
        <a:p>
          <a:r>
            <a:rPr lang="en-US" dirty="0"/>
            <a:t>Mann Whitney U test</a:t>
          </a:r>
        </a:p>
      </dgm:t>
    </dgm:pt>
    <dgm:pt modelId="{74706ABA-DB43-4BA7-A18A-5B650C1F1464}" type="parTrans" cxnId="{25E82216-673B-4D72-8559-5C395C5EC8FB}">
      <dgm:prSet/>
      <dgm:spPr/>
      <dgm:t>
        <a:bodyPr/>
        <a:lstStyle/>
        <a:p>
          <a:endParaRPr lang="en-US"/>
        </a:p>
      </dgm:t>
    </dgm:pt>
    <dgm:pt modelId="{9AEFA919-6B60-47EE-B0F8-C0423BDA96A8}" type="sibTrans" cxnId="{25E82216-673B-4D72-8559-5C395C5EC8FB}">
      <dgm:prSet/>
      <dgm:spPr/>
      <dgm:t>
        <a:bodyPr/>
        <a:lstStyle/>
        <a:p>
          <a:endParaRPr lang="en-US"/>
        </a:p>
      </dgm:t>
    </dgm:pt>
    <dgm:pt modelId="{B264111C-CA88-421A-831B-51E601AF36E8}" type="pres">
      <dgm:prSet presAssocID="{97825332-3314-4DAC-9093-A47A052CE2F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58EDED2-41B4-4EBE-A3AF-D88ECB7F1FFE}" type="pres">
      <dgm:prSet presAssocID="{0BB1E1E9-1689-4A8D-A6CB-1E5C494421AA}" presName="root1" presStyleCnt="0"/>
      <dgm:spPr/>
    </dgm:pt>
    <dgm:pt modelId="{3D378826-539E-4C4B-AFBE-EC07EB2FD967}" type="pres">
      <dgm:prSet presAssocID="{0BB1E1E9-1689-4A8D-A6CB-1E5C494421AA}" presName="LevelOneTextNode" presStyleLbl="node0" presStyleIdx="0" presStyleCnt="1">
        <dgm:presLayoutVars>
          <dgm:chPref val="3"/>
        </dgm:presLayoutVars>
      </dgm:prSet>
      <dgm:spPr/>
    </dgm:pt>
    <dgm:pt modelId="{1E75C33C-8090-4404-9299-A2D29F5B1E3A}" type="pres">
      <dgm:prSet presAssocID="{0BB1E1E9-1689-4A8D-A6CB-1E5C494421AA}" presName="level2hierChild" presStyleCnt="0"/>
      <dgm:spPr/>
    </dgm:pt>
    <dgm:pt modelId="{7B4E7295-C3F4-4496-981D-69E34E2C8395}" type="pres">
      <dgm:prSet presAssocID="{2009069C-0111-4878-9630-9A6CE297163F}" presName="conn2-1" presStyleLbl="parChTrans1D2" presStyleIdx="0" presStyleCnt="3"/>
      <dgm:spPr/>
    </dgm:pt>
    <dgm:pt modelId="{6D6E6A53-CE5E-47A5-956B-C8CBC3EE249D}" type="pres">
      <dgm:prSet presAssocID="{2009069C-0111-4878-9630-9A6CE297163F}" presName="connTx" presStyleLbl="parChTrans1D2" presStyleIdx="0" presStyleCnt="3"/>
      <dgm:spPr/>
    </dgm:pt>
    <dgm:pt modelId="{95FA629F-FF87-4464-BDB1-E8A0FBD49C4B}" type="pres">
      <dgm:prSet presAssocID="{AFA8C80A-59E1-4B94-8B0A-5F20AE10E71B}" presName="root2" presStyleCnt="0"/>
      <dgm:spPr/>
    </dgm:pt>
    <dgm:pt modelId="{8505496C-4170-47C7-A385-4E5ADD804FEF}" type="pres">
      <dgm:prSet presAssocID="{AFA8C80A-59E1-4B94-8B0A-5F20AE10E71B}" presName="LevelTwoTextNode" presStyleLbl="node2" presStyleIdx="0" presStyleCnt="3">
        <dgm:presLayoutVars>
          <dgm:chPref val="3"/>
        </dgm:presLayoutVars>
      </dgm:prSet>
      <dgm:spPr/>
    </dgm:pt>
    <dgm:pt modelId="{12E31197-D8ED-4D0F-92B6-03B3B129A876}" type="pres">
      <dgm:prSet presAssocID="{AFA8C80A-59E1-4B94-8B0A-5F20AE10E71B}" presName="level3hierChild" presStyleCnt="0"/>
      <dgm:spPr/>
    </dgm:pt>
    <dgm:pt modelId="{64158AB7-BF8D-4FCE-BDE7-5346DE6F0403}" type="pres">
      <dgm:prSet presAssocID="{E5B1E2F5-EB1E-4682-A5F0-3687C1151068}" presName="conn2-1" presStyleLbl="parChTrans1D3" presStyleIdx="0" presStyleCnt="4"/>
      <dgm:spPr/>
    </dgm:pt>
    <dgm:pt modelId="{97F878E7-C796-4CA4-A4CA-222B080168C4}" type="pres">
      <dgm:prSet presAssocID="{E5B1E2F5-EB1E-4682-A5F0-3687C1151068}" presName="connTx" presStyleLbl="parChTrans1D3" presStyleIdx="0" presStyleCnt="4"/>
      <dgm:spPr/>
    </dgm:pt>
    <dgm:pt modelId="{AB042B2D-3B63-4AC7-AB11-E457CD7E32BD}" type="pres">
      <dgm:prSet presAssocID="{7DD9BA76-C142-4002-8F32-F67E88BC0174}" presName="root2" presStyleCnt="0"/>
      <dgm:spPr/>
    </dgm:pt>
    <dgm:pt modelId="{75B24FD5-DBDF-4AD9-9AA3-958AFB2AF88D}" type="pres">
      <dgm:prSet presAssocID="{7DD9BA76-C142-4002-8F32-F67E88BC0174}" presName="LevelTwoTextNode" presStyleLbl="node3" presStyleIdx="0" presStyleCnt="4">
        <dgm:presLayoutVars>
          <dgm:chPref val="3"/>
        </dgm:presLayoutVars>
      </dgm:prSet>
      <dgm:spPr/>
    </dgm:pt>
    <dgm:pt modelId="{6DB141A9-C1AC-4DD1-93F7-E648D7D4CE14}" type="pres">
      <dgm:prSet presAssocID="{7DD9BA76-C142-4002-8F32-F67E88BC0174}" presName="level3hierChild" presStyleCnt="0"/>
      <dgm:spPr/>
    </dgm:pt>
    <dgm:pt modelId="{20DE8700-D4D9-4A2B-914B-5BD1A4A01387}" type="pres">
      <dgm:prSet presAssocID="{59719596-0488-4CE7-8501-82C6CC869C75}" presName="conn2-1" presStyleLbl="parChTrans1D4" presStyleIdx="0" presStyleCnt="17"/>
      <dgm:spPr/>
    </dgm:pt>
    <dgm:pt modelId="{3E4B6659-FD00-4F8A-9C27-85744ADD7B5E}" type="pres">
      <dgm:prSet presAssocID="{59719596-0488-4CE7-8501-82C6CC869C75}" presName="connTx" presStyleLbl="parChTrans1D4" presStyleIdx="0" presStyleCnt="17"/>
      <dgm:spPr/>
    </dgm:pt>
    <dgm:pt modelId="{04E67F09-F921-4175-830A-09096E18BD27}" type="pres">
      <dgm:prSet presAssocID="{8381ACE6-6E90-4D3E-8FE6-E05D47ACEFDC}" presName="root2" presStyleCnt="0"/>
      <dgm:spPr/>
    </dgm:pt>
    <dgm:pt modelId="{0274E822-8A79-410B-A645-0702A26DA9CC}" type="pres">
      <dgm:prSet presAssocID="{8381ACE6-6E90-4D3E-8FE6-E05D47ACEFDC}" presName="LevelTwoTextNode" presStyleLbl="node4" presStyleIdx="0" presStyleCnt="17">
        <dgm:presLayoutVars>
          <dgm:chPref val="3"/>
        </dgm:presLayoutVars>
      </dgm:prSet>
      <dgm:spPr/>
    </dgm:pt>
    <dgm:pt modelId="{B7571F61-7523-4FCD-B056-4BD758B463C6}" type="pres">
      <dgm:prSet presAssocID="{8381ACE6-6E90-4D3E-8FE6-E05D47ACEFDC}" presName="level3hierChild" presStyleCnt="0"/>
      <dgm:spPr/>
    </dgm:pt>
    <dgm:pt modelId="{FF0F64F0-0C4E-434B-AC91-8843E8C6E512}" type="pres">
      <dgm:prSet presAssocID="{DBB810F2-063E-4E1E-8A2D-2EA306FD37B1}" presName="conn2-1" presStyleLbl="parChTrans1D4" presStyleIdx="1" presStyleCnt="17"/>
      <dgm:spPr/>
    </dgm:pt>
    <dgm:pt modelId="{A72BF718-95D2-4701-B796-3E481B6E357E}" type="pres">
      <dgm:prSet presAssocID="{DBB810F2-063E-4E1E-8A2D-2EA306FD37B1}" presName="connTx" presStyleLbl="parChTrans1D4" presStyleIdx="1" presStyleCnt="17"/>
      <dgm:spPr/>
    </dgm:pt>
    <dgm:pt modelId="{2854D834-58EE-4048-A615-06EBBFBF39F1}" type="pres">
      <dgm:prSet presAssocID="{94F0E709-1C84-4FAF-8143-00BC4073BA3F}" presName="root2" presStyleCnt="0"/>
      <dgm:spPr/>
    </dgm:pt>
    <dgm:pt modelId="{BD81D519-C378-4149-91E5-03B41A0F9C3C}" type="pres">
      <dgm:prSet presAssocID="{94F0E709-1C84-4FAF-8143-00BC4073BA3F}" presName="LevelTwoTextNode" presStyleLbl="node4" presStyleIdx="1" presStyleCnt="17">
        <dgm:presLayoutVars>
          <dgm:chPref val="3"/>
        </dgm:presLayoutVars>
      </dgm:prSet>
      <dgm:spPr/>
    </dgm:pt>
    <dgm:pt modelId="{CC8ABD70-204F-4B32-856B-1AE08C13935A}" type="pres">
      <dgm:prSet presAssocID="{94F0E709-1C84-4FAF-8143-00BC4073BA3F}" presName="level3hierChild" presStyleCnt="0"/>
      <dgm:spPr/>
    </dgm:pt>
    <dgm:pt modelId="{525E0DC8-B8D6-478B-A86A-B332066193D3}" type="pres">
      <dgm:prSet presAssocID="{D5061496-2017-4099-99F3-4744715B8441}" presName="conn2-1" presStyleLbl="parChTrans1D4" presStyleIdx="2" presStyleCnt="17"/>
      <dgm:spPr/>
    </dgm:pt>
    <dgm:pt modelId="{E93B878B-B550-4CFE-BDC5-F1E8A83167C1}" type="pres">
      <dgm:prSet presAssocID="{D5061496-2017-4099-99F3-4744715B8441}" presName="connTx" presStyleLbl="parChTrans1D4" presStyleIdx="2" presStyleCnt="17"/>
      <dgm:spPr/>
    </dgm:pt>
    <dgm:pt modelId="{0B38A814-3153-4B81-8D21-CF6DC0930CB4}" type="pres">
      <dgm:prSet presAssocID="{2F0FCD4E-02C6-4323-83A8-443C1C4286C7}" presName="root2" presStyleCnt="0"/>
      <dgm:spPr/>
    </dgm:pt>
    <dgm:pt modelId="{EBF1973A-7620-4AC2-82CC-056168FADEC3}" type="pres">
      <dgm:prSet presAssocID="{2F0FCD4E-02C6-4323-83A8-443C1C4286C7}" presName="LevelTwoTextNode" presStyleLbl="node4" presStyleIdx="2" presStyleCnt="17">
        <dgm:presLayoutVars>
          <dgm:chPref val="3"/>
        </dgm:presLayoutVars>
      </dgm:prSet>
      <dgm:spPr/>
    </dgm:pt>
    <dgm:pt modelId="{EBFF9DB5-2AD1-44B8-9E88-965D77FF0FB7}" type="pres">
      <dgm:prSet presAssocID="{2F0FCD4E-02C6-4323-83A8-443C1C4286C7}" presName="level3hierChild" presStyleCnt="0"/>
      <dgm:spPr/>
    </dgm:pt>
    <dgm:pt modelId="{6BA74CBB-DC7C-47A9-BF0C-D16B1F6A41F6}" type="pres">
      <dgm:prSet presAssocID="{75209BFF-488D-454B-B183-1F46D7815B1E}" presName="conn2-1" presStyleLbl="parChTrans1D4" presStyleIdx="3" presStyleCnt="17"/>
      <dgm:spPr/>
    </dgm:pt>
    <dgm:pt modelId="{DB2AE5FF-C16A-42D7-82E3-3245AB8FF419}" type="pres">
      <dgm:prSet presAssocID="{75209BFF-488D-454B-B183-1F46D7815B1E}" presName="connTx" presStyleLbl="parChTrans1D4" presStyleIdx="3" presStyleCnt="17"/>
      <dgm:spPr/>
    </dgm:pt>
    <dgm:pt modelId="{3BF6D9B4-976A-43F5-BD9E-6DD27427F458}" type="pres">
      <dgm:prSet presAssocID="{EA27948A-174B-4E2E-BBC6-830EBF9EF2F5}" presName="root2" presStyleCnt="0"/>
      <dgm:spPr/>
    </dgm:pt>
    <dgm:pt modelId="{ACD2E7C6-9C4D-41F5-A6E9-AF461E7375DE}" type="pres">
      <dgm:prSet presAssocID="{EA27948A-174B-4E2E-BBC6-830EBF9EF2F5}" presName="LevelTwoTextNode" presStyleLbl="node4" presStyleIdx="3" presStyleCnt="17">
        <dgm:presLayoutVars>
          <dgm:chPref val="3"/>
        </dgm:presLayoutVars>
      </dgm:prSet>
      <dgm:spPr/>
    </dgm:pt>
    <dgm:pt modelId="{268F3A70-07AF-48EE-A013-57B3128A5450}" type="pres">
      <dgm:prSet presAssocID="{EA27948A-174B-4E2E-BBC6-830EBF9EF2F5}" presName="level3hierChild" presStyleCnt="0"/>
      <dgm:spPr/>
    </dgm:pt>
    <dgm:pt modelId="{3D7203E2-E68D-4D42-AE33-CD383835F9EE}" type="pres">
      <dgm:prSet presAssocID="{F403204A-8BB4-4462-9B27-45FD09767627}" presName="conn2-1" presStyleLbl="parChTrans1D4" presStyleIdx="4" presStyleCnt="17"/>
      <dgm:spPr/>
    </dgm:pt>
    <dgm:pt modelId="{0F40D7C9-5D6E-4BFB-A683-1BBBC35AB890}" type="pres">
      <dgm:prSet presAssocID="{F403204A-8BB4-4462-9B27-45FD09767627}" presName="connTx" presStyleLbl="parChTrans1D4" presStyleIdx="4" presStyleCnt="17"/>
      <dgm:spPr/>
    </dgm:pt>
    <dgm:pt modelId="{349385B2-1B01-465A-A3ED-A81020452E0E}" type="pres">
      <dgm:prSet presAssocID="{EFBA3E03-0E60-434F-9CCB-AF9DF1D8AAC9}" presName="root2" presStyleCnt="0"/>
      <dgm:spPr/>
    </dgm:pt>
    <dgm:pt modelId="{994F53A1-58A4-41A5-B7CB-07B0478FD051}" type="pres">
      <dgm:prSet presAssocID="{EFBA3E03-0E60-434F-9CCB-AF9DF1D8AAC9}" presName="LevelTwoTextNode" presStyleLbl="node4" presStyleIdx="4" presStyleCnt="17">
        <dgm:presLayoutVars>
          <dgm:chPref val="3"/>
        </dgm:presLayoutVars>
      </dgm:prSet>
      <dgm:spPr/>
    </dgm:pt>
    <dgm:pt modelId="{0EA20704-E988-4C7B-B625-C0F1197E81D2}" type="pres">
      <dgm:prSet presAssocID="{EFBA3E03-0E60-434F-9CCB-AF9DF1D8AAC9}" presName="level3hierChild" presStyleCnt="0"/>
      <dgm:spPr/>
    </dgm:pt>
    <dgm:pt modelId="{28F4A55F-720D-480F-BC11-7E92572708E4}" type="pres">
      <dgm:prSet presAssocID="{CAA71AAC-9F01-418E-846C-661C86DB7957}" presName="conn2-1" presStyleLbl="parChTrans1D4" presStyleIdx="5" presStyleCnt="17"/>
      <dgm:spPr/>
    </dgm:pt>
    <dgm:pt modelId="{926F02DB-E0E7-4A65-B4F0-8A106CDAC82A}" type="pres">
      <dgm:prSet presAssocID="{CAA71AAC-9F01-418E-846C-661C86DB7957}" presName="connTx" presStyleLbl="parChTrans1D4" presStyleIdx="5" presStyleCnt="17"/>
      <dgm:spPr/>
    </dgm:pt>
    <dgm:pt modelId="{2FCA345E-44F0-4202-9291-29A5F949F41E}" type="pres">
      <dgm:prSet presAssocID="{C06A7B22-963B-4305-BBC2-13FC1023FFDF}" presName="root2" presStyleCnt="0"/>
      <dgm:spPr/>
    </dgm:pt>
    <dgm:pt modelId="{65B70BF5-EE08-4730-A74F-EFB1607C258A}" type="pres">
      <dgm:prSet presAssocID="{C06A7B22-963B-4305-BBC2-13FC1023FFDF}" presName="LevelTwoTextNode" presStyleLbl="node4" presStyleIdx="5" presStyleCnt="17">
        <dgm:presLayoutVars>
          <dgm:chPref val="3"/>
        </dgm:presLayoutVars>
      </dgm:prSet>
      <dgm:spPr/>
    </dgm:pt>
    <dgm:pt modelId="{1869AFFC-1AC5-476A-87F5-3149EB0A6299}" type="pres">
      <dgm:prSet presAssocID="{C06A7B22-963B-4305-BBC2-13FC1023FFDF}" presName="level3hierChild" presStyleCnt="0"/>
      <dgm:spPr/>
    </dgm:pt>
    <dgm:pt modelId="{50A451E9-48FC-494E-9E4A-BF0996A3BA86}" type="pres">
      <dgm:prSet presAssocID="{87F921A4-D829-46B6-BA45-F3BE599286D2}" presName="conn2-1" presStyleLbl="parChTrans1D4" presStyleIdx="6" presStyleCnt="17"/>
      <dgm:spPr/>
    </dgm:pt>
    <dgm:pt modelId="{A4BD17B7-9345-44FB-A246-3C1A3821DB1C}" type="pres">
      <dgm:prSet presAssocID="{87F921A4-D829-46B6-BA45-F3BE599286D2}" presName="connTx" presStyleLbl="parChTrans1D4" presStyleIdx="6" presStyleCnt="17"/>
      <dgm:spPr/>
    </dgm:pt>
    <dgm:pt modelId="{A97E4CB1-CEFB-4305-9384-2A8A060C2972}" type="pres">
      <dgm:prSet presAssocID="{43644040-8D6B-4F15-B672-B12808C1BC89}" presName="root2" presStyleCnt="0"/>
      <dgm:spPr/>
    </dgm:pt>
    <dgm:pt modelId="{D0519117-3BB2-4FFC-82AD-588D646308AA}" type="pres">
      <dgm:prSet presAssocID="{43644040-8D6B-4F15-B672-B12808C1BC89}" presName="LevelTwoTextNode" presStyleLbl="node4" presStyleIdx="6" presStyleCnt="17">
        <dgm:presLayoutVars>
          <dgm:chPref val="3"/>
        </dgm:presLayoutVars>
      </dgm:prSet>
      <dgm:spPr/>
    </dgm:pt>
    <dgm:pt modelId="{67F35B7D-E38C-405C-B255-E7C893574399}" type="pres">
      <dgm:prSet presAssocID="{43644040-8D6B-4F15-B672-B12808C1BC89}" presName="level3hierChild" presStyleCnt="0"/>
      <dgm:spPr/>
    </dgm:pt>
    <dgm:pt modelId="{1C122A83-6E19-49DF-B639-1225EAF46898}" type="pres">
      <dgm:prSet presAssocID="{9B838AFA-2A7E-4988-A241-D7ECA380070C}" presName="conn2-1" presStyleLbl="parChTrans1D4" presStyleIdx="7" presStyleCnt="17"/>
      <dgm:spPr/>
    </dgm:pt>
    <dgm:pt modelId="{E1D10052-5BA6-4E19-9334-0718F4D81EC9}" type="pres">
      <dgm:prSet presAssocID="{9B838AFA-2A7E-4988-A241-D7ECA380070C}" presName="connTx" presStyleLbl="parChTrans1D4" presStyleIdx="7" presStyleCnt="17"/>
      <dgm:spPr/>
    </dgm:pt>
    <dgm:pt modelId="{A8CDC8C4-50F7-4819-A35E-06EA3E099089}" type="pres">
      <dgm:prSet presAssocID="{AC6405BB-CFF8-45BA-8634-15E5CA77818C}" presName="root2" presStyleCnt="0"/>
      <dgm:spPr/>
    </dgm:pt>
    <dgm:pt modelId="{0621292E-3288-472A-8CD8-14E25E16FC8C}" type="pres">
      <dgm:prSet presAssocID="{AC6405BB-CFF8-45BA-8634-15E5CA77818C}" presName="LevelTwoTextNode" presStyleLbl="node4" presStyleIdx="7" presStyleCnt="17">
        <dgm:presLayoutVars>
          <dgm:chPref val="3"/>
        </dgm:presLayoutVars>
      </dgm:prSet>
      <dgm:spPr/>
    </dgm:pt>
    <dgm:pt modelId="{9B017505-FF2E-4A64-9C8B-B6F4527CFDEB}" type="pres">
      <dgm:prSet presAssocID="{AC6405BB-CFF8-45BA-8634-15E5CA77818C}" presName="level3hierChild" presStyleCnt="0"/>
      <dgm:spPr/>
    </dgm:pt>
    <dgm:pt modelId="{98F48B5E-B5A8-48F8-B685-B1B631B9D48D}" type="pres">
      <dgm:prSet presAssocID="{AC94D651-B30A-45FE-AC5B-6A33AE9A0980}" presName="conn2-1" presStyleLbl="parChTrans1D4" presStyleIdx="8" presStyleCnt="17"/>
      <dgm:spPr/>
    </dgm:pt>
    <dgm:pt modelId="{3A28F6D8-6191-47A4-A311-A65D010FC023}" type="pres">
      <dgm:prSet presAssocID="{AC94D651-B30A-45FE-AC5B-6A33AE9A0980}" presName="connTx" presStyleLbl="parChTrans1D4" presStyleIdx="8" presStyleCnt="17"/>
      <dgm:spPr/>
    </dgm:pt>
    <dgm:pt modelId="{9B70817F-EBDB-45A6-9952-B198B28E3199}" type="pres">
      <dgm:prSet presAssocID="{52AFCB8F-C704-4A25-9564-D1F5EC164237}" presName="root2" presStyleCnt="0"/>
      <dgm:spPr/>
    </dgm:pt>
    <dgm:pt modelId="{61026BEE-94C6-496B-8C6E-6E3C993959E5}" type="pres">
      <dgm:prSet presAssocID="{52AFCB8F-C704-4A25-9564-D1F5EC164237}" presName="LevelTwoTextNode" presStyleLbl="node4" presStyleIdx="8" presStyleCnt="17">
        <dgm:presLayoutVars>
          <dgm:chPref val="3"/>
        </dgm:presLayoutVars>
      </dgm:prSet>
      <dgm:spPr/>
    </dgm:pt>
    <dgm:pt modelId="{CBD7F916-CD9B-427C-BFE3-25EE8A3E68CB}" type="pres">
      <dgm:prSet presAssocID="{52AFCB8F-C704-4A25-9564-D1F5EC164237}" presName="level3hierChild" presStyleCnt="0"/>
      <dgm:spPr/>
    </dgm:pt>
    <dgm:pt modelId="{053BD340-F701-4914-BCA7-F76CBC88B54F}" type="pres">
      <dgm:prSet presAssocID="{03A5D9DA-1DDF-4B36-B528-9EB36FA50B11}" presName="conn2-1" presStyleLbl="parChTrans1D4" presStyleIdx="9" presStyleCnt="17"/>
      <dgm:spPr/>
    </dgm:pt>
    <dgm:pt modelId="{894EFFA0-C846-40C4-9084-1DFCF207A928}" type="pres">
      <dgm:prSet presAssocID="{03A5D9DA-1DDF-4B36-B528-9EB36FA50B11}" presName="connTx" presStyleLbl="parChTrans1D4" presStyleIdx="9" presStyleCnt="17"/>
      <dgm:spPr/>
    </dgm:pt>
    <dgm:pt modelId="{C2834B0C-8991-4DA5-BEF0-8D0B20AF394C}" type="pres">
      <dgm:prSet presAssocID="{67B2AD52-9EBE-4FDB-92C8-EB1BE901F627}" presName="root2" presStyleCnt="0"/>
      <dgm:spPr/>
    </dgm:pt>
    <dgm:pt modelId="{D649F03B-0D64-47EA-9DF7-85CA1E19F440}" type="pres">
      <dgm:prSet presAssocID="{67B2AD52-9EBE-4FDB-92C8-EB1BE901F627}" presName="LevelTwoTextNode" presStyleLbl="node4" presStyleIdx="9" presStyleCnt="17">
        <dgm:presLayoutVars>
          <dgm:chPref val="3"/>
        </dgm:presLayoutVars>
      </dgm:prSet>
      <dgm:spPr/>
    </dgm:pt>
    <dgm:pt modelId="{AF92C11C-8A14-43A6-8C5C-7A0BF249288B}" type="pres">
      <dgm:prSet presAssocID="{67B2AD52-9EBE-4FDB-92C8-EB1BE901F627}" presName="level3hierChild" presStyleCnt="0"/>
      <dgm:spPr/>
    </dgm:pt>
    <dgm:pt modelId="{E3153A1E-C870-4B82-A148-207310F4DF48}" type="pres">
      <dgm:prSet presAssocID="{A48E0B51-3995-429F-993E-42AE2FF01C13}" presName="conn2-1" presStyleLbl="parChTrans1D4" presStyleIdx="10" presStyleCnt="17"/>
      <dgm:spPr/>
    </dgm:pt>
    <dgm:pt modelId="{04F477D9-8EDD-40C6-960D-94E65C2F90B2}" type="pres">
      <dgm:prSet presAssocID="{A48E0B51-3995-429F-993E-42AE2FF01C13}" presName="connTx" presStyleLbl="parChTrans1D4" presStyleIdx="10" presStyleCnt="17"/>
      <dgm:spPr/>
    </dgm:pt>
    <dgm:pt modelId="{F2CA5F94-8DEE-47A6-9BD5-9964AA2235A1}" type="pres">
      <dgm:prSet presAssocID="{3A304C18-2304-43F0-9E8C-83513E7EB5F5}" presName="root2" presStyleCnt="0"/>
      <dgm:spPr/>
    </dgm:pt>
    <dgm:pt modelId="{433EF746-222C-459D-B698-7358587B3ECC}" type="pres">
      <dgm:prSet presAssocID="{3A304C18-2304-43F0-9E8C-83513E7EB5F5}" presName="LevelTwoTextNode" presStyleLbl="node4" presStyleIdx="10" presStyleCnt="17">
        <dgm:presLayoutVars>
          <dgm:chPref val="3"/>
        </dgm:presLayoutVars>
      </dgm:prSet>
      <dgm:spPr/>
    </dgm:pt>
    <dgm:pt modelId="{83DB8673-9451-4BD6-A068-F18556CC7939}" type="pres">
      <dgm:prSet presAssocID="{3A304C18-2304-43F0-9E8C-83513E7EB5F5}" presName="level3hierChild" presStyleCnt="0"/>
      <dgm:spPr/>
    </dgm:pt>
    <dgm:pt modelId="{417D247F-DA7E-426D-98D2-934DE6C3D271}" type="pres">
      <dgm:prSet presAssocID="{74706ABA-DB43-4BA7-A18A-5B650C1F1464}" presName="conn2-1" presStyleLbl="parChTrans1D4" presStyleIdx="11" presStyleCnt="17"/>
      <dgm:spPr/>
    </dgm:pt>
    <dgm:pt modelId="{60F01B37-782F-4DA6-A435-5E758D1DEA49}" type="pres">
      <dgm:prSet presAssocID="{74706ABA-DB43-4BA7-A18A-5B650C1F1464}" presName="connTx" presStyleLbl="parChTrans1D4" presStyleIdx="11" presStyleCnt="17"/>
      <dgm:spPr/>
    </dgm:pt>
    <dgm:pt modelId="{E9175780-8294-4737-AA48-3705324F77FE}" type="pres">
      <dgm:prSet presAssocID="{4F5799E1-6CF6-4551-8940-9399DD37A3E2}" presName="root2" presStyleCnt="0"/>
      <dgm:spPr/>
    </dgm:pt>
    <dgm:pt modelId="{7D3F00EB-A021-4430-B2CA-9FCBCCFFC865}" type="pres">
      <dgm:prSet presAssocID="{4F5799E1-6CF6-4551-8940-9399DD37A3E2}" presName="LevelTwoTextNode" presStyleLbl="node4" presStyleIdx="11" presStyleCnt="17">
        <dgm:presLayoutVars>
          <dgm:chPref val="3"/>
        </dgm:presLayoutVars>
      </dgm:prSet>
      <dgm:spPr/>
    </dgm:pt>
    <dgm:pt modelId="{B71F4B96-C865-4852-AB3C-3F5A7BC2B84F}" type="pres">
      <dgm:prSet presAssocID="{4F5799E1-6CF6-4551-8940-9399DD37A3E2}" presName="level3hierChild" presStyleCnt="0"/>
      <dgm:spPr/>
    </dgm:pt>
    <dgm:pt modelId="{7BB28933-AC39-4486-9D02-A3D313A6E48A}" type="pres">
      <dgm:prSet presAssocID="{792B939A-B364-416D-AA23-57722E7EE21F}" presName="conn2-1" presStyleLbl="parChTrans1D4" presStyleIdx="12" presStyleCnt="17"/>
      <dgm:spPr/>
    </dgm:pt>
    <dgm:pt modelId="{584D1FFD-D1C6-4A3F-9FAC-1F25E33FF96D}" type="pres">
      <dgm:prSet presAssocID="{792B939A-B364-416D-AA23-57722E7EE21F}" presName="connTx" presStyleLbl="parChTrans1D4" presStyleIdx="12" presStyleCnt="17"/>
      <dgm:spPr/>
    </dgm:pt>
    <dgm:pt modelId="{69066F38-8AB5-403E-BB30-D8593B89968D}" type="pres">
      <dgm:prSet presAssocID="{8C2F10D1-E8D2-4B58-9AB7-707023371DE3}" presName="root2" presStyleCnt="0"/>
      <dgm:spPr/>
    </dgm:pt>
    <dgm:pt modelId="{D5C203B5-CD50-4876-9BEB-0B76B521414E}" type="pres">
      <dgm:prSet presAssocID="{8C2F10D1-E8D2-4B58-9AB7-707023371DE3}" presName="LevelTwoTextNode" presStyleLbl="node4" presStyleIdx="12" presStyleCnt="17">
        <dgm:presLayoutVars>
          <dgm:chPref val="3"/>
        </dgm:presLayoutVars>
      </dgm:prSet>
      <dgm:spPr/>
    </dgm:pt>
    <dgm:pt modelId="{8F85B2E9-74F3-4EAD-BD34-1C14AD860BF6}" type="pres">
      <dgm:prSet presAssocID="{8C2F10D1-E8D2-4B58-9AB7-707023371DE3}" presName="level3hierChild" presStyleCnt="0"/>
      <dgm:spPr/>
    </dgm:pt>
    <dgm:pt modelId="{E5087350-E0D6-4E7C-A91E-AAA4E08C662A}" type="pres">
      <dgm:prSet presAssocID="{838ABECB-A942-4664-934B-CBB5C159C4E2}" presName="conn2-1" presStyleLbl="parChTrans1D4" presStyleIdx="13" presStyleCnt="17"/>
      <dgm:spPr/>
    </dgm:pt>
    <dgm:pt modelId="{55A9D9EA-D3B4-4AFE-ADFB-8274F48F3900}" type="pres">
      <dgm:prSet presAssocID="{838ABECB-A942-4664-934B-CBB5C159C4E2}" presName="connTx" presStyleLbl="parChTrans1D4" presStyleIdx="13" presStyleCnt="17"/>
      <dgm:spPr/>
    </dgm:pt>
    <dgm:pt modelId="{849BA03B-96DA-4815-9513-C664AD2FDF3C}" type="pres">
      <dgm:prSet presAssocID="{FA35F08B-D7D6-404C-96FB-84E4CC6D86E4}" presName="root2" presStyleCnt="0"/>
      <dgm:spPr/>
    </dgm:pt>
    <dgm:pt modelId="{9405F8D3-F12D-4E89-A1D3-677EDB691973}" type="pres">
      <dgm:prSet presAssocID="{FA35F08B-D7D6-404C-96FB-84E4CC6D86E4}" presName="LevelTwoTextNode" presStyleLbl="node4" presStyleIdx="13" presStyleCnt="17">
        <dgm:presLayoutVars>
          <dgm:chPref val="3"/>
        </dgm:presLayoutVars>
      </dgm:prSet>
      <dgm:spPr/>
    </dgm:pt>
    <dgm:pt modelId="{F25C6C4F-5C38-410B-B382-CC8AD633DED8}" type="pres">
      <dgm:prSet presAssocID="{FA35F08B-D7D6-404C-96FB-84E4CC6D86E4}" presName="level3hierChild" presStyleCnt="0"/>
      <dgm:spPr/>
    </dgm:pt>
    <dgm:pt modelId="{1A89FBEB-61AA-499F-89AC-E885E9AD26C5}" type="pres">
      <dgm:prSet presAssocID="{9ABA6840-02CD-4658-899E-E3256D1083C8}" presName="conn2-1" presStyleLbl="parChTrans1D2" presStyleIdx="1" presStyleCnt="3"/>
      <dgm:spPr/>
    </dgm:pt>
    <dgm:pt modelId="{882B4129-F161-450E-A58D-B1BE2D3FBBA4}" type="pres">
      <dgm:prSet presAssocID="{9ABA6840-02CD-4658-899E-E3256D1083C8}" presName="connTx" presStyleLbl="parChTrans1D2" presStyleIdx="1" presStyleCnt="3"/>
      <dgm:spPr/>
    </dgm:pt>
    <dgm:pt modelId="{06E73D03-EA67-42DF-B3B8-6BD99E111006}" type="pres">
      <dgm:prSet presAssocID="{4073CC7D-EAFE-453E-B759-1AFE2CFBB32A}" presName="root2" presStyleCnt="0"/>
      <dgm:spPr/>
    </dgm:pt>
    <dgm:pt modelId="{1B3BC38E-D0C6-4EB5-8BD0-6B8DCCE8C9A2}" type="pres">
      <dgm:prSet presAssocID="{4073CC7D-EAFE-453E-B759-1AFE2CFBB32A}" presName="LevelTwoTextNode" presStyleLbl="node2" presStyleIdx="1" presStyleCnt="3">
        <dgm:presLayoutVars>
          <dgm:chPref val="3"/>
        </dgm:presLayoutVars>
      </dgm:prSet>
      <dgm:spPr/>
    </dgm:pt>
    <dgm:pt modelId="{9DA34394-AB0D-4A6D-9E0B-86D8CBED9B8A}" type="pres">
      <dgm:prSet presAssocID="{4073CC7D-EAFE-453E-B759-1AFE2CFBB32A}" presName="level3hierChild" presStyleCnt="0"/>
      <dgm:spPr/>
    </dgm:pt>
    <dgm:pt modelId="{48B0D5C8-43CD-4D75-9888-CCE64D884E19}" type="pres">
      <dgm:prSet presAssocID="{95B4FD42-CF73-4CE0-8310-80A38E332A38}" presName="conn2-1" presStyleLbl="parChTrans1D3" presStyleIdx="1" presStyleCnt="4"/>
      <dgm:spPr/>
    </dgm:pt>
    <dgm:pt modelId="{B9175954-A2A7-42F1-87BE-18CA95F632D9}" type="pres">
      <dgm:prSet presAssocID="{95B4FD42-CF73-4CE0-8310-80A38E332A38}" presName="connTx" presStyleLbl="parChTrans1D3" presStyleIdx="1" presStyleCnt="4"/>
      <dgm:spPr/>
    </dgm:pt>
    <dgm:pt modelId="{8BB56EC0-0498-4181-B17D-140C0D8E1339}" type="pres">
      <dgm:prSet presAssocID="{BBDF6D51-552D-46E2-BE5F-2D6EDC46DD02}" presName="root2" presStyleCnt="0"/>
      <dgm:spPr/>
    </dgm:pt>
    <dgm:pt modelId="{3191E64E-DEAC-4E99-81E0-BE71478AA829}" type="pres">
      <dgm:prSet presAssocID="{BBDF6D51-552D-46E2-BE5F-2D6EDC46DD02}" presName="LevelTwoTextNode" presStyleLbl="node3" presStyleIdx="1" presStyleCnt="4">
        <dgm:presLayoutVars>
          <dgm:chPref val="3"/>
        </dgm:presLayoutVars>
      </dgm:prSet>
      <dgm:spPr/>
    </dgm:pt>
    <dgm:pt modelId="{49B3A39D-8F2A-4C3E-99E8-3820301479C4}" type="pres">
      <dgm:prSet presAssocID="{BBDF6D51-552D-46E2-BE5F-2D6EDC46DD02}" presName="level3hierChild" presStyleCnt="0"/>
      <dgm:spPr/>
    </dgm:pt>
    <dgm:pt modelId="{564A4CF5-C0FE-4143-AF86-B3D71EB54815}" type="pres">
      <dgm:prSet presAssocID="{46B69369-A855-4146-A946-7376BF353939}" presName="conn2-1" presStyleLbl="parChTrans1D4" presStyleIdx="14" presStyleCnt="17"/>
      <dgm:spPr/>
    </dgm:pt>
    <dgm:pt modelId="{E8FEF352-C9E2-4967-8F57-7B798F705D9C}" type="pres">
      <dgm:prSet presAssocID="{46B69369-A855-4146-A946-7376BF353939}" presName="connTx" presStyleLbl="parChTrans1D4" presStyleIdx="14" presStyleCnt="17"/>
      <dgm:spPr/>
    </dgm:pt>
    <dgm:pt modelId="{B4820D31-2370-4487-AF68-7055D724FDFB}" type="pres">
      <dgm:prSet presAssocID="{60FCC5E2-3161-4165-8CB7-0DACBD181364}" presName="root2" presStyleCnt="0"/>
      <dgm:spPr/>
    </dgm:pt>
    <dgm:pt modelId="{AF12B50A-A172-46CD-991A-00294B07BE0B}" type="pres">
      <dgm:prSet presAssocID="{60FCC5E2-3161-4165-8CB7-0DACBD181364}" presName="LevelTwoTextNode" presStyleLbl="node4" presStyleIdx="14" presStyleCnt="17">
        <dgm:presLayoutVars>
          <dgm:chPref val="3"/>
        </dgm:presLayoutVars>
      </dgm:prSet>
      <dgm:spPr/>
    </dgm:pt>
    <dgm:pt modelId="{B1508E02-13D5-4C66-89B7-A7E1CDCC4A10}" type="pres">
      <dgm:prSet presAssocID="{60FCC5E2-3161-4165-8CB7-0DACBD181364}" presName="level3hierChild" presStyleCnt="0"/>
      <dgm:spPr/>
    </dgm:pt>
    <dgm:pt modelId="{F4E3B2F7-2989-465E-9958-B1124AA11E74}" type="pres">
      <dgm:prSet presAssocID="{9F704B26-A034-4B4E-8CF5-9D2D218118A0}" presName="conn2-1" presStyleLbl="parChTrans1D3" presStyleIdx="2" presStyleCnt="4"/>
      <dgm:spPr/>
    </dgm:pt>
    <dgm:pt modelId="{30A9FE97-E72D-4A84-8BFD-9919C63E3FA5}" type="pres">
      <dgm:prSet presAssocID="{9F704B26-A034-4B4E-8CF5-9D2D218118A0}" presName="connTx" presStyleLbl="parChTrans1D3" presStyleIdx="2" presStyleCnt="4"/>
      <dgm:spPr/>
    </dgm:pt>
    <dgm:pt modelId="{74AE740A-943E-4508-BCB6-CF2A433B9D8B}" type="pres">
      <dgm:prSet presAssocID="{99952C17-ABA8-414F-827A-ED6E19AEFCE5}" presName="root2" presStyleCnt="0"/>
      <dgm:spPr/>
    </dgm:pt>
    <dgm:pt modelId="{D4091F8B-456D-4171-BB4B-2C586525E07E}" type="pres">
      <dgm:prSet presAssocID="{99952C17-ABA8-414F-827A-ED6E19AEFCE5}" presName="LevelTwoTextNode" presStyleLbl="node3" presStyleIdx="2" presStyleCnt="4">
        <dgm:presLayoutVars>
          <dgm:chPref val="3"/>
        </dgm:presLayoutVars>
      </dgm:prSet>
      <dgm:spPr/>
    </dgm:pt>
    <dgm:pt modelId="{E19366B5-E966-483C-BDB9-1B3298E08A7D}" type="pres">
      <dgm:prSet presAssocID="{99952C17-ABA8-414F-827A-ED6E19AEFCE5}" presName="level3hierChild" presStyleCnt="0"/>
      <dgm:spPr/>
    </dgm:pt>
    <dgm:pt modelId="{7ACBC935-3B26-4C11-AE56-95A466DB4A04}" type="pres">
      <dgm:prSet presAssocID="{6EC309C1-E42A-43CB-A077-4737427B4D93}" presName="conn2-1" presStyleLbl="parChTrans1D4" presStyleIdx="15" presStyleCnt="17"/>
      <dgm:spPr/>
    </dgm:pt>
    <dgm:pt modelId="{5FA8B1F0-B46D-4A13-8856-8D0A76AC8B74}" type="pres">
      <dgm:prSet presAssocID="{6EC309C1-E42A-43CB-A077-4737427B4D93}" presName="connTx" presStyleLbl="parChTrans1D4" presStyleIdx="15" presStyleCnt="17"/>
      <dgm:spPr/>
    </dgm:pt>
    <dgm:pt modelId="{4225EACB-03CA-41E3-9389-DC5DD654157D}" type="pres">
      <dgm:prSet presAssocID="{A83C071F-71AB-4990-8ABC-42874B11763B}" presName="root2" presStyleCnt="0"/>
      <dgm:spPr/>
    </dgm:pt>
    <dgm:pt modelId="{9610B6D1-83EC-48BE-ADD4-F4E1EA2B8FE4}" type="pres">
      <dgm:prSet presAssocID="{A83C071F-71AB-4990-8ABC-42874B11763B}" presName="LevelTwoTextNode" presStyleLbl="node4" presStyleIdx="15" presStyleCnt="17">
        <dgm:presLayoutVars>
          <dgm:chPref val="3"/>
        </dgm:presLayoutVars>
      </dgm:prSet>
      <dgm:spPr/>
    </dgm:pt>
    <dgm:pt modelId="{77E1E235-1137-4426-9EE9-835620F37AE2}" type="pres">
      <dgm:prSet presAssocID="{A83C071F-71AB-4990-8ABC-42874B11763B}" presName="level3hierChild" presStyleCnt="0"/>
      <dgm:spPr/>
    </dgm:pt>
    <dgm:pt modelId="{E1CB2CED-8A40-4DD3-AD7E-B6FBEDD9347D}" type="pres">
      <dgm:prSet presAssocID="{B455BD16-49EA-43E9-8677-C4B03298D665}" presName="conn2-1" presStyleLbl="parChTrans1D2" presStyleIdx="2" presStyleCnt="3"/>
      <dgm:spPr/>
    </dgm:pt>
    <dgm:pt modelId="{D52D8C7A-D645-4523-AE9C-DD6A5B5591A4}" type="pres">
      <dgm:prSet presAssocID="{B455BD16-49EA-43E9-8677-C4B03298D665}" presName="connTx" presStyleLbl="parChTrans1D2" presStyleIdx="2" presStyleCnt="3"/>
      <dgm:spPr/>
    </dgm:pt>
    <dgm:pt modelId="{1745B15F-4128-4105-8917-B2F1CFC65376}" type="pres">
      <dgm:prSet presAssocID="{B0EFB4D5-1ABA-4DFB-993A-DBAA52EE0B6E}" presName="root2" presStyleCnt="0"/>
      <dgm:spPr/>
    </dgm:pt>
    <dgm:pt modelId="{3541DAD4-8D6D-4ADB-9E23-9EFF8168A65F}" type="pres">
      <dgm:prSet presAssocID="{B0EFB4D5-1ABA-4DFB-993A-DBAA52EE0B6E}" presName="LevelTwoTextNode" presStyleLbl="node2" presStyleIdx="2" presStyleCnt="3">
        <dgm:presLayoutVars>
          <dgm:chPref val="3"/>
        </dgm:presLayoutVars>
      </dgm:prSet>
      <dgm:spPr/>
    </dgm:pt>
    <dgm:pt modelId="{D846F2DC-C969-460D-B02E-CDF741498E8A}" type="pres">
      <dgm:prSet presAssocID="{B0EFB4D5-1ABA-4DFB-993A-DBAA52EE0B6E}" presName="level3hierChild" presStyleCnt="0"/>
      <dgm:spPr/>
    </dgm:pt>
    <dgm:pt modelId="{7C929FA7-8C5D-41B0-B84F-4EB6D2BAF271}" type="pres">
      <dgm:prSet presAssocID="{A6B0E27B-0284-491B-9C4A-0B9808D038EE}" presName="conn2-1" presStyleLbl="parChTrans1D3" presStyleIdx="3" presStyleCnt="4"/>
      <dgm:spPr/>
    </dgm:pt>
    <dgm:pt modelId="{1226D108-FE8B-4837-9F05-9A01704CA271}" type="pres">
      <dgm:prSet presAssocID="{A6B0E27B-0284-491B-9C4A-0B9808D038EE}" presName="connTx" presStyleLbl="parChTrans1D3" presStyleIdx="3" presStyleCnt="4"/>
      <dgm:spPr/>
    </dgm:pt>
    <dgm:pt modelId="{855F81F2-ED32-477A-8BD6-B962854A2510}" type="pres">
      <dgm:prSet presAssocID="{1B7BD59C-550E-46CE-A260-436DE9145E99}" presName="root2" presStyleCnt="0"/>
      <dgm:spPr/>
    </dgm:pt>
    <dgm:pt modelId="{56629CEE-1AAE-4AF6-A165-EFDC5F4BC571}" type="pres">
      <dgm:prSet presAssocID="{1B7BD59C-550E-46CE-A260-436DE9145E99}" presName="LevelTwoTextNode" presStyleLbl="node3" presStyleIdx="3" presStyleCnt="4">
        <dgm:presLayoutVars>
          <dgm:chPref val="3"/>
        </dgm:presLayoutVars>
      </dgm:prSet>
      <dgm:spPr/>
    </dgm:pt>
    <dgm:pt modelId="{1F0CBA8E-72CD-4376-9AFF-A1D187B9ED70}" type="pres">
      <dgm:prSet presAssocID="{1B7BD59C-550E-46CE-A260-436DE9145E99}" presName="level3hierChild" presStyleCnt="0"/>
      <dgm:spPr/>
    </dgm:pt>
    <dgm:pt modelId="{32DF5DCC-E02A-438C-A110-3BD94D3A5863}" type="pres">
      <dgm:prSet presAssocID="{90200044-89FE-4479-94FB-0FB99C8F1EC2}" presName="conn2-1" presStyleLbl="parChTrans1D4" presStyleIdx="16" presStyleCnt="17"/>
      <dgm:spPr/>
    </dgm:pt>
    <dgm:pt modelId="{BD1E0F14-C2EB-4836-9CE1-D8775BB1B03A}" type="pres">
      <dgm:prSet presAssocID="{90200044-89FE-4479-94FB-0FB99C8F1EC2}" presName="connTx" presStyleLbl="parChTrans1D4" presStyleIdx="16" presStyleCnt="17"/>
      <dgm:spPr/>
    </dgm:pt>
    <dgm:pt modelId="{D5BD88DE-5BC0-4807-BE63-438735126CEF}" type="pres">
      <dgm:prSet presAssocID="{09F92973-00E2-4B2A-A51C-68BA00F9DE0A}" presName="root2" presStyleCnt="0"/>
      <dgm:spPr/>
    </dgm:pt>
    <dgm:pt modelId="{2351728D-9A8B-44A4-BF9E-35195D701DCB}" type="pres">
      <dgm:prSet presAssocID="{09F92973-00E2-4B2A-A51C-68BA00F9DE0A}" presName="LevelTwoTextNode" presStyleLbl="node4" presStyleIdx="16" presStyleCnt="17">
        <dgm:presLayoutVars>
          <dgm:chPref val="3"/>
        </dgm:presLayoutVars>
      </dgm:prSet>
      <dgm:spPr/>
    </dgm:pt>
    <dgm:pt modelId="{E8126480-475E-47F3-9FC4-3C703AE5CE90}" type="pres">
      <dgm:prSet presAssocID="{09F92973-00E2-4B2A-A51C-68BA00F9DE0A}" presName="level3hierChild" presStyleCnt="0"/>
      <dgm:spPr/>
    </dgm:pt>
  </dgm:ptLst>
  <dgm:cxnLst>
    <dgm:cxn modelId="{E0DFB30D-6007-4E04-A40D-7714E0431678}" type="presOf" srcId="{74706ABA-DB43-4BA7-A18A-5B650C1F1464}" destId="{417D247F-DA7E-426D-98D2-934DE6C3D271}" srcOrd="0" destOrd="0" presId="urn:microsoft.com/office/officeart/2005/8/layout/hierarchy2"/>
    <dgm:cxn modelId="{2AE0EE0E-7109-42EB-A0AC-43BC822B3D1D}" type="presOf" srcId="{2009069C-0111-4878-9630-9A6CE297163F}" destId="{6D6E6A53-CE5E-47A5-956B-C8CBC3EE249D}" srcOrd="1" destOrd="0" presId="urn:microsoft.com/office/officeart/2005/8/layout/hierarchy2"/>
    <dgm:cxn modelId="{660DDC11-427C-46E9-BDBD-B8ECEC86A77B}" type="presOf" srcId="{FA35F08B-D7D6-404C-96FB-84E4CC6D86E4}" destId="{9405F8D3-F12D-4E89-A1D3-677EDB691973}" srcOrd="0" destOrd="0" presId="urn:microsoft.com/office/officeart/2005/8/layout/hierarchy2"/>
    <dgm:cxn modelId="{25E82216-673B-4D72-8559-5C395C5EC8FB}" srcId="{3A304C18-2304-43F0-9E8C-83513E7EB5F5}" destId="{4F5799E1-6CF6-4551-8940-9399DD37A3E2}" srcOrd="0" destOrd="0" parTransId="{74706ABA-DB43-4BA7-A18A-5B650C1F1464}" sibTransId="{9AEFA919-6B60-47EE-B0F8-C0423BDA96A8}"/>
    <dgm:cxn modelId="{5A04AD1A-8976-46A8-8963-D741C41D49D8}" type="presOf" srcId="{95B4FD42-CF73-4CE0-8310-80A38E332A38}" destId="{B9175954-A2A7-42F1-87BE-18CA95F632D9}" srcOrd="1" destOrd="0" presId="urn:microsoft.com/office/officeart/2005/8/layout/hierarchy2"/>
    <dgm:cxn modelId="{0D60C61B-5B9C-41E7-B7E3-564E7A0F7C7A}" type="presOf" srcId="{52AFCB8F-C704-4A25-9564-D1F5EC164237}" destId="{61026BEE-94C6-496B-8C6E-6E3C993959E5}" srcOrd="0" destOrd="0" presId="urn:microsoft.com/office/officeart/2005/8/layout/hierarchy2"/>
    <dgm:cxn modelId="{C80BB61D-0B4F-426E-8935-9064D72E744F}" type="presOf" srcId="{6EC309C1-E42A-43CB-A077-4737427B4D93}" destId="{7ACBC935-3B26-4C11-AE56-95A466DB4A04}" srcOrd="0" destOrd="0" presId="urn:microsoft.com/office/officeart/2005/8/layout/hierarchy2"/>
    <dgm:cxn modelId="{77D64521-D91A-40A7-8EA3-BAA564869C6B}" type="presOf" srcId="{AC94D651-B30A-45FE-AC5B-6A33AE9A0980}" destId="{98F48B5E-B5A8-48F8-B685-B1B631B9D48D}" srcOrd="0" destOrd="0" presId="urn:microsoft.com/office/officeart/2005/8/layout/hierarchy2"/>
    <dgm:cxn modelId="{F5FDB924-E580-4FA1-8C1A-2D67EACAA6DE}" type="presOf" srcId="{4F5799E1-6CF6-4551-8940-9399DD37A3E2}" destId="{7D3F00EB-A021-4430-B2CA-9FCBCCFFC865}" srcOrd="0" destOrd="0" presId="urn:microsoft.com/office/officeart/2005/8/layout/hierarchy2"/>
    <dgm:cxn modelId="{317FA227-BB09-4E1A-B9DC-64D6A66C1D31}" srcId="{99952C17-ABA8-414F-827A-ED6E19AEFCE5}" destId="{A83C071F-71AB-4990-8ABC-42874B11763B}" srcOrd="0" destOrd="0" parTransId="{6EC309C1-E42A-43CB-A077-4737427B4D93}" sibTransId="{633CA9A8-EB96-4E4E-B441-1A93F8B9FA92}"/>
    <dgm:cxn modelId="{0EF95228-B837-4EC1-86A7-AB69484CB12E}" type="presOf" srcId="{838ABECB-A942-4664-934B-CBB5C159C4E2}" destId="{55A9D9EA-D3B4-4AFE-ADFB-8274F48F3900}" srcOrd="1" destOrd="0" presId="urn:microsoft.com/office/officeart/2005/8/layout/hierarchy2"/>
    <dgm:cxn modelId="{B1323129-CC2B-40DA-B714-74F457572463}" type="presOf" srcId="{09F92973-00E2-4B2A-A51C-68BA00F9DE0A}" destId="{2351728D-9A8B-44A4-BF9E-35195D701DCB}" srcOrd="0" destOrd="0" presId="urn:microsoft.com/office/officeart/2005/8/layout/hierarchy2"/>
    <dgm:cxn modelId="{299AE12B-7EF8-4772-95F1-287231175CEE}" type="presOf" srcId="{AFA8C80A-59E1-4B94-8B0A-5F20AE10E71B}" destId="{8505496C-4170-47C7-A385-4E5ADD804FEF}" srcOrd="0" destOrd="0" presId="urn:microsoft.com/office/officeart/2005/8/layout/hierarchy2"/>
    <dgm:cxn modelId="{F672482F-F224-43FF-9C73-18ECE6AE2144}" type="presOf" srcId="{A48E0B51-3995-429F-993E-42AE2FF01C13}" destId="{E3153A1E-C870-4B82-A148-207310F4DF48}" srcOrd="0" destOrd="0" presId="urn:microsoft.com/office/officeart/2005/8/layout/hierarchy2"/>
    <dgm:cxn modelId="{8ACDC131-70C5-4260-9461-310FA3019C73}" type="presOf" srcId="{B455BD16-49EA-43E9-8677-C4B03298D665}" destId="{E1CB2CED-8A40-4DD3-AD7E-B6FBEDD9347D}" srcOrd="0" destOrd="0" presId="urn:microsoft.com/office/officeart/2005/8/layout/hierarchy2"/>
    <dgm:cxn modelId="{008CFE33-C482-4607-B759-466CBF6E4742}" type="presOf" srcId="{0BB1E1E9-1689-4A8D-A6CB-1E5C494421AA}" destId="{3D378826-539E-4C4B-AFBE-EC07EB2FD967}" srcOrd="0" destOrd="0" presId="urn:microsoft.com/office/officeart/2005/8/layout/hierarchy2"/>
    <dgm:cxn modelId="{8D27EA36-8176-4409-893F-0FED4377C706}" type="presOf" srcId="{E5B1E2F5-EB1E-4682-A5F0-3687C1151068}" destId="{97F878E7-C796-4CA4-A4CA-222B080168C4}" srcOrd="1" destOrd="0" presId="urn:microsoft.com/office/officeart/2005/8/layout/hierarchy2"/>
    <dgm:cxn modelId="{8214E438-9292-4B6B-919C-0B5ED895E6CA}" type="presOf" srcId="{B455BD16-49EA-43E9-8677-C4B03298D665}" destId="{D52D8C7A-D645-4523-AE9C-DD6A5B5591A4}" srcOrd="1" destOrd="0" presId="urn:microsoft.com/office/officeart/2005/8/layout/hierarchy2"/>
    <dgm:cxn modelId="{602B8F3A-C5E4-47BC-9383-C59A3C353334}" srcId="{8381ACE6-6E90-4D3E-8FE6-E05D47ACEFDC}" destId="{94F0E709-1C84-4FAF-8143-00BC4073BA3F}" srcOrd="0" destOrd="0" parTransId="{DBB810F2-063E-4E1E-8A2D-2EA306FD37B1}" sibTransId="{BBD36290-E075-4831-A052-F95C7F22EEF3}"/>
    <dgm:cxn modelId="{538AA93C-0771-473A-B415-7ACC5D6A55AE}" type="presOf" srcId="{A6B0E27B-0284-491B-9C4A-0B9808D038EE}" destId="{7C929FA7-8C5D-41B0-B84F-4EB6D2BAF271}" srcOrd="0" destOrd="0" presId="urn:microsoft.com/office/officeart/2005/8/layout/hierarchy2"/>
    <dgm:cxn modelId="{4A32B53E-9854-4A3B-BD90-0EF239909081}" type="presOf" srcId="{90200044-89FE-4479-94FB-0FB99C8F1EC2}" destId="{32DF5DCC-E02A-438C-A110-3BD94D3A5863}" srcOrd="0" destOrd="0" presId="urn:microsoft.com/office/officeart/2005/8/layout/hierarchy2"/>
    <dgm:cxn modelId="{DFEFE63E-2ECF-4E10-A9A8-F81AFB02DCE4}" type="presOf" srcId="{CAA71AAC-9F01-418E-846C-661C86DB7957}" destId="{926F02DB-E0E7-4A65-B4F0-8A106CDAC82A}" srcOrd="1" destOrd="0" presId="urn:microsoft.com/office/officeart/2005/8/layout/hierarchy2"/>
    <dgm:cxn modelId="{C1C01B5B-8108-412B-BDE1-1E23A8FD9F51}" type="presOf" srcId="{838ABECB-A942-4664-934B-CBB5C159C4E2}" destId="{E5087350-E0D6-4E7C-A91E-AAA4E08C662A}" srcOrd="0" destOrd="0" presId="urn:microsoft.com/office/officeart/2005/8/layout/hierarchy2"/>
    <dgm:cxn modelId="{F794F95F-6827-42A2-83AD-6171C18B4491}" srcId="{97825332-3314-4DAC-9093-A47A052CE2F2}" destId="{0BB1E1E9-1689-4A8D-A6CB-1E5C494421AA}" srcOrd="0" destOrd="0" parTransId="{6B3A494A-037F-45F3-AA9F-29AD85E7806E}" sibTransId="{460507D9-99E1-4270-9D7F-B4E3B774DFB3}"/>
    <dgm:cxn modelId="{A57BD661-1501-43D1-9479-96744D5866A2}" type="presOf" srcId="{B0EFB4D5-1ABA-4DFB-993A-DBAA52EE0B6E}" destId="{3541DAD4-8D6D-4ADB-9E23-9EFF8168A65F}" srcOrd="0" destOrd="0" presId="urn:microsoft.com/office/officeart/2005/8/layout/hierarchy2"/>
    <dgm:cxn modelId="{6F8F6742-6A1E-4708-B8DE-F3B2A8842D3F}" type="presOf" srcId="{90200044-89FE-4479-94FB-0FB99C8F1EC2}" destId="{BD1E0F14-C2EB-4836-9CE1-D8775BB1B03A}" srcOrd="1" destOrd="0" presId="urn:microsoft.com/office/officeart/2005/8/layout/hierarchy2"/>
    <dgm:cxn modelId="{9DD18164-A84E-4B18-9874-B734683CAC01}" srcId="{1B7BD59C-550E-46CE-A260-436DE9145E99}" destId="{09F92973-00E2-4B2A-A51C-68BA00F9DE0A}" srcOrd="0" destOrd="0" parTransId="{90200044-89FE-4479-94FB-0FB99C8F1EC2}" sibTransId="{AF20EEA9-A357-41A4-A61E-CDBAE22EDFC5}"/>
    <dgm:cxn modelId="{70272245-A31B-4447-AFFE-6DA4F9754308}" type="presOf" srcId="{97825332-3314-4DAC-9093-A47A052CE2F2}" destId="{B264111C-CA88-421A-831B-51E601AF36E8}" srcOrd="0" destOrd="0" presId="urn:microsoft.com/office/officeart/2005/8/layout/hierarchy2"/>
    <dgm:cxn modelId="{F86E9147-2662-412F-B4A8-5F74ABBA5F2E}" type="presOf" srcId="{4073CC7D-EAFE-453E-B759-1AFE2CFBB32A}" destId="{1B3BC38E-D0C6-4EB5-8BD0-6B8DCCE8C9A2}" srcOrd="0" destOrd="0" presId="urn:microsoft.com/office/officeart/2005/8/layout/hierarchy2"/>
    <dgm:cxn modelId="{6B0AD347-EAD9-4AC3-9898-5293B56C4C17}" type="presOf" srcId="{C06A7B22-963B-4305-BBC2-13FC1023FFDF}" destId="{65B70BF5-EE08-4730-A74F-EFB1607C258A}" srcOrd="0" destOrd="0" presId="urn:microsoft.com/office/officeart/2005/8/layout/hierarchy2"/>
    <dgm:cxn modelId="{635CC748-B00A-4ADB-8AE3-18CD4AA7A5AB}" type="presOf" srcId="{E5B1E2F5-EB1E-4682-A5F0-3687C1151068}" destId="{64158AB7-BF8D-4FCE-BDE7-5346DE6F0403}" srcOrd="0" destOrd="0" presId="urn:microsoft.com/office/officeart/2005/8/layout/hierarchy2"/>
    <dgm:cxn modelId="{644BF848-7EFA-4CF9-AB78-2A234B8228DA}" srcId="{AC6405BB-CFF8-45BA-8634-15E5CA77818C}" destId="{52AFCB8F-C704-4A25-9564-D1F5EC164237}" srcOrd="0" destOrd="0" parTransId="{AC94D651-B30A-45FE-AC5B-6A33AE9A0980}" sibTransId="{90FADABC-06A6-4FCC-8B0F-B3CE93406614}"/>
    <dgm:cxn modelId="{5B28DE6C-3A10-4F17-87DD-F45C3533F16C}" type="presOf" srcId="{1B7BD59C-550E-46CE-A260-436DE9145E99}" destId="{56629CEE-1AAE-4AF6-A165-EFDC5F4BC571}" srcOrd="0" destOrd="0" presId="urn:microsoft.com/office/officeart/2005/8/layout/hierarchy2"/>
    <dgm:cxn modelId="{276F9B4E-2D9F-40EB-B141-8205044ADEFD}" type="presOf" srcId="{9B838AFA-2A7E-4988-A241-D7ECA380070C}" destId="{1C122A83-6E19-49DF-B639-1225EAF46898}" srcOrd="0" destOrd="0" presId="urn:microsoft.com/office/officeart/2005/8/layout/hierarchy2"/>
    <dgm:cxn modelId="{AAD0BB4E-FDFB-4411-B08F-DF47EA9ADD47}" type="presOf" srcId="{F403204A-8BB4-4462-9B27-45FD09767627}" destId="{3D7203E2-E68D-4D42-AE33-CD383835F9EE}" srcOrd="0" destOrd="0" presId="urn:microsoft.com/office/officeart/2005/8/layout/hierarchy2"/>
    <dgm:cxn modelId="{15F4D56E-FAF3-429C-A2F5-451E405DBE94}" srcId="{AFA8C80A-59E1-4B94-8B0A-5F20AE10E71B}" destId="{7DD9BA76-C142-4002-8F32-F67E88BC0174}" srcOrd="0" destOrd="0" parTransId="{E5B1E2F5-EB1E-4682-A5F0-3687C1151068}" sibTransId="{6E80A81A-EC6F-4E61-B51E-94832DA7FBAB}"/>
    <dgm:cxn modelId="{203DE34E-24D8-4F8E-9443-C0B3CC402C15}" srcId="{C06A7B22-963B-4305-BBC2-13FC1023FFDF}" destId="{43644040-8D6B-4F15-B672-B12808C1BC89}" srcOrd="0" destOrd="0" parTransId="{87F921A4-D829-46B6-BA45-F3BE599286D2}" sibTransId="{4134CCC4-BE1D-4B67-9883-68BD28531CAE}"/>
    <dgm:cxn modelId="{5EBA206F-73EA-4BDB-9C71-939E0AE6C6AC}" srcId="{7DD9BA76-C142-4002-8F32-F67E88BC0174}" destId="{8381ACE6-6E90-4D3E-8FE6-E05D47ACEFDC}" srcOrd="0" destOrd="0" parTransId="{59719596-0488-4CE7-8501-82C6CC869C75}" sibTransId="{45BF54DA-0C41-42F0-A81B-28A3E2CAB1A0}"/>
    <dgm:cxn modelId="{A6F21150-7F9A-4378-87E9-2817304AF0D1}" type="presOf" srcId="{59719596-0488-4CE7-8501-82C6CC869C75}" destId="{20DE8700-D4D9-4A2B-914B-5BD1A4A01387}" srcOrd="0" destOrd="0" presId="urn:microsoft.com/office/officeart/2005/8/layout/hierarchy2"/>
    <dgm:cxn modelId="{0AD4A352-D077-44CF-8B30-1F6C55C40265}" srcId="{0BB1E1E9-1689-4A8D-A6CB-1E5C494421AA}" destId="{4073CC7D-EAFE-453E-B759-1AFE2CFBB32A}" srcOrd="1" destOrd="0" parTransId="{9ABA6840-02CD-4658-899E-E3256D1083C8}" sibTransId="{8B2EE541-8311-4D85-9F09-B10D0D42C833}"/>
    <dgm:cxn modelId="{D966EE53-D698-4C52-8260-276610A9C586}" type="presOf" srcId="{59719596-0488-4CE7-8501-82C6CC869C75}" destId="{3E4B6659-FD00-4F8A-9C27-85744ADD7B5E}" srcOrd="1" destOrd="0" presId="urn:microsoft.com/office/officeart/2005/8/layout/hierarchy2"/>
    <dgm:cxn modelId="{80AF3075-E0CB-4251-8AFD-525DC84455D5}" srcId="{67B2AD52-9EBE-4FDB-92C8-EB1BE901F627}" destId="{3A304C18-2304-43F0-9E8C-83513E7EB5F5}" srcOrd="0" destOrd="0" parTransId="{A48E0B51-3995-429F-993E-42AE2FF01C13}" sibTransId="{80F66338-8AC5-478D-BC47-F3405B5F8EE7}"/>
    <dgm:cxn modelId="{50AB527A-682F-447F-82E1-63381B00442E}" type="presOf" srcId="{87F921A4-D829-46B6-BA45-F3BE599286D2}" destId="{A4BD17B7-9345-44FB-A246-3C1A3821DB1C}" srcOrd="1" destOrd="0" presId="urn:microsoft.com/office/officeart/2005/8/layout/hierarchy2"/>
    <dgm:cxn modelId="{572A607C-551E-4176-8074-2BC57E8B54BF}" type="presOf" srcId="{9F704B26-A034-4B4E-8CF5-9D2D218118A0}" destId="{30A9FE97-E72D-4A84-8BFD-9919C63E3FA5}" srcOrd="1" destOrd="0" presId="urn:microsoft.com/office/officeart/2005/8/layout/hierarchy2"/>
    <dgm:cxn modelId="{07ADEA7C-35B0-42E0-A1D5-233FF3F9FF3B}" type="presOf" srcId="{95B4FD42-CF73-4CE0-8310-80A38E332A38}" destId="{48B0D5C8-43CD-4D75-9888-CCE64D884E19}" srcOrd="0" destOrd="0" presId="urn:microsoft.com/office/officeart/2005/8/layout/hierarchy2"/>
    <dgm:cxn modelId="{0685547D-63C0-4CFF-97E5-6CAC29B12CEC}" type="presOf" srcId="{CAA71AAC-9F01-418E-846C-661C86DB7957}" destId="{28F4A55F-720D-480F-BC11-7E92572708E4}" srcOrd="0" destOrd="0" presId="urn:microsoft.com/office/officeart/2005/8/layout/hierarchy2"/>
    <dgm:cxn modelId="{1B95127E-937E-4584-A2B4-77282D1B44FA}" type="presOf" srcId="{6EC309C1-E42A-43CB-A077-4737427B4D93}" destId="{5FA8B1F0-B46D-4A13-8856-8D0A76AC8B74}" srcOrd="1" destOrd="0" presId="urn:microsoft.com/office/officeart/2005/8/layout/hierarchy2"/>
    <dgm:cxn modelId="{F2EB4C7F-FB62-4D30-8436-A404A4BC0617}" type="presOf" srcId="{46B69369-A855-4146-A946-7376BF353939}" destId="{E8FEF352-C9E2-4967-8F57-7B798F705D9C}" srcOrd="1" destOrd="0" presId="urn:microsoft.com/office/officeart/2005/8/layout/hierarchy2"/>
    <dgm:cxn modelId="{21428980-FA79-452E-BE84-477BD0A070EC}" srcId="{EA27948A-174B-4E2E-BBC6-830EBF9EF2F5}" destId="{EFBA3E03-0E60-434F-9CCB-AF9DF1D8AAC9}" srcOrd="0" destOrd="0" parTransId="{F403204A-8BB4-4462-9B27-45FD09767627}" sibTransId="{C90B1FC3-2EB3-49D3-8E11-650D358FD2C9}"/>
    <dgm:cxn modelId="{3906F586-9A27-4013-AAE0-3CB7C1362517}" srcId="{BBDF6D51-552D-46E2-BE5F-2D6EDC46DD02}" destId="{60FCC5E2-3161-4165-8CB7-0DACBD181364}" srcOrd="0" destOrd="0" parTransId="{46B69369-A855-4146-A946-7376BF353939}" sibTransId="{5FC9CAFD-600D-494E-BF5D-451C08AF0BA2}"/>
    <dgm:cxn modelId="{E7053D87-89F2-49BE-A264-6F8797CDFE38}" srcId="{4073CC7D-EAFE-453E-B759-1AFE2CFBB32A}" destId="{BBDF6D51-552D-46E2-BE5F-2D6EDC46DD02}" srcOrd="0" destOrd="0" parTransId="{95B4FD42-CF73-4CE0-8310-80A38E332A38}" sibTransId="{DBF1043A-9DB8-4643-9EA0-6848B45BCBB3}"/>
    <dgm:cxn modelId="{B768B08A-119E-4E06-B58E-BC577A611031}" type="presOf" srcId="{AC94D651-B30A-45FE-AC5B-6A33AE9A0980}" destId="{3A28F6D8-6191-47A4-A311-A65D010FC023}" srcOrd="1" destOrd="0" presId="urn:microsoft.com/office/officeart/2005/8/layout/hierarchy2"/>
    <dgm:cxn modelId="{8DDD248C-25FC-420C-A203-2494CCE6FF9B}" type="presOf" srcId="{2F0FCD4E-02C6-4323-83A8-443C1C4286C7}" destId="{EBF1973A-7620-4AC2-82CC-056168FADEC3}" srcOrd="0" destOrd="0" presId="urn:microsoft.com/office/officeart/2005/8/layout/hierarchy2"/>
    <dgm:cxn modelId="{856D448C-2ACA-43A1-9371-9672F5C0019C}" type="presOf" srcId="{60FCC5E2-3161-4165-8CB7-0DACBD181364}" destId="{AF12B50A-A172-46CD-991A-00294B07BE0B}" srcOrd="0" destOrd="0" presId="urn:microsoft.com/office/officeart/2005/8/layout/hierarchy2"/>
    <dgm:cxn modelId="{C642BD8D-A54C-403C-B631-9276D4C6FFC6}" type="presOf" srcId="{792B939A-B364-416D-AA23-57722E7EE21F}" destId="{7BB28933-AC39-4486-9D02-A3D313A6E48A}" srcOrd="0" destOrd="0" presId="urn:microsoft.com/office/officeart/2005/8/layout/hierarchy2"/>
    <dgm:cxn modelId="{63890B8E-A7B0-4F49-988A-6B4487EC29E9}" type="presOf" srcId="{75209BFF-488D-454B-B183-1F46D7815B1E}" destId="{6BA74CBB-DC7C-47A9-BF0C-D16B1F6A41F6}" srcOrd="0" destOrd="0" presId="urn:microsoft.com/office/officeart/2005/8/layout/hierarchy2"/>
    <dgm:cxn modelId="{EBAB608E-3C07-44BA-9F06-1522BF18CEF2}" type="presOf" srcId="{A83C071F-71AB-4990-8ABC-42874B11763B}" destId="{9610B6D1-83EC-48BE-ADD4-F4E1EA2B8FE4}" srcOrd="0" destOrd="0" presId="urn:microsoft.com/office/officeart/2005/8/layout/hierarchy2"/>
    <dgm:cxn modelId="{6AD6478F-3BB0-4B45-BAC5-4D9A35EB0205}" type="presOf" srcId="{DBB810F2-063E-4E1E-8A2D-2EA306FD37B1}" destId="{FF0F64F0-0C4E-434B-AC91-8843E8C6E512}" srcOrd="0" destOrd="0" presId="urn:microsoft.com/office/officeart/2005/8/layout/hierarchy2"/>
    <dgm:cxn modelId="{A76B0092-5BA0-4DB6-A174-05A99F1467CA}" type="presOf" srcId="{03A5D9DA-1DDF-4B36-B528-9EB36FA50B11}" destId="{053BD340-F701-4914-BCA7-F76CBC88B54F}" srcOrd="0" destOrd="0" presId="urn:microsoft.com/office/officeart/2005/8/layout/hierarchy2"/>
    <dgm:cxn modelId="{86A39598-403F-47A5-AD43-3B7F0A675633}" srcId="{8C2F10D1-E8D2-4B58-9AB7-707023371DE3}" destId="{FA35F08B-D7D6-404C-96FB-84E4CC6D86E4}" srcOrd="0" destOrd="0" parTransId="{838ABECB-A942-4664-934B-CBB5C159C4E2}" sibTransId="{56D484CD-737A-4270-8CC5-768605E3493F}"/>
    <dgm:cxn modelId="{621ED69C-D871-49EF-B1A4-F853A9A6B358}" type="presOf" srcId="{74706ABA-DB43-4BA7-A18A-5B650C1F1464}" destId="{60F01B37-782F-4DA6-A435-5E758D1DEA49}" srcOrd="1" destOrd="0" presId="urn:microsoft.com/office/officeart/2005/8/layout/hierarchy2"/>
    <dgm:cxn modelId="{6D78F39D-17CA-4B18-AEF5-2DAFAFF7911F}" type="presOf" srcId="{792B939A-B364-416D-AA23-57722E7EE21F}" destId="{584D1FFD-D1C6-4A3F-9FAC-1F25E33FF96D}" srcOrd="1" destOrd="0" presId="urn:microsoft.com/office/officeart/2005/8/layout/hierarchy2"/>
    <dgm:cxn modelId="{0DED689E-35B0-4603-A86B-36C834A5416F}" srcId="{67B2AD52-9EBE-4FDB-92C8-EB1BE901F627}" destId="{8C2F10D1-E8D2-4B58-9AB7-707023371DE3}" srcOrd="1" destOrd="0" parTransId="{792B939A-B364-416D-AA23-57722E7EE21F}" sibTransId="{A3420B97-8DC1-435C-BAEB-1D65E2C37736}"/>
    <dgm:cxn modelId="{5677C49F-E63E-497B-860D-6037212C7686}" srcId="{EA27948A-174B-4E2E-BBC6-830EBF9EF2F5}" destId="{67B2AD52-9EBE-4FDB-92C8-EB1BE901F627}" srcOrd="1" destOrd="0" parTransId="{03A5D9DA-1DDF-4B36-B528-9EB36FA50B11}" sibTransId="{6F4A46F4-78B7-4159-9F8F-7491E6CC1D19}"/>
    <dgm:cxn modelId="{C5BA12A2-F8FC-48FE-B854-72D1F8AAD8A7}" type="presOf" srcId="{46B69369-A855-4146-A946-7376BF353939}" destId="{564A4CF5-C0FE-4143-AF86-B3D71EB54815}" srcOrd="0" destOrd="0" presId="urn:microsoft.com/office/officeart/2005/8/layout/hierarchy2"/>
    <dgm:cxn modelId="{56169FA4-E81E-4E0B-B6C0-3A404BE5885C}" type="presOf" srcId="{75209BFF-488D-454B-B183-1F46D7815B1E}" destId="{DB2AE5FF-C16A-42D7-82E3-3245AB8FF419}" srcOrd="1" destOrd="0" presId="urn:microsoft.com/office/officeart/2005/8/layout/hierarchy2"/>
    <dgm:cxn modelId="{F74048A5-A3C9-4717-8999-69D8A29CED50}" srcId="{EFBA3E03-0E60-434F-9CCB-AF9DF1D8AAC9}" destId="{C06A7B22-963B-4305-BBC2-13FC1023FFDF}" srcOrd="0" destOrd="0" parTransId="{CAA71AAC-9F01-418E-846C-661C86DB7957}" sibTransId="{EB60DAD8-7EAC-4BF0-8F5F-90E0B1552BF9}"/>
    <dgm:cxn modelId="{4D37AFB1-0D04-4A8D-9FCD-CFFC50523DA4}" type="presOf" srcId="{9F704B26-A034-4B4E-8CF5-9D2D218118A0}" destId="{F4E3B2F7-2989-465E-9958-B1124AA11E74}" srcOrd="0" destOrd="0" presId="urn:microsoft.com/office/officeart/2005/8/layout/hierarchy2"/>
    <dgm:cxn modelId="{0C98DBB2-0F87-43A8-8AFA-C17F32DAB059}" type="presOf" srcId="{AC6405BB-CFF8-45BA-8634-15E5CA77818C}" destId="{0621292E-3288-472A-8CD8-14E25E16FC8C}" srcOrd="0" destOrd="0" presId="urn:microsoft.com/office/officeart/2005/8/layout/hierarchy2"/>
    <dgm:cxn modelId="{B35F47B3-491B-4F29-9616-3140D874718E}" type="presOf" srcId="{9ABA6840-02CD-4658-899E-E3256D1083C8}" destId="{882B4129-F161-450E-A58D-B1BE2D3FBBA4}" srcOrd="1" destOrd="0" presId="urn:microsoft.com/office/officeart/2005/8/layout/hierarchy2"/>
    <dgm:cxn modelId="{FE2AF8B6-65F5-4686-AFE4-883EB0A19922}" type="presOf" srcId="{67B2AD52-9EBE-4FDB-92C8-EB1BE901F627}" destId="{D649F03B-0D64-47EA-9DF7-85CA1E19F440}" srcOrd="0" destOrd="0" presId="urn:microsoft.com/office/officeart/2005/8/layout/hierarchy2"/>
    <dgm:cxn modelId="{B9A5BDB7-84BF-4A61-935F-46DE80203963}" srcId="{B0EFB4D5-1ABA-4DFB-993A-DBAA52EE0B6E}" destId="{1B7BD59C-550E-46CE-A260-436DE9145E99}" srcOrd="0" destOrd="0" parTransId="{A6B0E27B-0284-491B-9C4A-0B9808D038EE}" sibTransId="{36C74578-0FE5-43C0-BB41-6E778EAFEB1D}"/>
    <dgm:cxn modelId="{BAC861B8-0570-43C0-BA41-AD048F9B0D65}" type="presOf" srcId="{DBB810F2-063E-4E1E-8A2D-2EA306FD37B1}" destId="{A72BF718-95D2-4701-B796-3E481B6E357E}" srcOrd="1" destOrd="0" presId="urn:microsoft.com/office/officeart/2005/8/layout/hierarchy2"/>
    <dgm:cxn modelId="{20277BBB-A0E4-4728-826D-EB73D0C8741F}" type="presOf" srcId="{94F0E709-1C84-4FAF-8143-00BC4073BA3F}" destId="{BD81D519-C378-4149-91E5-03B41A0F9C3C}" srcOrd="0" destOrd="0" presId="urn:microsoft.com/office/officeart/2005/8/layout/hierarchy2"/>
    <dgm:cxn modelId="{9147BDBD-80F9-4FA3-8FD0-630CE2697EB2}" type="presOf" srcId="{2009069C-0111-4878-9630-9A6CE297163F}" destId="{7B4E7295-C3F4-4496-981D-69E34E2C8395}" srcOrd="0" destOrd="0" presId="urn:microsoft.com/office/officeart/2005/8/layout/hierarchy2"/>
    <dgm:cxn modelId="{A227B9C0-25EC-4583-A6D4-E5A1B0457763}" type="presOf" srcId="{99952C17-ABA8-414F-827A-ED6E19AEFCE5}" destId="{D4091F8B-456D-4171-BB4B-2C586525E07E}" srcOrd="0" destOrd="0" presId="urn:microsoft.com/office/officeart/2005/8/layout/hierarchy2"/>
    <dgm:cxn modelId="{5F67F1C3-B168-41CC-A2E4-9BBE17D95DF6}" srcId="{7DD9BA76-C142-4002-8F32-F67E88BC0174}" destId="{2F0FCD4E-02C6-4323-83A8-443C1C4286C7}" srcOrd="1" destOrd="0" parTransId="{D5061496-2017-4099-99F3-4744715B8441}" sibTransId="{AA54F922-CFE4-4AAE-B95E-DA1CAA3A2A96}"/>
    <dgm:cxn modelId="{C0EED1C4-DC91-48FF-808A-5BA43524AFE2}" type="presOf" srcId="{EA27948A-174B-4E2E-BBC6-830EBF9EF2F5}" destId="{ACD2E7C6-9C4D-41F5-A6E9-AF461E7375DE}" srcOrd="0" destOrd="0" presId="urn:microsoft.com/office/officeart/2005/8/layout/hierarchy2"/>
    <dgm:cxn modelId="{C92C71C7-C453-4CAD-BEF0-C6727904E60D}" type="presOf" srcId="{A48E0B51-3995-429F-993E-42AE2FF01C13}" destId="{04F477D9-8EDD-40C6-960D-94E65C2F90B2}" srcOrd="1" destOrd="0" presId="urn:microsoft.com/office/officeart/2005/8/layout/hierarchy2"/>
    <dgm:cxn modelId="{DADC0CC8-0E56-4B67-A33C-8960A9E589A7}" type="presOf" srcId="{A6B0E27B-0284-491B-9C4A-0B9808D038EE}" destId="{1226D108-FE8B-4837-9F05-9A01704CA271}" srcOrd="1" destOrd="0" presId="urn:microsoft.com/office/officeart/2005/8/layout/hierarchy2"/>
    <dgm:cxn modelId="{8CD506CA-AA1F-48F9-A59E-588689EC35A8}" srcId="{2F0FCD4E-02C6-4323-83A8-443C1C4286C7}" destId="{EA27948A-174B-4E2E-BBC6-830EBF9EF2F5}" srcOrd="0" destOrd="0" parTransId="{75209BFF-488D-454B-B183-1F46D7815B1E}" sibTransId="{663A5303-5756-4CFC-ACDB-2CA4F0EB4970}"/>
    <dgm:cxn modelId="{C4EE1ACA-D4BB-4E6F-B19B-3713A0995BC9}" type="presOf" srcId="{D5061496-2017-4099-99F3-4744715B8441}" destId="{E93B878B-B550-4CFE-BDC5-F1E8A83167C1}" srcOrd="1" destOrd="0" presId="urn:microsoft.com/office/officeart/2005/8/layout/hierarchy2"/>
    <dgm:cxn modelId="{07EC95CD-1634-43F2-A063-E2934D3AFE1F}" type="presOf" srcId="{BBDF6D51-552D-46E2-BE5F-2D6EDC46DD02}" destId="{3191E64E-DEAC-4E99-81E0-BE71478AA829}" srcOrd="0" destOrd="0" presId="urn:microsoft.com/office/officeart/2005/8/layout/hierarchy2"/>
    <dgm:cxn modelId="{B8701BCE-4EE1-40DE-9FAB-A501850AA045}" type="presOf" srcId="{F403204A-8BB4-4462-9B27-45FD09767627}" destId="{0F40D7C9-5D6E-4BFB-A683-1BBBC35AB890}" srcOrd="1" destOrd="0" presId="urn:microsoft.com/office/officeart/2005/8/layout/hierarchy2"/>
    <dgm:cxn modelId="{805F66D6-9376-4FB7-999D-0AA443DB384B}" srcId="{0BB1E1E9-1689-4A8D-A6CB-1E5C494421AA}" destId="{AFA8C80A-59E1-4B94-8B0A-5F20AE10E71B}" srcOrd="0" destOrd="0" parTransId="{2009069C-0111-4878-9630-9A6CE297163F}" sibTransId="{4C20D297-5D4C-447F-9609-B36BD1FE5B4D}"/>
    <dgm:cxn modelId="{32A39EDE-8E5C-4821-8DA5-45B822F3DCC9}" type="presOf" srcId="{43644040-8D6B-4F15-B672-B12808C1BC89}" destId="{D0519117-3BB2-4FFC-82AD-588D646308AA}" srcOrd="0" destOrd="0" presId="urn:microsoft.com/office/officeart/2005/8/layout/hierarchy2"/>
    <dgm:cxn modelId="{ECA8F3E6-C06B-45A0-976A-9C7B8F666AF9}" type="presOf" srcId="{8381ACE6-6E90-4D3E-8FE6-E05D47ACEFDC}" destId="{0274E822-8A79-410B-A645-0702A26DA9CC}" srcOrd="0" destOrd="0" presId="urn:microsoft.com/office/officeart/2005/8/layout/hierarchy2"/>
    <dgm:cxn modelId="{1FE497E7-F280-40C7-850D-61E8B94C7ED5}" srcId="{EFBA3E03-0E60-434F-9CCB-AF9DF1D8AAC9}" destId="{AC6405BB-CFF8-45BA-8634-15E5CA77818C}" srcOrd="1" destOrd="0" parTransId="{9B838AFA-2A7E-4988-A241-D7ECA380070C}" sibTransId="{E0D0193E-EE85-4A45-9D57-C019742ABF25}"/>
    <dgm:cxn modelId="{8CCB87E8-E3BF-4466-8F68-599017F4CD4C}" type="presOf" srcId="{3A304C18-2304-43F0-9E8C-83513E7EB5F5}" destId="{433EF746-222C-459D-B698-7358587B3ECC}" srcOrd="0" destOrd="0" presId="urn:microsoft.com/office/officeart/2005/8/layout/hierarchy2"/>
    <dgm:cxn modelId="{EAAF94EB-C73A-4064-B231-C02F42A3EA25}" type="presOf" srcId="{D5061496-2017-4099-99F3-4744715B8441}" destId="{525E0DC8-B8D6-478B-A86A-B332066193D3}" srcOrd="0" destOrd="0" presId="urn:microsoft.com/office/officeart/2005/8/layout/hierarchy2"/>
    <dgm:cxn modelId="{541F04EC-CEB5-4297-A5D6-A61635755568}" type="presOf" srcId="{87F921A4-D829-46B6-BA45-F3BE599286D2}" destId="{50A451E9-48FC-494E-9E4A-BF0996A3BA86}" srcOrd="0" destOrd="0" presId="urn:microsoft.com/office/officeart/2005/8/layout/hierarchy2"/>
    <dgm:cxn modelId="{AD2699ED-AE73-4A2F-9C35-3ECFBEBA5C0A}" type="presOf" srcId="{7DD9BA76-C142-4002-8F32-F67E88BC0174}" destId="{75B24FD5-DBDF-4AD9-9AA3-958AFB2AF88D}" srcOrd="0" destOrd="0" presId="urn:microsoft.com/office/officeart/2005/8/layout/hierarchy2"/>
    <dgm:cxn modelId="{73D683EE-E989-4709-A3D9-77454F22BC43}" srcId="{4073CC7D-EAFE-453E-B759-1AFE2CFBB32A}" destId="{99952C17-ABA8-414F-827A-ED6E19AEFCE5}" srcOrd="1" destOrd="0" parTransId="{9F704B26-A034-4B4E-8CF5-9D2D218118A0}" sibTransId="{7FCF83E5-19EF-4C25-BC06-B066746A7B6E}"/>
    <dgm:cxn modelId="{F0D2DCF3-6746-4163-91F1-27E0A68BECA4}" type="presOf" srcId="{9B838AFA-2A7E-4988-A241-D7ECA380070C}" destId="{E1D10052-5BA6-4E19-9334-0718F4D81EC9}" srcOrd="1" destOrd="0" presId="urn:microsoft.com/office/officeart/2005/8/layout/hierarchy2"/>
    <dgm:cxn modelId="{E6285FF4-85B5-4245-A4E4-CBCBD5DDD687}" type="presOf" srcId="{9ABA6840-02CD-4658-899E-E3256D1083C8}" destId="{1A89FBEB-61AA-499F-89AC-E885E9AD26C5}" srcOrd="0" destOrd="0" presId="urn:microsoft.com/office/officeart/2005/8/layout/hierarchy2"/>
    <dgm:cxn modelId="{488658F5-2BCD-4D20-818D-AAA5144DFCFF}" type="presOf" srcId="{03A5D9DA-1DDF-4B36-B528-9EB36FA50B11}" destId="{894EFFA0-C846-40C4-9084-1DFCF207A928}" srcOrd="1" destOrd="0" presId="urn:microsoft.com/office/officeart/2005/8/layout/hierarchy2"/>
    <dgm:cxn modelId="{ABA0C8F6-B4AA-4EEB-8303-F861FF572696}" type="presOf" srcId="{EFBA3E03-0E60-434F-9CCB-AF9DF1D8AAC9}" destId="{994F53A1-58A4-41A5-B7CB-07B0478FD051}" srcOrd="0" destOrd="0" presId="urn:microsoft.com/office/officeart/2005/8/layout/hierarchy2"/>
    <dgm:cxn modelId="{58D3A4F9-BFEB-4FE2-B073-9AEF89300BDD}" type="presOf" srcId="{8C2F10D1-E8D2-4B58-9AB7-707023371DE3}" destId="{D5C203B5-CD50-4876-9BEB-0B76B521414E}" srcOrd="0" destOrd="0" presId="urn:microsoft.com/office/officeart/2005/8/layout/hierarchy2"/>
    <dgm:cxn modelId="{180A3EFE-6E11-4293-B209-30360899AE9A}" srcId="{0BB1E1E9-1689-4A8D-A6CB-1E5C494421AA}" destId="{B0EFB4D5-1ABA-4DFB-993A-DBAA52EE0B6E}" srcOrd="2" destOrd="0" parTransId="{B455BD16-49EA-43E9-8677-C4B03298D665}" sibTransId="{D018D0EF-73B1-4F8D-8287-7729B4EB5FE1}"/>
    <dgm:cxn modelId="{2F9D36D8-9A04-4EE2-8BD6-5FBB4E914A46}" type="presParOf" srcId="{B264111C-CA88-421A-831B-51E601AF36E8}" destId="{458EDED2-41B4-4EBE-A3AF-D88ECB7F1FFE}" srcOrd="0" destOrd="0" presId="urn:microsoft.com/office/officeart/2005/8/layout/hierarchy2"/>
    <dgm:cxn modelId="{5FEA1AA8-3B4A-46F5-AC46-90C9F5D5FEF3}" type="presParOf" srcId="{458EDED2-41B4-4EBE-A3AF-D88ECB7F1FFE}" destId="{3D378826-539E-4C4B-AFBE-EC07EB2FD967}" srcOrd="0" destOrd="0" presId="urn:microsoft.com/office/officeart/2005/8/layout/hierarchy2"/>
    <dgm:cxn modelId="{EF69F8F3-622B-4A8C-B762-C8027ABCDC3F}" type="presParOf" srcId="{458EDED2-41B4-4EBE-A3AF-D88ECB7F1FFE}" destId="{1E75C33C-8090-4404-9299-A2D29F5B1E3A}" srcOrd="1" destOrd="0" presId="urn:microsoft.com/office/officeart/2005/8/layout/hierarchy2"/>
    <dgm:cxn modelId="{4621CABF-62FD-41CB-B7DE-23C53D752707}" type="presParOf" srcId="{1E75C33C-8090-4404-9299-A2D29F5B1E3A}" destId="{7B4E7295-C3F4-4496-981D-69E34E2C8395}" srcOrd="0" destOrd="0" presId="urn:microsoft.com/office/officeart/2005/8/layout/hierarchy2"/>
    <dgm:cxn modelId="{495747CD-02EA-4B62-8CAC-0D3EFCA1C087}" type="presParOf" srcId="{7B4E7295-C3F4-4496-981D-69E34E2C8395}" destId="{6D6E6A53-CE5E-47A5-956B-C8CBC3EE249D}" srcOrd="0" destOrd="0" presId="urn:microsoft.com/office/officeart/2005/8/layout/hierarchy2"/>
    <dgm:cxn modelId="{90A0A4B8-F03D-4612-A873-B875A295E741}" type="presParOf" srcId="{1E75C33C-8090-4404-9299-A2D29F5B1E3A}" destId="{95FA629F-FF87-4464-BDB1-E8A0FBD49C4B}" srcOrd="1" destOrd="0" presId="urn:microsoft.com/office/officeart/2005/8/layout/hierarchy2"/>
    <dgm:cxn modelId="{79214FF1-CCC4-4970-8DB6-7AD60120060A}" type="presParOf" srcId="{95FA629F-FF87-4464-BDB1-E8A0FBD49C4B}" destId="{8505496C-4170-47C7-A385-4E5ADD804FEF}" srcOrd="0" destOrd="0" presId="urn:microsoft.com/office/officeart/2005/8/layout/hierarchy2"/>
    <dgm:cxn modelId="{FE09F4E2-0D72-4B5E-9CA4-022E6B2024C7}" type="presParOf" srcId="{95FA629F-FF87-4464-BDB1-E8A0FBD49C4B}" destId="{12E31197-D8ED-4D0F-92B6-03B3B129A876}" srcOrd="1" destOrd="0" presId="urn:microsoft.com/office/officeart/2005/8/layout/hierarchy2"/>
    <dgm:cxn modelId="{2AF2F8DC-8774-4B9E-BDB7-8D6E372D45B5}" type="presParOf" srcId="{12E31197-D8ED-4D0F-92B6-03B3B129A876}" destId="{64158AB7-BF8D-4FCE-BDE7-5346DE6F0403}" srcOrd="0" destOrd="0" presId="urn:microsoft.com/office/officeart/2005/8/layout/hierarchy2"/>
    <dgm:cxn modelId="{8499C7A8-AE9F-433E-90C2-0EAD49717440}" type="presParOf" srcId="{64158AB7-BF8D-4FCE-BDE7-5346DE6F0403}" destId="{97F878E7-C796-4CA4-A4CA-222B080168C4}" srcOrd="0" destOrd="0" presId="urn:microsoft.com/office/officeart/2005/8/layout/hierarchy2"/>
    <dgm:cxn modelId="{20825AD8-AA73-4361-9F08-E390F8756D53}" type="presParOf" srcId="{12E31197-D8ED-4D0F-92B6-03B3B129A876}" destId="{AB042B2D-3B63-4AC7-AB11-E457CD7E32BD}" srcOrd="1" destOrd="0" presId="urn:microsoft.com/office/officeart/2005/8/layout/hierarchy2"/>
    <dgm:cxn modelId="{93C3E1BE-D89A-48F7-9670-EA07AF92851C}" type="presParOf" srcId="{AB042B2D-3B63-4AC7-AB11-E457CD7E32BD}" destId="{75B24FD5-DBDF-4AD9-9AA3-958AFB2AF88D}" srcOrd="0" destOrd="0" presId="urn:microsoft.com/office/officeart/2005/8/layout/hierarchy2"/>
    <dgm:cxn modelId="{BC3B3B3F-3C42-429C-AE28-06F30042D281}" type="presParOf" srcId="{AB042B2D-3B63-4AC7-AB11-E457CD7E32BD}" destId="{6DB141A9-C1AC-4DD1-93F7-E648D7D4CE14}" srcOrd="1" destOrd="0" presId="urn:microsoft.com/office/officeart/2005/8/layout/hierarchy2"/>
    <dgm:cxn modelId="{B47B54DC-234D-4693-BFBA-D55FB1003448}" type="presParOf" srcId="{6DB141A9-C1AC-4DD1-93F7-E648D7D4CE14}" destId="{20DE8700-D4D9-4A2B-914B-5BD1A4A01387}" srcOrd="0" destOrd="0" presId="urn:microsoft.com/office/officeart/2005/8/layout/hierarchy2"/>
    <dgm:cxn modelId="{D6A4C821-32A7-48A1-BE7F-7F7AF1218D88}" type="presParOf" srcId="{20DE8700-D4D9-4A2B-914B-5BD1A4A01387}" destId="{3E4B6659-FD00-4F8A-9C27-85744ADD7B5E}" srcOrd="0" destOrd="0" presId="urn:microsoft.com/office/officeart/2005/8/layout/hierarchy2"/>
    <dgm:cxn modelId="{4E9FD4B7-73BC-440A-A2BB-118D5EFE5F50}" type="presParOf" srcId="{6DB141A9-C1AC-4DD1-93F7-E648D7D4CE14}" destId="{04E67F09-F921-4175-830A-09096E18BD27}" srcOrd="1" destOrd="0" presId="urn:microsoft.com/office/officeart/2005/8/layout/hierarchy2"/>
    <dgm:cxn modelId="{38FE9552-4825-4ECA-A81D-09202E0BFF80}" type="presParOf" srcId="{04E67F09-F921-4175-830A-09096E18BD27}" destId="{0274E822-8A79-410B-A645-0702A26DA9CC}" srcOrd="0" destOrd="0" presId="urn:microsoft.com/office/officeart/2005/8/layout/hierarchy2"/>
    <dgm:cxn modelId="{5DBB1FED-9441-4E8B-BEDC-103636B4BECC}" type="presParOf" srcId="{04E67F09-F921-4175-830A-09096E18BD27}" destId="{B7571F61-7523-4FCD-B056-4BD758B463C6}" srcOrd="1" destOrd="0" presId="urn:microsoft.com/office/officeart/2005/8/layout/hierarchy2"/>
    <dgm:cxn modelId="{3D5EDA0B-93DE-488A-98E2-C32BD1498D01}" type="presParOf" srcId="{B7571F61-7523-4FCD-B056-4BD758B463C6}" destId="{FF0F64F0-0C4E-434B-AC91-8843E8C6E512}" srcOrd="0" destOrd="0" presId="urn:microsoft.com/office/officeart/2005/8/layout/hierarchy2"/>
    <dgm:cxn modelId="{2E55724C-2E9B-48BA-8014-1042D1FD82B7}" type="presParOf" srcId="{FF0F64F0-0C4E-434B-AC91-8843E8C6E512}" destId="{A72BF718-95D2-4701-B796-3E481B6E357E}" srcOrd="0" destOrd="0" presId="urn:microsoft.com/office/officeart/2005/8/layout/hierarchy2"/>
    <dgm:cxn modelId="{772AA42B-1050-4103-B796-BB5F7B52C12C}" type="presParOf" srcId="{B7571F61-7523-4FCD-B056-4BD758B463C6}" destId="{2854D834-58EE-4048-A615-06EBBFBF39F1}" srcOrd="1" destOrd="0" presId="urn:microsoft.com/office/officeart/2005/8/layout/hierarchy2"/>
    <dgm:cxn modelId="{0A6316FF-8833-4FFC-AA92-113F8B0746F0}" type="presParOf" srcId="{2854D834-58EE-4048-A615-06EBBFBF39F1}" destId="{BD81D519-C378-4149-91E5-03B41A0F9C3C}" srcOrd="0" destOrd="0" presId="urn:microsoft.com/office/officeart/2005/8/layout/hierarchy2"/>
    <dgm:cxn modelId="{5C5129AB-E16B-431A-915D-7A7816A25C13}" type="presParOf" srcId="{2854D834-58EE-4048-A615-06EBBFBF39F1}" destId="{CC8ABD70-204F-4B32-856B-1AE08C13935A}" srcOrd="1" destOrd="0" presId="urn:microsoft.com/office/officeart/2005/8/layout/hierarchy2"/>
    <dgm:cxn modelId="{A30E2C21-C6C2-4D88-8352-5806F44A0364}" type="presParOf" srcId="{6DB141A9-C1AC-4DD1-93F7-E648D7D4CE14}" destId="{525E0DC8-B8D6-478B-A86A-B332066193D3}" srcOrd="2" destOrd="0" presId="urn:microsoft.com/office/officeart/2005/8/layout/hierarchy2"/>
    <dgm:cxn modelId="{6F4BB4FF-00FB-48C9-B26E-852CE3902B71}" type="presParOf" srcId="{525E0DC8-B8D6-478B-A86A-B332066193D3}" destId="{E93B878B-B550-4CFE-BDC5-F1E8A83167C1}" srcOrd="0" destOrd="0" presId="urn:microsoft.com/office/officeart/2005/8/layout/hierarchy2"/>
    <dgm:cxn modelId="{B5F65913-2187-435A-B3EB-F814CDF81383}" type="presParOf" srcId="{6DB141A9-C1AC-4DD1-93F7-E648D7D4CE14}" destId="{0B38A814-3153-4B81-8D21-CF6DC0930CB4}" srcOrd="3" destOrd="0" presId="urn:microsoft.com/office/officeart/2005/8/layout/hierarchy2"/>
    <dgm:cxn modelId="{56B501D5-4EA8-491F-AD61-CD826DC1249A}" type="presParOf" srcId="{0B38A814-3153-4B81-8D21-CF6DC0930CB4}" destId="{EBF1973A-7620-4AC2-82CC-056168FADEC3}" srcOrd="0" destOrd="0" presId="urn:microsoft.com/office/officeart/2005/8/layout/hierarchy2"/>
    <dgm:cxn modelId="{7E341593-1B75-4DB1-BBF7-6DDA51C05051}" type="presParOf" srcId="{0B38A814-3153-4B81-8D21-CF6DC0930CB4}" destId="{EBFF9DB5-2AD1-44B8-9E88-965D77FF0FB7}" srcOrd="1" destOrd="0" presId="urn:microsoft.com/office/officeart/2005/8/layout/hierarchy2"/>
    <dgm:cxn modelId="{152DE280-6169-4496-9548-B52C0A4D81CF}" type="presParOf" srcId="{EBFF9DB5-2AD1-44B8-9E88-965D77FF0FB7}" destId="{6BA74CBB-DC7C-47A9-BF0C-D16B1F6A41F6}" srcOrd="0" destOrd="0" presId="urn:microsoft.com/office/officeart/2005/8/layout/hierarchy2"/>
    <dgm:cxn modelId="{BB898008-80C1-4572-B28A-B9F0B12A643E}" type="presParOf" srcId="{6BA74CBB-DC7C-47A9-BF0C-D16B1F6A41F6}" destId="{DB2AE5FF-C16A-42D7-82E3-3245AB8FF419}" srcOrd="0" destOrd="0" presId="urn:microsoft.com/office/officeart/2005/8/layout/hierarchy2"/>
    <dgm:cxn modelId="{74F17649-C4FE-4CA6-B2A1-0920F7088C1C}" type="presParOf" srcId="{EBFF9DB5-2AD1-44B8-9E88-965D77FF0FB7}" destId="{3BF6D9B4-976A-43F5-BD9E-6DD27427F458}" srcOrd="1" destOrd="0" presId="urn:microsoft.com/office/officeart/2005/8/layout/hierarchy2"/>
    <dgm:cxn modelId="{4DCBEB5C-56EA-42CA-8AC3-B6359C6B7547}" type="presParOf" srcId="{3BF6D9B4-976A-43F5-BD9E-6DD27427F458}" destId="{ACD2E7C6-9C4D-41F5-A6E9-AF461E7375DE}" srcOrd="0" destOrd="0" presId="urn:microsoft.com/office/officeart/2005/8/layout/hierarchy2"/>
    <dgm:cxn modelId="{9F73B4F7-BCE3-469B-B320-8129DF237149}" type="presParOf" srcId="{3BF6D9B4-976A-43F5-BD9E-6DD27427F458}" destId="{268F3A70-07AF-48EE-A013-57B3128A5450}" srcOrd="1" destOrd="0" presId="urn:microsoft.com/office/officeart/2005/8/layout/hierarchy2"/>
    <dgm:cxn modelId="{2F4DC2D0-58E6-44C2-BF02-D731761C27E9}" type="presParOf" srcId="{268F3A70-07AF-48EE-A013-57B3128A5450}" destId="{3D7203E2-E68D-4D42-AE33-CD383835F9EE}" srcOrd="0" destOrd="0" presId="urn:microsoft.com/office/officeart/2005/8/layout/hierarchy2"/>
    <dgm:cxn modelId="{7BAA2B69-D974-4E56-BAA8-F96F1DE09C41}" type="presParOf" srcId="{3D7203E2-E68D-4D42-AE33-CD383835F9EE}" destId="{0F40D7C9-5D6E-4BFB-A683-1BBBC35AB890}" srcOrd="0" destOrd="0" presId="urn:microsoft.com/office/officeart/2005/8/layout/hierarchy2"/>
    <dgm:cxn modelId="{198157A0-F2B4-4473-B140-5ABC7783149F}" type="presParOf" srcId="{268F3A70-07AF-48EE-A013-57B3128A5450}" destId="{349385B2-1B01-465A-A3ED-A81020452E0E}" srcOrd="1" destOrd="0" presId="urn:microsoft.com/office/officeart/2005/8/layout/hierarchy2"/>
    <dgm:cxn modelId="{E08C86C5-B6F6-4909-9CD7-21A88E35FF71}" type="presParOf" srcId="{349385B2-1B01-465A-A3ED-A81020452E0E}" destId="{994F53A1-58A4-41A5-B7CB-07B0478FD051}" srcOrd="0" destOrd="0" presId="urn:microsoft.com/office/officeart/2005/8/layout/hierarchy2"/>
    <dgm:cxn modelId="{70826C2B-C993-44BE-BF09-D1E849C4D0EE}" type="presParOf" srcId="{349385B2-1B01-465A-A3ED-A81020452E0E}" destId="{0EA20704-E988-4C7B-B625-C0F1197E81D2}" srcOrd="1" destOrd="0" presId="urn:microsoft.com/office/officeart/2005/8/layout/hierarchy2"/>
    <dgm:cxn modelId="{44AD1DEF-CE08-4588-8F58-D0E424A6F470}" type="presParOf" srcId="{0EA20704-E988-4C7B-B625-C0F1197E81D2}" destId="{28F4A55F-720D-480F-BC11-7E92572708E4}" srcOrd="0" destOrd="0" presId="urn:microsoft.com/office/officeart/2005/8/layout/hierarchy2"/>
    <dgm:cxn modelId="{8397431F-B74C-4661-8B61-57F6BADE073B}" type="presParOf" srcId="{28F4A55F-720D-480F-BC11-7E92572708E4}" destId="{926F02DB-E0E7-4A65-B4F0-8A106CDAC82A}" srcOrd="0" destOrd="0" presId="urn:microsoft.com/office/officeart/2005/8/layout/hierarchy2"/>
    <dgm:cxn modelId="{294C33FA-020C-4B55-82A8-47D59E94DABF}" type="presParOf" srcId="{0EA20704-E988-4C7B-B625-C0F1197E81D2}" destId="{2FCA345E-44F0-4202-9291-29A5F949F41E}" srcOrd="1" destOrd="0" presId="urn:microsoft.com/office/officeart/2005/8/layout/hierarchy2"/>
    <dgm:cxn modelId="{1C2D12F4-90CB-4EC3-9547-5B3EBE992648}" type="presParOf" srcId="{2FCA345E-44F0-4202-9291-29A5F949F41E}" destId="{65B70BF5-EE08-4730-A74F-EFB1607C258A}" srcOrd="0" destOrd="0" presId="urn:microsoft.com/office/officeart/2005/8/layout/hierarchy2"/>
    <dgm:cxn modelId="{AB107EC4-311A-463B-9DA4-550A7295F28C}" type="presParOf" srcId="{2FCA345E-44F0-4202-9291-29A5F949F41E}" destId="{1869AFFC-1AC5-476A-87F5-3149EB0A6299}" srcOrd="1" destOrd="0" presId="urn:microsoft.com/office/officeart/2005/8/layout/hierarchy2"/>
    <dgm:cxn modelId="{CB85A9D7-57C7-470E-ACE2-9084AC31E148}" type="presParOf" srcId="{1869AFFC-1AC5-476A-87F5-3149EB0A6299}" destId="{50A451E9-48FC-494E-9E4A-BF0996A3BA86}" srcOrd="0" destOrd="0" presId="urn:microsoft.com/office/officeart/2005/8/layout/hierarchy2"/>
    <dgm:cxn modelId="{B4748994-FF81-45B1-981E-2447B3692654}" type="presParOf" srcId="{50A451E9-48FC-494E-9E4A-BF0996A3BA86}" destId="{A4BD17B7-9345-44FB-A246-3C1A3821DB1C}" srcOrd="0" destOrd="0" presId="urn:microsoft.com/office/officeart/2005/8/layout/hierarchy2"/>
    <dgm:cxn modelId="{0F142DD0-BD6F-4CF1-B031-CECBD0E6C538}" type="presParOf" srcId="{1869AFFC-1AC5-476A-87F5-3149EB0A6299}" destId="{A97E4CB1-CEFB-4305-9384-2A8A060C2972}" srcOrd="1" destOrd="0" presId="urn:microsoft.com/office/officeart/2005/8/layout/hierarchy2"/>
    <dgm:cxn modelId="{E8FE34BF-BA05-4E23-8F57-375893C5097D}" type="presParOf" srcId="{A97E4CB1-CEFB-4305-9384-2A8A060C2972}" destId="{D0519117-3BB2-4FFC-82AD-588D646308AA}" srcOrd="0" destOrd="0" presId="urn:microsoft.com/office/officeart/2005/8/layout/hierarchy2"/>
    <dgm:cxn modelId="{2F6816C9-56AE-48CB-9F1D-916E0102CFB7}" type="presParOf" srcId="{A97E4CB1-CEFB-4305-9384-2A8A060C2972}" destId="{67F35B7D-E38C-405C-B255-E7C893574399}" srcOrd="1" destOrd="0" presId="urn:microsoft.com/office/officeart/2005/8/layout/hierarchy2"/>
    <dgm:cxn modelId="{14450F1C-4A68-48C1-9EA9-514C5EFAF3B9}" type="presParOf" srcId="{0EA20704-E988-4C7B-B625-C0F1197E81D2}" destId="{1C122A83-6E19-49DF-B639-1225EAF46898}" srcOrd="2" destOrd="0" presId="urn:microsoft.com/office/officeart/2005/8/layout/hierarchy2"/>
    <dgm:cxn modelId="{44A4587A-9108-41F7-A7AD-C71232DB1B4A}" type="presParOf" srcId="{1C122A83-6E19-49DF-B639-1225EAF46898}" destId="{E1D10052-5BA6-4E19-9334-0718F4D81EC9}" srcOrd="0" destOrd="0" presId="urn:microsoft.com/office/officeart/2005/8/layout/hierarchy2"/>
    <dgm:cxn modelId="{CF0F5924-9D4A-4C6E-8193-65E97C372598}" type="presParOf" srcId="{0EA20704-E988-4C7B-B625-C0F1197E81D2}" destId="{A8CDC8C4-50F7-4819-A35E-06EA3E099089}" srcOrd="3" destOrd="0" presId="urn:microsoft.com/office/officeart/2005/8/layout/hierarchy2"/>
    <dgm:cxn modelId="{58B6E32D-FC97-43C7-BA60-1F01A68E909F}" type="presParOf" srcId="{A8CDC8C4-50F7-4819-A35E-06EA3E099089}" destId="{0621292E-3288-472A-8CD8-14E25E16FC8C}" srcOrd="0" destOrd="0" presId="urn:microsoft.com/office/officeart/2005/8/layout/hierarchy2"/>
    <dgm:cxn modelId="{369E8C72-4190-49A6-88E8-D80A82D9E8E3}" type="presParOf" srcId="{A8CDC8C4-50F7-4819-A35E-06EA3E099089}" destId="{9B017505-FF2E-4A64-9C8B-B6F4527CFDEB}" srcOrd="1" destOrd="0" presId="urn:microsoft.com/office/officeart/2005/8/layout/hierarchy2"/>
    <dgm:cxn modelId="{5D2C32EA-7269-4403-A03C-92960E44A0BE}" type="presParOf" srcId="{9B017505-FF2E-4A64-9C8B-B6F4527CFDEB}" destId="{98F48B5E-B5A8-48F8-B685-B1B631B9D48D}" srcOrd="0" destOrd="0" presId="urn:microsoft.com/office/officeart/2005/8/layout/hierarchy2"/>
    <dgm:cxn modelId="{040566C3-62B3-406E-9372-533CD209EB54}" type="presParOf" srcId="{98F48B5E-B5A8-48F8-B685-B1B631B9D48D}" destId="{3A28F6D8-6191-47A4-A311-A65D010FC023}" srcOrd="0" destOrd="0" presId="urn:microsoft.com/office/officeart/2005/8/layout/hierarchy2"/>
    <dgm:cxn modelId="{24BC85C9-C0BE-44DE-8FFA-A1CFDF6BA60D}" type="presParOf" srcId="{9B017505-FF2E-4A64-9C8B-B6F4527CFDEB}" destId="{9B70817F-EBDB-45A6-9952-B198B28E3199}" srcOrd="1" destOrd="0" presId="urn:microsoft.com/office/officeart/2005/8/layout/hierarchy2"/>
    <dgm:cxn modelId="{013C9EBC-36C5-49F6-8F67-BA63A6ECBF27}" type="presParOf" srcId="{9B70817F-EBDB-45A6-9952-B198B28E3199}" destId="{61026BEE-94C6-496B-8C6E-6E3C993959E5}" srcOrd="0" destOrd="0" presId="urn:microsoft.com/office/officeart/2005/8/layout/hierarchy2"/>
    <dgm:cxn modelId="{CCD6A61F-B416-427B-89FC-E59EF4F9FD36}" type="presParOf" srcId="{9B70817F-EBDB-45A6-9952-B198B28E3199}" destId="{CBD7F916-CD9B-427C-BFE3-25EE8A3E68CB}" srcOrd="1" destOrd="0" presId="urn:microsoft.com/office/officeart/2005/8/layout/hierarchy2"/>
    <dgm:cxn modelId="{42F2F43D-1DDC-40F9-A91B-74F3573A0324}" type="presParOf" srcId="{268F3A70-07AF-48EE-A013-57B3128A5450}" destId="{053BD340-F701-4914-BCA7-F76CBC88B54F}" srcOrd="2" destOrd="0" presId="urn:microsoft.com/office/officeart/2005/8/layout/hierarchy2"/>
    <dgm:cxn modelId="{05F00F53-7F0F-4859-B053-94F1F82FC542}" type="presParOf" srcId="{053BD340-F701-4914-BCA7-F76CBC88B54F}" destId="{894EFFA0-C846-40C4-9084-1DFCF207A928}" srcOrd="0" destOrd="0" presId="urn:microsoft.com/office/officeart/2005/8/layout/hierarchy2"/>
    <dgm:cxn modelId="{37FCAC15-B2D7-4F98-91B9-F5B879C3B770}" type="presParOf" srcId="{268F3A70-07AF-48EE-A013-57B3128A5450}" destId="{C2834B0C-8991-4DA5-BEF0-8D0B20AF394C}" srcOrd="3" destOrd="0" presId="urn:microsoft.com/office/officeart/2005/8/layout/hierarchy2"/>
    <dgm:cxn modelId="{5C7D286B-53E9-46C7-ABC5-DEBA86069B83}" type="presParOf" srcId="{C2834B0C-8991-4DA5-BEF0-8D0B20AF394C}" destId="{D649F03B-0D64-47EA-9DF7-85CA1E19F440}" srcOrd="0" destOrd="0" presId="urn:microsoft.com/office/officeart/2005/8/layout/hierarchy2"/>
    <dgm:cxn modelId="{C1F7278E-8EAA-4C98-8A8F-6D4CE930912F}" type="presParOf" srcId="{C2834B0C-8991-4DA5-BEF0-8D0B20AF394C}" destId="{AF92C11C-8A14-43A6-8C5C-7A0BF249288B}" srcOrd="1" destOrd="0" presId="urn:microsoft.com/office/officeart/2005/8/layout/hierarchy2"/>
    <dgm:cxn modelId="{E22C64E4-A42F-48A8-9B82-E363B7C303E8}" type="presParOf" srcId="{AF92C11C-8A14-43A6-8C5C-7A0BF249288B}" destId="{E3153A1E-C870-4B82-A148-207310F4DF48}" srcOrd="0" destOrd="0" presId="urn:microsoft.com/office/officeart/2005/8/layout/hierarchy2"/>
    <dgm:cxn modelId="{717E65AC-AB78-4FE5-AA07-1685A3A6D286}" type="presParOf" srcId="{E3153A1E-C870-4B82-A148-207310F4DF48}" destId="{04F477D9-8EDD-40C6-960D-94E65C2F90B2}" srcOrd="0" destOrd="0" presId="urn:microsoft.com/office/officeart/2005/8/layout/hierarchy2"/>
    <dgm:cxn modelId="{8546EEF2-8BFF-4D1B-B123-5704E92E32F1}" type="presParOf" srcId="{AF92C11C-8A14-43A6-8C5C-7A0BF249288B}" destId="{F2CA5F94-8DEE-47A6-9BD5-9964AA2235A1}" srcOrd="1" destOrd="0" presId="urn:microsoft.com/office/officeart/2005/8/layout/hierarchy2"/>
    <dgm:cxn modelId="{AF449C4E-BA7E-4E80-A69A-56848CF0FF9B}" type="presParOf" srcId="{F2CA5F94-8DEE-47A6-9BD5-9964AA2235A1}" destId="{433EF746-222C-459D-B698-7358587B3ECC}" srcOrd="0" destOrd="0" presId="urn:microsoft.com/office/officeart/2005/8/layout/hierarchy2"/>
    <dgm:cxn modelId="{548B0FFB-B7EA-4704-9C8A-79D68E147455}" type="presParOf" srcId="{F2CA5F94-8DEE-47A6-9BD5-9964AA2235A1}" destId="{83DB8673-9451-4BD6-A068-F18556CC7939}" srcOrd="1" destOrd="0" presId="urn:microsoft.com/office/officeart/2005/8/layout/hierarchy2"/>
    <dgm:cxn modelId="{393CD7C5-4134-4953-A360-88CCD7FF792D}" type="presParOf" srcId="{83DB8673-9451-4BD6-A068-F18556CC7939}" destId="{417D247F-DA7E-426D-98D2-934DE6C3D271}" srcOrd="0" destOrd="0" presId="urn:microsoft.com/office/officeart/2005/8/layout/hierarchy2"/>
    <dgm:cxn modelId="{157A4513-ADB7-4DC0-B728-9050DF6667DB}" type="presParOf" srcId="{417D247F-DA7E-426D-98D2-934DE6C3D271}" destId="{60F01B37-782F-4DA6-A435-5E758D1DEA49}" srcOrd="0" destOrd="0" presId="urn:microsoft.com/office/officeart/2005/8/layout/hierarchy2"/>
    <dgm:cxn modelId="{F1FECDE7-DE78-4F94-B265-8863F12C9857}" type="presParOf" srcId="{83DB8673-9451-4BD6-A068-F18556CC7939}" destId="{E9175780-8294-4737-AA48-3705324F77FE}" srcOrd="1" destOrd="0" presId="urn:microsoft.com/office/officeart/2005/8/layout/hierarchy2"/>
    <dgm:cxn modelId="{B79CB008-D076-41D4-AE83-A9330CB3D838}" type="presParOf" srcId="{E9175780-8294-4737-AA48-3705324F77FE}" destId="{7D3F00EB-A021-4430-B2CA-9FCBCCFFC865}" srcOrd="0" destOrd="0" presId="urn:microsoft.com/office/officeart/2005/8/layout/hierarchy2"/>
    <dgm:cxn modelId="{37641B3E-C396-4A36-A88D-DD4FC7B79DE4}" type="presParOf" srcId="{E9175780-8294-4737-AA48-3705324F77FE}" destId="{B71F4B96-C865-4852-AB3C-3F5A7BC2B84F}" srcOrd="1" destOrd="0" presId="urn:microsoft.com/office/officeart/2005/8/layout/hierarchy2"/>
    <dgm:cxn modelId="{76C2A703-E1D2-49A6-BFB0-5ECBBDFDE7E2}" type="presParOf" srcId="{AF92C11C-8A14-43A6-8C5C-7A0BF249288B}" destId="{7BB28933-AC39-4486-9D02-A3D313A6E48A}" srcOrd="2" destOrd="0" presId="urn:microsoft.com/office/officeart/2005/8/layout/hierarchy2"/>
    <dgm:cxn modelId="{8681581B-2DE3-4906-9D3C-32549F7444EC}" type="presParOf" srcId="{7BB28933-AC39-4486-9D02-A3D313A6E48A}" destId="{584D1FFD-D1C6-4A3F-9FAC-1F25E33FF96D}" srcOrd="0" destOrd="0" presId="urn:microsoft.com/office/officeart/2005/8/layout/hierarchy2"/>
    <dgm:cxn modelId="{10DD7E1D-48D8-4782-8E73-A19D6F54E394}" type="presParOf" srcId="{AF92C11C-8A14-43A6-8C5C-7A0BF249288B}" destId="{69066F38-8AB5-403E-BB30-D8593B89968D}" srcOrd="3" destOrd="0" presId="urn:microsoft.com/office/officeart/2005/8/layout/hierarchy2"/>
    <dgm:cxn modelId="{6F2F7F88-D101-4203-898C-AE033C588148}" type="presParOf" srcId="{69066F38-8AB5-403E-BB30-D8593B89968D}" destId="{D5C203B5-CD50-4876-9BEB-0B76B521414E}" srcOrd="0" destOrd="0" presId="urn:microsoft.com/office/officeart/2005/8/layout/hierarchy2"/>
    <dgm:cxn modelId="{027B9942-8684-4AD0-933D-80F1E810B3C7}" type="presParOf" srcId="{69066F38-8AB5-403E-BB30-D8593B89968D}" destId="{8F85B2E9-74F3-4EAD-BD34-1C14AD860BF6}" srcOrd="1" destOrd="0" presId="urn:microsoft.com/office/officeart/2005/8/layout/hierarchy2"/>
    <dgm:cxn modelId="{E3DC396E-3C87-4388-BA5B-F90E383DBD93}" type="presParOf" srcId="{8F85B2E9-74F3-4EAD-BD34-1C14AD860BF6}" destId="{E5087350-E0D6-4E7C-A91E-AAA4E08C662A}" srcOrd="0" destOrd="0" presId="urn:microsoft.com/office/officeart/2005/8/layout/hierarchy2"/>
    <dgm:cxn modelId="{40D4EB77-D05F-416A-AF90-F2042E812D57}" type="presParOf" srcId="{E5087350-E0D6-4E7C-A91E-AAA4E08C662A}" destId="{55A9D9EA-D3B4-4AFE-ADFB-8274F48F3900}" srcOrd="0" destOrd="0" presId="urn:microsoft.com/office/officeart/2005/8/layout/hierarchy2"/>
    <dgm:cxn modelId="{F5CB5CDD-951D-45D8-857B-3899982FE238}" type="presParOf" srcId="{8F85B2E9-74F3-4EAD-BD34-1C14AD860BF6}" destId="{849BA03B-96DA-4815-9513-C664AD2FDF3C}" srcOrd="1" destOrd="0" presId="urn:microsoft.com/office/officeart/2005/8/layout/hierarchy2"/>
    <dgm:cxn modelId="{1FBDBC2D-0301-41E1-A70F-9B6231D37D6D}" type="presParOf" srcId="{849BA03B-96DA-4815-9513-C664AD2FDF3C}" destId="{9405F8D3-F12D-4E89-A1D3-677EDB691973}" srcOrd="0" destOrd="0" presId="urn:microsoft.com/office/officeart/2005/8/layout/hierarchy2"/>
    <dgm:cxn modelId="{456A5644-8B18-4FF2-BE37-126881EB75CE}" type="presParOf" srcId="{849BA03B-96DA-4815-9513-C664AD2FDF3C}" destId="{F25C6C4F-5C38-410B-B382-CC8AD633DED8}" srcOrd="1" destOrd="0" presId="urn:microsoft.com/office/officeart/2005/8/layout/hierarchy2"/>
    <dgm:cxn modelId="{12DC07E9-DB8F-4898-BD3F-D68DA7F15B25}" type="presParOf" srcId="{1E75C33C-8090-4404-9299-A2D29F5B1E3A}" destId="{1A89FBEB-61AA-499F-89AC-E885E9AD26C5}" srcOrd="2" destOrd="0" presId="urn:microsoft.com/office/officeart/2005/8/layout/hierarchy2"/>
    <dgm:cxn modelId="{80451AEB-A669-4B35-8E38-9A97BF0820E8}" type="presParOf" srcId="{1A89FBEB-61AA-499F-89AC-E885E9AD26C5}" destId="{882B4129-F161-450E-A58D-B1BE2D3FBBA4}" srcOrd="0" destOrd="0" presId="urn:microsoft.com/office/officeart/2005/8/layout/hierarchy2"/>
    <dgm:cxn modelId="{698F8D2F-3DBD-47EB-B673-E9435E83C76D}" type="presParOf" srcId="{1E75C33C-8090-4404-9299-A2D29F5B1E3A}" destId="{06E73D03-EA67-42DF-B3B8-6BD99E111006}" srcOrd="3" destOrd="0" presId="urn:microsoft.com/office/officeart/2005/8/layout/hierarchy2"/>
    <dgm:cxn modelId="{3554C9CC-4854-4CAC-AD84-3E5B17830B20}" type="presParOf" srcId="{06E73D03-EA67-42DF-B3B8-6BD99E111006}" destId="{1B3BC38E-D0C6-4EB5-8BD0-6B8DCCE8C9A2}" srcOrd="0" destOrd="0" presId="urn:microsoft.com/office/officeart/2005/8/layout/hierarchy2"/>
    <dgm:cxn modelId="{BEBF662E-8A54-43A3-9A6B-3692938935C4}" type="presParOf" srcId="{06E73D03-EA67-42DF-B3B8-6BD99E111006}" destId="{9DA34394-AB0D-4A6D-9E0B-86D8CBED9B8A}" srcOrd="1" destOrd="0" presId="urn:microsoft.com/office/officeart/2005/8/layout/hierarchy2"/>
    <dgm:cxn modelId="{B625AF31-BB0E-4356-91ED-2C4600219C6D}" type="presParOf" srcId="{9DA34394-AB0D-4A6D-9E0B-86D8CBED9B8A}" destId="{48B0D5C8-43CD-4D75-9888-CCE64D884E19}" srcOrd="0" destOrd="0" presId="urn:microsoft.com/office/officeart/2005/8/layout/hierarchy2"/>
    <dgm:cxn modelId="{29F46244-1FD4-48A4-844A-75304C421F1B}" type="presParOf" srcId="{48B0D5C8-43CD-4D75-9888-CCE64D884E19}" destId="{B9175954-A2A7-42F1-87BE-18CA95F632D9}" srcOrd="0" destOrd="0" presId="urn:microsoft.com/office/officeart/2005/8/layout/hierarchy2"/>
    <dgm:cxn modelId="{1D12BF17-724D-4797-AEB1-B8C547089C34}" type="presParOf" srcId="{9DA34394-AB0D-4A6D-9E0B-86D8CBED9B8A}" destId="{8BB56EC0-0498-4181-B17D-140C0D8E1339}" srcOrd="1" destOrd="0" presId="urn:microsoft.com/office/officeart/2005/8/layout/hierarchy2"/>
    <dgm:cxn modelId="{5084179D-2C1E-405C-8ED9-3C364DD6E7FA}" type="presParOf" srcId="{8BB56EC0-0498-4181-B17D-140C0D8E1339}" destId="{3191E64E-DEAC-4E99-81E0-BE71478AA829}" srcOrd="0" destOrd="0" presId="urn:microsoft.com/office/officeart/2005/8/layout/hierarchy2"/>
    <dgm:cxn modelId="{5D9F29E1-D888-4D91-8D5F-2D6B019F799C}" type="presParOf" srcId="{8BB56EC0-0498-4181-B17D-140C0D8E1339}" destId="{49B3A39D-8F2A-4C3E-99E8-3820301479C4}" srcOrd="1" destOrd="0" presId="urn:microsoft.com/office/officeart/2005/8/layout/hierarchy2"/>
    <dgm:cxn modelId="{76DF161F-8650-4457-8F0B-9464D5265BA9}" type="presParOf" srcId="{49B3A39D-8F2A-4C3E-99E8-3820301479C4}" destId="{564A4CF5-C0FE-4143-AF86-B3D71EB54815}" srcOrd="0" destOrd="0" presId="urn:microsoft.com/office/officeart/2005/8/layout/hierarchy2"/>
    <dgm:cxn modelId="{27A46F5F-2202-4F60-9A22-7690B8DD9A45}" type="presParOf" srcId="{564A4CF5-C0FE-4143-AF86-B3D71EB54815}" destId="{E8FEF352-C9E2-4967-8F57-7B798F705D9C}" srcOrd="0" destOrd="0" presId="urn:microsoft.com/office/officeart/2005/8/layout/hierarchy2"/>
    <dgm:cxn modelId="{25851211-5B68-46B2-B54D-EBB61F0DCC5F}" type="presParOf" srcId="{49B3A39D-8F2A-4C3E-99E8-3820301479C4}" destId="{B4820D31-2370-4487-AF68-7055D724FDFB}" srcOrd="1" destOrd="0" presId="urn:microsoft.com/office/officeart/2005/8/layout/hierarchy2"/>
    <dgm:cxn modelId="{0185E5F2-CB53-4DFA-A5EA-4DEA46F08CA7}" type="presParOf" srcId="{B4820D31-2370-4487-AF68-7055D724FDFB}" destId="{AF12B50A-A172-46CD-991A-00294B07BE0B}" srcOrd="0" destOrd="0" presId="urn:microsoft.com/office/officeart/2005/8/layout/hierarchy2"/>
    <dgm:cxn modelId="{0965318B-60ED-48D9-8D54-AE52918899CD}" type="presParOf" srcId="{B4820D31-2370-4487-AF68-7055D724FDFB}" destId="{B1508E02-13D5-4C66-89B7-A7E1CDCC4A10}" srcOrd="1" destOrd="0" presId="urn:microsoft.com/office/officeart/2005/8/layout/hierarchy2"/>
    <dgm:cxn modelId="{1CE775FC-AAE7-4EA9-BBF4-CC82E4FF0726}" type="presParOf" srcId="{9DA34394-AB0D-4A6D-9E0B-86D8CBED9B8A}" destId="{F4E3B2F7-2989-465E-9958-B1124AA11E74}" srcOrd="2" destOrd="0" presId="urn:microsoft.com/office/officeart/2005/8/layout/hierarchy2"/>
    <dgm:cxn modelId="{A57AD2E5-F42B-4601-B270-99AA865B38E8}" type="presParOf" srcId="{F4E3B2F7-2989-465E-9958-B1124AA11E74}" destId="{30A9FE97-E72D-4A84-8BFD-9919C63E3FA5}" srcOrd="0" destOrd="0" presId="urn:microsoft.com/office/officeart/2005/8/layout/hierarchy2"/>
    <dgm:cxn modelId="{6CD10F0F-E689-420E-8D0A-6468AAEC6C69}" type="presParOf" srcId="{9DA34394-AB0D-4A6D-9E0B-86D8CBED9B8A}" destId="{74AE740A-943E-4508-BCB6-CF2A433B9D8B}" srcOrd="3" destOrd="0" presId="urn:microsoft.com/office/officeart/2005/8/layout/hierarchy2"/>
    <dgm:cxn modelId="{71EB4B92-1C3C-4207-900C-7A2CD7BA59E9}" type="presParOf" srcId="{74AE740A-943E-4508-BCB6-CF2A433B9D8B}" destId="{D4091F8B-456D-4171-BB4B-2C586525E07E}" srcOrd="0" destOrd="0" presId="urn:microsoft.com/office/officeart/2005/8/layout/hierarchy2"/>
    <dgm:cxn modelId="{4008F684-8444-4DC6-858E-AC6C5C002F6F}" type="presParOf" srcId="{74AE740A-943E-4508-BCB6-CF2A433B9D8B}" destId="{E19366B5-E966-483C-BDB9-1B3298E08A7D}" srcOrd="1" destOrd="0" presId="urn:microsoft.com/office/officeart/2005/8/layout/hierarchy2"/>
    <dgm:cxn modelId="{C18809C1-7579-4EFF-8B02-8886D0765006}" type="presParOf" srcId="{E19366B5-E966-483C-BDB9-1B3298E08A7D}" destId="{7ACBC935-3B26-4C11-AE56-95A466DB4A04}" srcOrd="0" destOrd="0" presId="urn:microsoft.com/office/officeart/2005/8/layout/hierarchy2"/>
    <dgm:cxn modelId="{D072B993-E7DE-41C2-B664-1E3E5D310C17}" type="presParOf" srcId="{7ACBC935-3B26-4C11-AE56-95A466DB4A04}" destId="{5FA8B1F0-B46D-4A13-8856-8D0A76AC8B74}" srcOrd="0" destOrd="0" presId="urn:microsoft.com/office/officeart/2005/8/layout/hierarchy2"/>
    <dgm:cxn modelId="{6461DE9F-3A21-407D-8ED1-B6C0C04E80D5}" type="presParOf" srcId="{E19366B5-E966-483C-BDB9-1B3298E08A7D}" destId="{4225EACB-03CA-41E3-9389-DC5DD654157D}" srcOrd="1" destOrd="0" presId="urn:microsoft.com/office/officeart/2005/8/layout/hierarchy2"/>
    <dgm:cxn modelId="{2E58187E-9DFF-41E0-976E-4446749917C8}" type="presParOf" srcId="{4225EACB-03CA-41E3-9389-DC5DD654157D}" destId="{9610B6D1-83EC-48BE-ADD4-F4E1EA2B8FE4}" srcOrd="0" destOrd="0" presId="urn:microsoft.com/office/officeart/2005/8/layout/hierarchy2"/>
    <dgm:cxn modelId="{B73AD1F1-3C97-4157-8B13-2A6A73A4BBA7}" type="presParOf" srcId="{4225EACB-03CA-41E3-9389-DC5DD654157D}" destId="{77E1E235-1137-4426-9EE9-835620F37AE2}" srcOrd="1" destOrd="0" presId="urn:microsoft.com/office/officeart/2005/8/layout/hierarchy2"/>
    <dgm:cxn modelId="{3B69DD6C-134D-4051-975E-8A59CC34FE7C}" type="presParOf" srcId="{1E75C33C-8090-4404-9299-A2D29F5B1E3A}" destId="{E1CB2CED-8A40-4DD3-AD7E-B6FBEDD9347D}" srcOrd="4" destOrd="0" presId="urn:microsoft.com/office/officeart/2005/8/layout/hierarchy2"/>
    <dgm:cxn modelId="{A34E5B9D-C264-49A6-86E6-EF089E010EC8}" type="presParOf" srcId="{E1CB2CED-8A40-4DD3-AD7E-B6FBEDD9347D}" destId="{D52D8C7A-D645-4523-AE9C-DD6A5B5591A4}" srcOrd="0" destOrd="0" presId="urn:microsoft.com/office/officeart/2005/8/layout/hierarchy2"/>
    <dgm:cxn modelId="{A7A4DE09-69ED-4D40-942A-4EAC2849F97B}" type="presParOf" srcId="{1E75C33C-8090-4404-9299-A2D29F5B1E3A}" destId="{1745B15F-4128-4105-8917-B2F1CFC65376}" srcOrd="5" destOrd="0" presId="urn:microsoft.com/office/officeart/2005/8/layout/hierarchy2"/>
    <dgm:cxn modelId="{50C5A363-37BB-4A7B-B8B9-648D3D235508}" type="presParOf" srcId="{1745B15F-4128-4105-8917-B2F1CFC65376}" destId="{3541DAD4-8D6D-4ADB-9E23-9EFF8168A65F}" srcOrd="0" destOrd="0" presId="urn:microsoft.com/office/officeart/2005/8/layout/hierarchy2"/>
    <dgm:cxn modelId="{CAF64AA6-5133-4A25-87DA-F36FA3158854}" type="presParOf" srcId="{1745B15F-4128-4105-8917-B2F1CFC65376}" destId="{D846F2DC-C969-460D-B02E-CDF741498E8A}" srcOrd="1" destOrd="0" presId="urn:microsoft.com/office/officeart/2005/8/layout/hierarchy2"/>
    <dgm:cxn modelId="{8CCF88A4-5147-48A1-8184-7D2525C1DE7B}" type="presParOf" srcId="{D846F2DC-C969-460D-B02E-CDF741498E8A}" destId="{7C929FA7-8C5D-41B0-B84F-4EB6D2BAF271}" srcOrd="0" destOrd="0" presId="urn:microsoft.com/office/officeart/2005/8/layout/hierarchy2"/>
    <dgm:cxn modelId="{345C2A42-1775-4CCA-AA37-6906B35E796E}" type="presParOf" srcId="{7C929FA7-8C5D-41B0-B84F-4EB6D2BAF271}" destId="{1226D108-FE8B-4837-9F05-9A01704CA271}" srcOrd="0" destOrd="0" presId="urn:microsoft.com/office/officeart/2005/8/layout/hierarchy2"/>
    <dgm:cxn modelId="{D9FA55F2-6D8C-420C-955B-DED21A8862E7}" type="presParOf" srcId="{D846F2DC-C969-460D-B02E-CDF741498E8A}" destId="{855F81F2-ED32-477A-8BD6-B962854A2510}" srcOrd="1" destOrd="0" presId="urn:microsoft.com/office/officeart/2005/8/layout/hierarchy2"/>
    <dgm:cxn modelId="{3B115188-9118-4395-91F9-A7644F1BFEE8}" type="presParOf" srcId="{855F81F2-ED32-477A-8BD6-B962854A2510}" destId="{56629CEE-1AAE-4AF6-A165-EFDC5F4BC571}" srcOrd="0" destOrd="0" presId="urn:microsoft.com/office/officeart/2005/8/layout/hierarchy2"/>
    <dgm:cxn modelId="{97D94C86-0669-4FFD-8597-E5F73F63ABE5}" type="presParOf" srcId="{855F81F2-ED32-477A-8BD6-B962854A2510}" destId="{1F0CBA8E-72CD-4376-9AFF-A1D187B9ED70}" srcOrd="1" destOrd="0" presId="urn:microsoft.com/office/officeart/2005/8/layout/hierarchy2"/>
    <dgm:cxn modelId="{38E76B2D-E15D-4469-981F-EA832029203E}" type="presParOf" srcId="{1F0CBA8E-72CD-4376-9AFF-A1D187B9ED70}" destId="{32DF5DCC-E02A-438C-A110-3BD94D3A5863}" srcOrd="0" destOrd="0" presId="urn:microsoft.com/office/officeart/2005/8/layout/hierarchy2"/>
    <dgm:cxn modelId="{7709E896-B52C-4685-9E7E-74FDA3B4657E}" type="presParOf" srcId="{32DF5DCC-E02A-438C-A110-3BD94D3A5863}" destId="{BD1E0F14-C2EB-4836-9CE1-D8775BB1B03A}" srcOrd="0" destOrd="0" presId="urn:microsoft.com/office/officeart/2005/8/layout/hierarchy2"/>
    <dgm:cxn modelId="{D1D8DD4D-3BF8-4B99-A172-9DA3D6A7A66C}" type="presParOf" srcId="{1F0CBA8E-72CD-4376-9AFF-A1D187B9ED70}" destId="{D5BD88DE-5BC0-4807-BE63-438735126CEF}" srcOrd="1" destOrd="0" presId="urn:microsoft.com/office/officeart/2005/8/layout/hierarchy2"/>
    <dgm:cxn modelId="{22ABF617-2F33-45DC-8876-80FA96BC2D40}" type="presParOf" srcId="{D5BD88DE-5BC0-4807-BE63-438735126CEF}" destId="{2351728D-9A8B-44A4-BF9E-35195D701DCB}" srcOrd="0" destOrd="0" presId="urn:microsoft.com/office/officeart/2005/8/layout/hierarchy2"/>
    <dgm:cxn modelId="{3F459E01-66D3-4C21-9A28-6BC2F08F828E}" type="presParOf" srcId="{D5BD88DE-5BC0-4807-BE63-438735126CEF}" destId="{E8126480-475E-47F3-9FC4-3C703AE5CE9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7825332-3314-4DAC-9093-A47A052CE2F2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B1E1E9-1689-4A8D-A6CB-1E5C494421AA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Start</a:t>
          </a:r>
        </a:p>
      </dgm:t>
    </dgm:pt>
    <dgm:pt modelId="{6B3A494A-037F-45F3-AA9F-29AD85E7806E}" type="parTrans" cxnId="{F794F95F-6827-42A2-83AD-6171C18B4491}">
      <dgm:prSet/>
      <dgm:spPr/>
      <dgm:t>
        <a:bodyPr/>
        <a:lstStyle/>
        <a:p>
          <a:endParaRPr lang="en-US"/>
        </a:p>
      </dgm:t>
    </dgm:pt>
    <dgm:pt modelId="{460507D9-99E1-4270-9D7F-B4E3B774DFB3}" type="sibTrans" cxnId="{F794F95F-6827-42A2-83AD-6171C18B4491}">
      <dgm:prSet/>
      <dgm:spPr/>
      <dgm:t>
        <a:bodyPr/>
        <a:lstStyle/>
        <a:p>
          <a:endParaRPr lang="en-US"/>
        </a:p>
      </dgm:t>
    </dgm:pt>
    <dgm:pt modelId="{AFA8C80A-59E1-4B94-8B0A-5F20AE10E71B}">
      <dgm:prSet phldrT="[Text]" custT="1"/>
      <dgm:spPr>
        <a:solidFill>
          <a:srgbClr val="009999"/>
        </a:solidFill>
        <a:ln w="38100">
          <a:solidFill>
            <a:srgbClr val="C00000"/>
          </a:solidFill>
        </a:ln>
      </dgm:spPr>
      <dgm:t>
        <a:bodyPr/>
        <a:lstStyle/>
        <a:p>
          <a:r>
            <a:rPr lang="en-US" sz="1400" b="1" dirty="0"/>
            <a:t>Differences?</a:t>
          </a:r>
        </a:p>
      </dgm:t>
    </dgm:pt>
    <dgm:pt modelId="{2009069C-0111-4878-9630-9A6CE297163F}" type="parTrans" cxnId="{805F66D6-9376-4FB7-999D-0AA443DB384B}">
      <dgm:prSet/>
      <dgm:spPr/>
      <dgm:t>
        <a:bodyPr/>
        <a:lstStyle/>
        <a:p>
          <a:endParaRPr lang="en-US"/>
        </a:p>
      </dgm:t>
    </dgm:pt>
    <dgm:pt modelId="{4C20D297-5D4C-447F-9609-B36BD1FE5B4D}" type="sibTrans" cxnId="{805F66D6-9376-4FB7-999D-0AA443DB384B}">
      <dgm:prSet/>
      <dgm:spPr/>
      <dgm:t>
        <a:bodyPr/>
        <a:lstStyle/>
        <a:p>
          <a:endParaRPr lang="en-US"/>
        </a:p>
      </dgm:t>
    </dgm:pt>
    <dgm:pt modelId="{4073CC7D-EAFE-453E-B759-1AFE2CFBB32A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Correlation?</a:t>
          </a:r>
        </a:p>
      </dgm:t>
    </dgm:pt>
    <dgm:pt modelId="{9ABA6840-02CD-4658-899E-E3256D1083C8}" type="parTrans" cxnId="{0AD4A352-D077-44CF-8B30-1F6C55C40265}">
      <dgm:prSet/>
      <dgm:spPr/>
      <dgm:t>
        <a:bodyPr/>
        <a:lstStyle/>
        <a:p>
          <a:endParaRPr lang="en-US"/>
        </a:p>
      </dgm:t>
    </dgm:pt>
    <dgm:pt modelId="{8B2EE541-8311-4D85-9F09-B10D0D42C833}" type="sibTrans" cxnId="{0AD4A352-D077-44CF-8B30-1F6C55C40265}">
      <dgm:prSet/>
      <dgm:spPr/>
      <dgm:t>
        <a:bodyPr/>
        <a:lstStyle/>
        <a:p>
          <a:endParaRPr lang="en-US"/>
        </a:p>
      </dgm:t>
    </dgm:pt>
    <dgm:pt modelId="{1B7BD59C-550E-46CE-A260-436DE9145E99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Parametric</a:t>
          </a:r>
        </a:p>
      </dgm:t>
    </dgm:pt>
    <dgm:pt modelId="{A6B0E27B-0284-491B-9C4A-0B9808D038EE}" type="parTrans" cxnId="{B9A5BDB7-84BF-4A61-935F-46DE80203963}">
      <dgm:prSet/>
      <dgm:spPr/>
      <dgm:t>
        <a:bodyPr/>
        <a:lstStyle/>
        <a:p>
          <a:endParaRPr lang="en-US"/>
        </a:p>
      </dgm:t>
    </dgm:pt>
    <dgm:pt modelId="{36C74578-0FE5-43C0-BB41-6E778EAFEB1D}" type="sibTrans" cxnId="{B9A5BDB7-84BF-4A61-935F-46DE80203963}">
      <dgm:prSet/>
      <dgm:spPr/>
      <dgm:t>
        <a:bodyPr/>
        <a:lstStyle/>
        <a:p>
          <a:endParaRPr lang="en-US"/>
        </a:p>
      </dgm:t>
    </dgm:pt>
    <dgm:pt modelId="{B0EFB4D5-1ABA-4DFB-993A-DBAA52EE0B6E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Categories?</a:t>
          </a:r>
        </a:p>
      </dgm:t>
    </dgm:pt>
    <dgm:pt modelId="{B455BD16-49EA-43E9-8677-C4B03298D665}" type="parTrans" cxnId="{180A3EFE-6E11-4293-B209-30360899AE9A}">
      <dgm:prSet/>
      <dgm:spPr/>
      <dgm:t>
        <a:bodyPr/>
        <a:lstStyle/>
        <a:p>
          <a:endParaRPr lang="en-US"/>
        </a:p>
      </dgm:t>
    </dgm:pt>
    <dgm:pt modelId="{D018D0EF-73B1-4F8D-8287-7729B4EB5FE1}" type="sibTrans" cxnId="{180A3EFE-6E11-4293-B209-30360899AE9A}">
      <dgm:prSet/>
      <dgm:spPr/>
      <dgm:t>
        <a:bodyPr/>
        <a:lstStyle/>
        <a:p>
          <a:endParaRPr lang="en-US"/>
        </a:p>
      </dgm:t>
    </dgm:pt>
    <dgm:pt modelId="{7DD9BA76-C142-4002-8F32-F67E88BC0174}">
      <dgm:prSet phldrT="[Text]"/>
      <dgm:spPr>
        <a:solidFill>
          <a:srgbClr val="009999"/>
        </a:solidFill>
      </dgm:spPr>
      <dgm:t>
        <a:bodyPr/>
        <a:lstStyle/>
        <a:p>
          <a:r>
            <a:rPr lang="en-US" dirty="0"/>
            <a:t>How many factors?</a:t>
          </a:r>
        </a:p>
      </dgm:t>
    </dgm:pt>
    <dgm:pt modelId="{E5B1E2F5-EB1E-4682-A5F0-3687C1151068}" type="parTrans" cxnId="{15F4D56E-FAF3-429C-A2F5-451E405DBE94}">
      <dgm:prSet/>
      <dgm:spPr/>
      <dgm:t>
        <a:bodyPr/>
        <a:lstStyle/>
        <a:p>
          <a:endParaRPr lang="en-US"/>
        </a:p>
      </dgm:t>
    </dgm:pt>
    <dgm:pt modelId="{6E80A81A-EC6F-4E61-B51E-94832DA7FBAB}" type="sibTrans" cxnId="{15F4D56E-FAF3-429C-A2F5-451E405DBE94}">
      <dgm:prSet/>
      <dgm:spPr/>
      <dgm:t>
        <a:bodyPr/>
        <a:lstStyle/>
        <a:p>
          <a:endParaRPr lang="en-US"/>
        </a:p>
      </dgm:t>
    </dgm:pt>
    <dgm:pt modelId="{8381ACE6-6E90-4D3E-8FE6-E05D47ACEFDC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Two or more</a:t>
          </a:r>
        </a:p>
      </dgm:t>
    </dgm:pt>
    <dgm:pt modelId="{59719596-0488-4CE7-8501-82C6CC869C75}" type="parTrans" cxnId="{5EBA206F-73EA-4BDB-9C71-939E0AE6C6AC}">
      <dgm:prSet/>
      <dgm:spPr/>
      <dgm:t>
        <a:bodyPr/>
        <a:lstStyle/>
        <a:p>
          <a:endParaRPr lang="en-US"/>
        </a:p>
      </dgm:t>
    </dgm:pt>
    <dgm:pt modelId="{45BF54DA-0C41-42F0-A81B-28A3E2CAB1A0}" type="sibTrans" cxnId="{5EBA206F-73EA-4BDB-9C71-939E0AE6C6AC}">
      <dgm:prSet/>
      <dgm:spPr/>
      <dgm:t>
        <a:bodyPr/>
        <a:lstStyle/>
        <a:p>
          <a:endParaRPr lang="en-US"/>
        </a:p>
      </dgm:t>
    </dgm:pt>
    <dgm:pt modelId="{2F0FCD4E-02C6-4323-83A8-443C1C4286C7}">
      <dgm:prSet phldrT="[Text]" custT="1"/>
      <dgm:spPr>
        <a:solidFill>
          <a:srgbClr val="00CC99"/>
        </a:solidFill>
        <a:ln w="38100">
          <a:solidFill>
            <a:srgbClr val="C00000"/>
          </a:solidFill>
        </a:ln>
      </dgm:spPr>
      <dgm:t>
        <a:bodyPr/>
        <a:lstStyle/>
        <a:p>
          <a:r>
            <a:rPr lang="en-US" sz="1400" b="1" dirty="0"/>
            <a:t>One</a:t>
          </a:r>
        </a:p>
      </dgm:t>
    </dgm:pt>
    <dgm:pt modelId="{D5061496-2017-4099-99F3-4744715B8441}" type="parTrans" cxnId="{5F67F1C3-B168-41CC-A2E4-9BBE17D95DF6}">
      <dgm:prSet/>
      <dgm:spPr/>
      <dgm:t>
        <a:bodyPr/>
        <a:lstStyle/>
        <a:p>
          <a:endParaRPr lang="en-US"/>
        </a:p>
      </dgm:t>
    </dgm:pt>
    <dgm:pt modelId="{AA54F922-CFE4-4AAE-B95E-DA1CAA3A2A96}" type="sibTrans" cxnId="{5F67F1C3-B168-41CC-A2E4-9BBE17D95DF6}">
      <dgm:prSet/>
      <dgm:spPr/>
      <dgm:t>
        <a:bodyPr/>
        <a:lstStyle/>
        <a:p>
          <a:endParaRPr lang="en-US"/>
        </a:p>
      </dgm:t>
    </dgm:pt>
    <dgm:pt modelId="{94F0E709-1C84-4FAF-8143-00BC4073BA3F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2 way ANOVA, General Linear (Mixed) Model, etc.</a:t>
          </a:r>
        </a:p>
      </dgm:t>
    </dgm:pt>
    <dgm:pt modelId="{DBB810F2-063E-4E1E-8A2D-2EA306FD37B1}" type="parTrans" cxnId="{602B8F3A-C5E4-47BC-9383-C59A3C353334}">
      <dgm:prSet/>
      <dgm:spPr/>
      <dgm:t>
        <a:bodyPr/>
        <a:lstStyle/>
        <a:p>
          <a:endParaRPr lang="en-US"/>
        </a:p>
      </dgm:t>
    </dgm:pt>
    <dgm:pt modelId="{BBD36290-E075-4831-A052-F95C7F22EEF3}" type="sibTrans" cxnId="{602B8F3A-C5E4-47BC-9383-C59A3C353334}">
      <dgm:prSet/>
      <dgm:spPr/>
      <dgm:t>
        <a:bodyPr/>
        <a:lstStyle/>
        <a:p>
          <a:endParaRPr lang="en-US"/>
        </a:p>
      </dgm:t>
    </dgm:pt>
    <dgm:pt modelId="{EA27948A-174B-4E2E-BBC6-830EBF9EF2F5}">
      <dgm:prSet phldrT="[Text]"/>
      <dgm:spPr>
        <a:solidFill>
          <a:srgbClr val="00CC99"/>
        </a:solidFill>
      </dgm:spPr>
      <dgm:t>
        <a:bodyPr/>
        <a:lstStyle/>
        <a:p>
          <a:r>
            <a:rPr lang="en-US" dirty="0"/>
            <a:t>Same or different subjects?</a:t>
          </a:r>
        </a:p>
      </dgm:t>
    </dgm:pt>
    <dgm:pt modelId="{75209BFF-488D-454B-B183-1F46D7815B1E}" type="parTrans" cxnId="{8CD506CA-AA1F-48F9-A59E-588689EC35A8}">
      <dgm:prSet/>
      <dgm:spPr/>
      <dgm:t>
        <a:bodyPr/>
        <a:lstStyle/>
        <a:p>
          <a:endParaRPr lang="en-US"/>
        </a:p>
      </dgm:t>
    </dgm:pt>
    <dgm:pt modelId="{663A5303-5756-4CFC-ACDB-2CA4F0EB4970}" type="sibTrans" cxnId="{8CD506CA-AA1F-48F9-A59E-588689EC35A8}">
      <dgm:prSet/>
      <dgm:spPr/>
      <dgm:t>
        <a:bodyPr/>
        <a:lstStyle/>
        <a:p>
          <a:endParaRPr lang="en-US"/>
        </a:p>
      </dgm:t>
    </dgm:pt>
    <dgm:pt modelId="{BBDF6D51-552D-46E2-BE5F-2D6EDC46DD02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Parametric</a:t>
          </a:r>
        </a:p>
      </dgm:t>
    </dgm:pt>
    <dgm:pt modelId="{95B4FD42-CF73-4CE0-8310-80A38E332A38}" type="parTrans" cxnId="{E7053D87-89F2-49BE-A264-6F8797CDFE38}">
      <dgm:prSet/>
      <dgm:spPr/>
      <dgm:t>
        <a:bodyPr/>
        <a:lstStyle/>
        <a:p>
          <a:endParaRPr lang="en-US"/>
        </a:p>
      </dgm:t>
    </dgm:pt>
    <dgm:pt modelId="{DBF1043A-9DB8-4643-9EA0-6848B45BCBB3}" type="sibTrans" cxnId="{E7053D87-89F2-49BE-A264-6F8797CDFE38}">
      <dgm:prSet/>
      <dgm:spPr/>
      <dgm:t>
        <a:bodyPr/>
        <a:lstStyle/>
        <a:p>
          <a:endParaRPr lang="en-US"/>
        </a:p>
      </dgm:t>
    </dgm:pt>
    <dgm:pt modelId="{99952C17-ABA8-414F-827A-ED6E19AEFCE5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Non-Parametric</a:t>
          </a:r>
        </a:p>
      </dgm:t>
    </dgm:pt>
    <dgm:pt modelId="{9F704B26-A034-4B4E-8CF5-9D2D218118A0}" type="parTrans" cxnId="{73D683EE-E989-4709-A3D9-77454F22BC43}">
      <dgm:prSet/>
      <dgm:spPr/>
      <dgm:t>
        <a:bodyPr/>
        <a:lstStyle/>
        <a:p>
          <a:endParaRPr lang="en-US"/>
        </a:p>
      </dgm:t>
    </dgm:pt>
    <dgm:pt modelId="{7FCF83E5-19EF-4C25-BC06-B066746A7B6E}" type="sibTrans" cxnId="{73D683EE-E989-4709-A3D9-77454F22BC43}">
      <dgm:prSet/>
      <dgm:spPr/>
      <dgm:t>
        <a:bodyPr/>
        <a:lstStyle/>
        <a:p>
          <a:endParaRPr lang="en-US"/>
        </a:p>
      </dgm:t>
    </dgm:pt>
    <dgm:pt modelId="{60FCC5E2-3161-4165-8CB7-0DACBD181364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Pearson Correlation</a:t>
          </a:r>
        </a:p>
      </dgm:t>
    </dgm:pt>
    <dgm:pt modelId="{46B69369-A855-4146-A946-7376BF353939}" type="parTrans" cxnId="{3906F586-9A27-4013-AAE0-3CB7C1362517}">
      <dgm:prSet/>
      <dgm:spPr/>
      <dgm:t>
        <a:bodyPr/>
        <a:lstStyle/>
        <a:p>
          <a:endParaRPr lang="en-US"/>
        </a:p>
      </dgm:t>
    </dgm:pt>
    <dgm:pt modelId="{5FC9CAFD-600D-494E-BF5D-451C08AF0BA2}" type="sibTrans" cxnId="{3906F586-9A27-4013-AAE0-3CB7C1362517}">
      <dgm:prSet/>
      <dgm:spPr/>
      <dgm:t>
        <a:bodyPr/>
        <a:lstStyle/>
        <a:p>
          <a:endParaRPr lang="en-US"/>
        </a:p>
      </dgm:t>
    </dgm:pt>
    <dgm:pt modelId="{A83C071F-71AB-4990-8ABC-42874B11763B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Spearman Rank Correlation</a:t>
          </a:r>
        </a:p>
      </dgm:t>
    </dgm:pt>
    <dgm:pt modelId="{6EC309C1-E42A-43CB-A077-4737427B4D93}" type="parTrans" cxnId="{317FA227-BB09-4E1A-B9DC-64D6A66C1D31}">
      <dgm:prSet/>
      <dgm:spPr/>
      <dgm:t>
        <a:bodyPr/>
        <a:lstStyle/>
        <a:p>
          <a:endParaRPr lang="en-US"/>
        </a:p>
      </dgm:t>
    </dgm:pt>
    <dgm:pt modelId="{633CA9A8-EB96-4E4E-B441-1A93F8B9FA92}" type="sibTrans" cxnId="{317FA227-BB09-4E1A-B9DC-64D6A66C1D31}">
      <dgm:prSet/>
      <dgm:spPr/>
      <dgm:t>
        <a:bodyPr/>
        <a:lstStyle/>
        <a:p>
          <a:endParaRPr lang="en-US"/>
        </a:p>
      </dgm:t>
    </dgm:pt>
    <dgm:pt modelId="{09F92973-00E2-4B2A-A51C-68BA00F9DE0A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Chi Squared test</a:t>
          </a:r>
        </a:p>
      </dgm:t>
    </dgm:pt>
    <dgm:pt modelId="{90200044-89FE-4479-94FB-0FB99C8F1EC2}" type="parTrans" cxnId="{9DD18164-A84E-4B18-9874-B734683CAC01}">
      <dgm:prSet/>
      <dgm:spPr/>
      <dgm:t>
        <a:bodyPr/>
        <a:lstStyle/>
        <a:p>
          <a:endParaRPr lang="en-US"/>
        </a:p>
      </dgm:t>
    </dgm:pt>
    <dgm:pt modelId="{AF20EEA9-A357-41A4-A61E-CDBAE22EDFC5}" type="sibTrans" cxnId="{9DD18164-A84E-4B18-9874-B734683CAC01}">
      <dgm:prSet/>
      <dgm:spPr/>
      <dgm:t>
        <a:bodyPr/>
        <a:lstStyle/>
        <a:p>
          <a:endParaRPr lang="en-US"/>
        </a:p>
      </dgm:t>
    </dgm:pt>
    <dgm:pt modelId="{EFBA3E03-0E60-434F-9CCB-AF9DF1D8AAC9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Same</a:t>
          </a:r>
        </a:p>
      </dgm:t>
    </dgm:pt>
    <dgm:pt modelId="{F403204A-8BB4-4462-9B27-45FD09767627}" type="parTrans" cxnId="{21428980-FA79-452E-BE84-477BD0A070EC}">
      <dgm:prSet/>
      <dgm:spPr/>
      <dgm:t>
        <a:bodyPr/>
        <a:lstStyle/>
        <a:p>
          <a:endParaRPr lang="en-US"/>
        </a:p>
      </dgm:t>
    </dgm:pt>
    <dgm:pt modelId="{C90B1FC3-2EB3-49D3-8E11-650D358FD2C9}" type="sibTrans" cxnId="{21428980-FA79-452E-BE84-477BD0A070EC}">
      <dgm:prSet/>
      <dgm:spPr/>
      <dgm:t>
        <a:bodyPr/>
        <a:lstStyle/>
        <a:p>
          <a:endParaRPr lang="en-US"/>
        </a:p>
      </dgm:t>
    </dgm:pt>
    <dgm:pt modelId="{67B2AD52-9EBE-4FDB-92C8-EB1BE901F627}">
      <dgm:prSet phldrT="[Text]" custT="1"/>
      <dgm:spPr>
        <a:solidFill>
          <a:srgbClr val="33CCCC"/>
        </a:solidFill>
        <a:ln w="38100">
          <a:solidFill>
            <a:srgbClr val="C00000"/>
          </a:solidFill>
        </a:ln>
      </dgm:spPr>
      <dgm:t>
        <a:bodyPr/>
        <a:lstStyle/>
        <a:p>
          <a:r>
            <a:rPr lang="en-US" sz="1400" b="1" dirty="0"/>
            <a:t>Different</a:t>
          </a:r>
        </a:p>
      </dgm:t>
    </dgm:pt>
    <dgm:pt modelId="{03A5D9DA-1DDF-4B36-B528-9EB36FA50B11}" type="parTrans" cxnId="{5677C49F-E63E-497B-860D-6037212C7686}">
      <dgm:prSet/>
      <dgm:spPr/>
      <dgm:t>
        <a:bodyPr/>
        <a:lstStyle/>
        <a:p>
          <a:endParaRPr lang="en-US"/>
        </a:p>
      </dgm:t>
    </dgm:pt>
    <dgm:pt modelId="{6F4A46F4-78B7-4159-9F8F-7491E6CC1D19}" type="sibTrans" cxnId="{5677C49F-E63E-497B-860D-6037212C7686}">
      <dgm:prSet/>
      <dgm:spPr/>
      <dgm:t>
        <a:bodyPr/>
        <a:lstStyle/>
        <a:p>
          <a:endParaRPr lang="en-US"/>
        </a:p>
      </dgm:t>
    </dgm:pt>
    <dgm:pt modelId="{C06A7B22-963B-4305-BBC2-13FC1023FFDF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Non-Parametric</a:t>
          </a:r>
        </a:p>
      </dgm:t>
    </dgm:pt>
    <dgm:pt modelId="{CAA71AAC-9F01-418E-846C-661C86DB7957}" type="parTrans" cxnId="{F74048A5-A3C9-4717-8999-69D8A29CED50}">
      <dgm:prSet/>
      <dgm:spPr/>
      <dgm:t>
        <a:bodyPr/>
        <a:lstStyle/>
        <a:p>
          <a:endParaRPr lang="en-US"/>
        </a:p>
      </dgm:t>
    </dgm:pt>
    <dgm:pt modelId="{EB60DAD8-7EAC-4BF0-8F5F-90E0B1552BF9}" type="sibTrans" cxnId="{F74048A5-A3C9-4717-8999-69D8A29CED50}">
      <dgm:prSet/>
      <dgm:spPr/>
      <dgm:t>
        <a:bodyPr/>
        <a:lstStyle/>
        <a:p>
          <a:endParaRPr lang="en-US"/>
        </a:p>
      </dgm:t>
    </dgm:pt>
    <dgm:pt modelId="{AC6405BB-CFF8-45BA-8634-15E5CA77818C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Parametric</a:t>
          </a:r>
        </a:p>
      </dgm:t>
    </dgm:pt>
    <dgm:pt modelId="{9B838AFA-2A7E-4988-A241-D7ECA380070C}" type="parTrans" cxnId="{1FE497E7-F280-40C7-850D-61E8B94C7ED5}">
      <dgm:prSet/>
      <dgm:spPr/>
      <dgm:t>
        <a:bodyPr/>
        <a:lstStyle/>
        <a:p>
          <a:endParaRPr lang="en-US"/>
        </a:p>
      </dgm:t>
    </dgm:pt>
    <dgm:pt modelId="{E0D0193E-EE85-4A45-9D57-C019742ABF25}" type="sibTrans" cxnId="{1FE497E7-F280-40C7-850D-61E8B94C7ED5}">
      <dgm:prSet/>
      <dgm:spPr/>
      <dgm:t>
        <a:bodyPr/>
        <a:lstStyle/>
        <a:p>
          <a:endParaRPr lang="en-US"/>
        </a:p>
      </dgm:t>
    </dgm:pt>
    <dgm:pt modelId="{52AFCB8F-C704-4A25-9564-D1F5EC164237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Paired t-test / repeated ANOVA</a:t>
          </a:r>
        </a:p>
      </dgm:t>
    </dgm:pt>
    <dgm:pt modelId="{AC94D651-B30A-45FE-AC5B-6A33AE9A0980}" type="parTrans" cxnId="{644BF848-7EFA-4CF9-AB78-2A234B8228DA}">
      <dgm:prSet/>
      <dgm:spPr/>
      <dgm:t>
        <a:bodyPr/>
        <a:lstStyle/>
        <a:p>
          <a:endParaRPr lang="en-US"/>
        </a:p>
      </dgm:t>
    </dgm:pt>
    <dgm:pt modelId="{90FADABC-06A6-4FCC-8B0F-B3CE93406614}" type="sibTrans" cxnId="{644BF848-7EFA-4CF9-AB78-2A234B8228DA}">
      <dgm:prSet/>
      <dgm:spPr/>
      <dgm:t>
        <a:bodyPr/>
        <a:lstStyle/>
        <a:p>
          <a:endParaRPr lang="en-US"/>
        </a:p>
      </dgm:t>
    </dgm:pt>
    <dgm:pt modelId="{43644040-8D6B-4F15-B672-B12808C1BC89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Wilcoxon paired test</a:t>
          </a:r>
        </a:p>
      </dgm:t>
    </dgm:pt>
    <dgm:pt modelId="{87F921A4-D829-46B6-BA45-F3BE599286D2}" type="parTrans" cxnId="{203DE34E-24D8-4F8E-9443-C0B3CC402C15}">
      <dgm:prSet/>
      <dgm:spPr/>
      <dgm:t>
        <a:bodyPr/>
        <a:lstStyle/>
        <a:p>
          <a:endParaRPr lang="en-US"/>
        </a:p>
      </dgm:t>
    </dgm:pt>
    <dgm:pt modelId="{4134CCC4-BE1D-4B67-9883-68BD28531CAE}" type="sibTrans" cxnId="{203DE34E-24D8-4F8E-9443-C0B3CC402C15}">
      <dgm:prSet/>
      <dgm:spPr/>
      <dgm:t>
        <a:bodyPr/>
        <a:lstStyle/>
        <a:p>
          <a:endParaRPr lang="en-US"/>
        </a:p>
      </dgm:t>
    </dgm:pt>
    <dgm:pt modelId="{3A304C18-2304-43F0-9E8C-83513E7EB5F5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Non-Parametric</a:t>
          </a:r>
        </a:p>
      </dgm:t>
    </dgm:pt>
    <dgm:pt modelId="{A48E0B51-3995-429F-993E-42AE2FF01C13}" type="parTrans" cxnId="{80AF3075-E0CB-4251-8AFD-525DC84455D5}">
      <dgm:prSet/>
      <dgm:spPr/>
      <dgm:t>
        <a:bodyPr/>
        <a:lstStyle/>
        <a:p>
          <a:endParaRPr lang="en-US"/>
        </a:p>
      </dgm:t>
    </dgm:pt>
    <dgm:pt modelId="{80F66338-8AC5-478D-BC47-F3405B5F8EE7}" type="sibTrans" cxnId="{80AF3075-E0CB-4251-8AFD-525DC84455D5}">
      <dgm:prSet/>
      <dgm:spPr/>
      <dgm:t>
        <a:bodyPr/>
        <a:lstStyle/>
        <a:p>
          <a:endParaRPr lang="en-US"/>
        </a:p>
      </dgm:t>
    </dgm:pt>
    <dgm:pt modelId="{8C2F10D1-E8D2-4B58-9AB7-707023371DE3}">
      <dgm:prSet phldrT="[Text]" custT="1"/>
      <dgm:spPr>
        <a:ln w="38100">
          <a:solidFill>
            <a:srgbClr val="C00000"/>
          </a:solidFill>
        </a:ln>
      </dgm:spPr>
      <dgm:t>
        <a:bodyPr/>
        <a:lstStyle/>
        <a:p>
          <a:r>
            <a:rPr lang="en-US" sz="1400" b="1" dirty="0"/>
            <a:t>Parametric</a:t>
          </a:r>
        </a:p>
      </dgm:t>
    </dgm:pt>
    <dgm:pt modelId="{792B939A-B364-416D-AA23-57722E7EE21F}" type="parTrans" cxnId="{0DED689E-35B0-4603-A86B-36C834A5416F}">
      <dgm:prSet/>
      <dgm:spPr/>
      <dgm:t>
        <a:bodyPr/>
        <a:lstStyle/>
        <a:p>
          <a:endParaRPr lang="en-US"/>
        </a:p>
      </dgm:t>
    </dgm:pt>
    <dgm:pt modelId="{A3420B97-8DC1-435C-BAEB-1D65E2C37736}" type="sibTrans" cxnId="{0DED689E-35B0-4603-A86B-36C834A5416F}">
      <dgm:prSet/>
      <dgm:spPr/>
      <dgm:t>
        <a:bodyPr/>
        <a:lstStyle/>
        <a:p>
          <a:endParaRPr lang="en-US"/>
        </a:p>
      </dgm:t>
    </dgm:pt>
    <dgm:pt modelId="{4F5799E1-6CF6-4551-8940-9399DD37A3E2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Mann Whitney U test</a:t>
          </a:r>
        </a:p>
      </dgm:t>
    </dgm:pt>
    <dgm:pt modelId="{74706ABA-DB43-4BA7-A18A-5B650C1F1464}" type="parTrans" cxnId="{25E82216-673B-4D72-8559-5C395C5EC8FB}">
      <dgm:prSet/>
      <dgm:spPr/>
      <dgm:t>
        <a:bodyPr/>
        <a:lstStyle/>
        <a:p>
          <a:endParaRPr lang="en-US"/>
        </a:p>
      </dgm:t>
    </dgm:pt>
    <dgm:pt modelId="{9AEFA919-6B60-47EE-B0F8-C0423BDA96A8}" type="sibTrans" cxnId="{25E82216-673B-4D72-8559-5C395C5EC8FB}">
      <dgm:prSet/>
      <dgm:spPr/>
      <dgm:t>
        <a:bodyPr/>
        <a:lstStyle/>
        <a:p>
          <a:endParaRPr lang="en-US"/>
        </a:p>
      </dgm:t>
    </dgm:pt>
    <dgm:pt modelId="{FA35F08B-D7D6-404C-96FB-84E4CC6D86E4}">
      <dgm:prSet phldrT="[Text]" custT="1"/>
      <dgm:spPr>
        <a:ln w="28575">
          <a:solidFill>
            <a:srgbClr val="C00000"/>
          </a:solidFill>
        </a:ln>
      </dgm:spPr>
      <dgm:t>
        <a:bodyPr/>
        <a:lstStyle/>
        <a:p>
          <a:r>
            <a:rPr lang="en-US" sz="1300" b="1" dirty="0">
              <a:solidFill>
                <a:srgbClr val="640000"/>
              </a:solidFill>
            </a:rPr>
            <a:t>Student t-test</a:t>
          </a:r>
        </a:p>
        <a:p>
          <a:r>
            <a:rPr lang="en-US" sz="1000" dirty="0">
              <a:solidFill>
                <a:schemeClr val="bg1"/>
              </a:solidFill>
            </a:rPr>
            <a:t>ANOVA</a:t>
          </a:r>
        </a:p>
      </dgm:t>
    </dgm:pt>
    <dgm:pt modelId="{56D484CD-737A-4270-8CC5-768605E3493F}" type="sibTrans" cxnId="{86A39598-403F-47A5-AD43-3B7F0A675633}">
      <dgm:prSet/>
      <dgm:spPr/>
      <dgm:t>
        <a:bodyPr/>
        <a:lstStyle/>
        <a:p>
          <a:endParaRPr lang="en-US"/>
        </a:p>
      </dgm:t>
    </dgm:pt>
    <dgm:pt modelId="{838ABECB-A942-4664-934B-CBB5C159C4E2}" type="parTrans" cxnId="{86A39598-403F-47A5-AD43-3B7F0A675633}">
      <dgm:prSet/>
      <dgm:spPr/>
      <dgm:t>
        <a:bodyPr/>
        <a:lstStyle/>
        <a:p>
          <a:endParaRPr lang="en-US"/>
        </a:p>
      </dgm:t>
    </dgm:pt>
    <dgm:pt modelId="{B264111C-CA88-421A-831B-51E601AF36E8}" type="pres">
      <dgm:prSet presAssocID="{97825332-3314-4DAC-9093-A47A052CE2F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58EDED2-41B4-4EBE-A3AF-D88ECB7F1FFE}" type="pres">
      <dgm:prSet presAssocID="{0BB1E1E9-1689-4A8D-A6CB-1E5C494421AA}" presName="root1" presStyleCnt="0"/>
      <dgm:spPr/>
    </dgm:pt>
    <dgm:pt modelId="{3D378826-539E-4C4B-AFBE-EC07EB2FD967}" type="pres">
      <dgm:prSet presAssocID="{0BB1E1E9-1689-4A8D-A6CB-1E5C494421AA}" presName="LevelOneTextNode" presStyleLbl="node0" presStyleIdx="0" presStyleCnt="1">
        <dgm:presLayoutVars>
          <dgm:chPref val="3"/>
        </dgm:presLayoutVars>
      </dgm:prSet>
      <dgm:spPr/>
    </dgm:pt>
    <dgm:pt modelId="{1E75C33C-8090-4404-9299-A2D29F5B1E3A}" type="pres">
      <dgm:prSet presAssocID="{0BB1E1E9-1689-4A8D-A6CB-1E5C494421AA}" presName="level2hierChild" presStyleCnt="0"/>
      <dgm:spPr/>
    </dgm:pt>
    <dgm:pt modelId="{7B4E7295-C3F4-4496-981D-69E34E2C8395}" type="pres">
      <dgm:prSet presAssocID="{2009069C-0111-4878-9630-9A6CE297163F}" presName="conn2-1" presStyleLbl="parChTrans1D2" presStyleIdx="0" presStyleCnt="3"/>
      <dgm:spPr/>
    </dgm:pt>
    <dgm:pt modelId="{6D6E6A53-CE5E-47A5-956B-C8CBC3EE249D}" type="pres">
      <dgm:prSet presAssocID="{2009069C-0111-4878-9630-9A6CE297163F}" presName="connTx" presStyleLbl="parChTrans1D2" presStyleIdx="0" presStyleCnt="3"/>
      <dgm:spPr/>
    </dgm:pt>
    <dgm:pt modelId="{95FA629F-FF87-4464-BDB1-E8A0FBD49C4B}" type="pres">
      <dgm:prSet presAssocID="{AFA8C80A-59E1-4B94-8B0A-5F20AE10E71B}" presName="root2" presStyleCnt="0"/>
      <dgm:spPr/>
    </dgm:pt>
    <dgm:pt modelId="{8505496C-4170-47C7-A385-4E5ADD804FEF}" type="pres">
      <dgm:prSet presAssocID="{AFA8C80A-59E1-4B94-8B0A-5F20AE10E71B}" presName="LevelTwoTextNode" presStyleLbl="node2" presStyleIdx="0" presStyleCnt="3">
        <dgm:presLayoutVars>
          <dgm:chPref val="3"/>
        </dgm:presLayoutVars>
      </dgm:prSet>
      <dgm:spPr/>
    </dgm:pt>
    <dgm:pt modelId="{12E31197-D8ED-4D0F-92B6-03B3B129A876}" type="pres">
      <dgm:prSet presAssocID="{AFA8C80A-59E1-4B94-8B0A-5F20AE10E71B}" presName="level3hierChild" presStyleCnt="0"/>
      <dgm:spPr/>
    </dgm:pt>
    <dgm:pt modelId="{64158AB7-BF8D-4FCE-BDE7-5346DE6F0403}" type="pres">
      <dgm:prSet presAssocID="{E5B1E2F5-EB1E-4682-A5F0-3687C1151068}" presName="conn2-1" presStyleLbl="parChTrans1D3" presStyleIdx="0" presStyleCnt="4"/>
      <dgm:spPr/>
    </dgm:pt>
    <dgm:pt modelId="{97F878E7-C796-4CA4-A4CA-222B080168C4}" type="pres">
      <dgm:prSet presAssocID="{E5B1E2F5-EB1E-4682-A5F0-3687C1151068}" presName="connTx" presStyleLbl="parChTrans1D3" presStyleIdx="0" presStyleCnt="4"/>
      <dgm:spPr/>
    </dgm:pt>
    <dgm:pt modelId="{AB042B2D-3B63-4AC7-AB11-E457CD7E32BD}" type="pres">
      <dgm:prSet presAssocID="{7DD9BA76-C142-4002-8F32-F67E88BC0174}" presName="root2" presStyleCnt="0"/>
      <dgm:spPr/>
    </dgm:pt>
    <dgm:pt modelId="{75B24FD5-DBDF-4AD9-9AA3-958AFB2AF88D}" type="pres">
      <dgm:prSet presAssocID="{7DD9BA76-C142-4002-8F32-F67E88BC0174}" presName="LevelTwoTextNode" presStyleLbl="node3" presStyleIdx="0" presStyleCnt="4">
        <dgm:presLayoutVars>
          <dgm:chPref val="3"/>
        </dgm:presLayoutVars>
      </dgm:prSet>
      <dgm:spPr/>
    </dgm:pt>
    <dgm:pt modelId="{6DB141A9-C1AC-4DD1-93F7-E648D7D4CE14}" type="pres">
      <dgm:prSet presAssocID="{7DD9BA76-C142-4002-8F32-F67E88BC0174}" presName="level3hierChild" presStyleCnt="0"/>
      <dgm:spPr/>
    </dgm:pt>
    <dgm:pt modelId="{20DE8700-D4D9-4A2B-914B-5BD1A4A01387}" type="pres">
      <dgm:prSet presAssocID="{59719596-0488-4CE7-8501-82C6CC869C75}" presName="conn2-1" presStyleLbl="parChTrans1D4" presStyleIdx="0" presStyleCnt="17"/>
      <dgm:spPr/>
    </dgm:pt>
    <dgm:pt modelId="{3E4B6659-FD00-4F8A-9C27-85744ADD7B5E}" type="pres">
      <dgm:prSet presAssocID="{59719596-0488-4CE7-8501-82C6CC869C75}" presName="connTx" presStyleLbl="parChTrans1D4" presStyleIdx="0" presStyleCnt="17"/>
      <dgm:spPr/>
    </dgm:pt>
    <dgm:pt modelId="{04E67F09-F921-4175-830A-09096E18BD27}" type="pres">
      <dgm:prSet presAssocID="{8381ACE6-6E90-4D3E-8FE6-E05D47ACEFDC}" presName="root2" presStyleCnt="0"/>
      <dgm:spPr/>
    </dgm:pt>
    <dgm:pt modelId="{0274E822-8A79-410B-A645-0702A26DA9CC}" type="pres">
      <dgm:prSet presAssocID="{8381ACE6-6E90-4D3E-8FE6-E05D47ACEFDC}" presName="LevelTwoTextNode" presStyleLbl="node4" presStyleIdx="0" presStyleCnt="17">
        <dgm:presLayoutVars>
          <dgm:chPref val="3"/>
        </dgm:presLayoutVars>
      </dgm:prSet>
      <dgm:spPr/>
    </dgm:pt>
    <dgm:pt modelId="{B7571F61-7523-4FCD-B056-4BD758B463C6}" type="pres">
      <dgm:prSet presAssocID="{8381ACE6-6E90-4D3E-8FE6-E05D47ACEFDC}" presName="level3hierChild" presStyleCnt="0"/>
      <dgm:spPr/>
    </dgm:pt>
    <dgm:pt modelId="{FF0F64F0-0C4E-434B-AC91-8843E8C6E512}" type="pres">
      <dgm:prSet presAssocID="{DBB810F2-063E-4E1E-8A2D-2EA306FD37B1}" presName="conn2-1" presStyleLbl="parChTrans1D4" presStyleIdx="1" presStyleCnt="17"/>
      <dgm:spPr/>
    </dgm:pt>
    <dgm:pt modelId="{A72BF718-95D2-4701-B796-3E481B6E357E}" type="pres">
      <dgm:prSet presAssocID="{DBB810F2-063E-4E1E-8A2D-2EA306FD37B1}" presName="connTx" presStyleLbl="parChTrans1D4" presStyleIdx="1" presStyleCnt="17"/>
      <dgm:spPr/>
    </dgm:pt>
    <dgm:pt modelId="{2854D834-58EE-4048-A615-06EBBFBF39F1}" type="pres">
      <dgm:prSet presAssocID="{94F0E709-1C84-4FAF-8143-00BC4073BA3F}" presName="root2" presStyleCnt="0"/>
      <dgm:spPr/>
    </dgm:pt>
    <dgm:pt modelId="{BD81D519-C378-4149-91E5-03B41A0F9C3C}" type="pres">
      <dgm:prSet presAssocID="{94F0E709-1C84-4FAF-8143-00BC4073BA3F}" presName="LevelTwoTextNode" presStyleLbl="node4" presStyleIdx="1" presStyleCnt="17">
        <dgm:presLayoutVars>
          <dgm:chPref val="3"/>
        </dgm:presLayoutVars>
      </dgm:prSet>
      <dgm:spPr/>
    </dgm:pt>
    <dgm:pt modelId="{CC8ABD70-204F-4B32-856B-1AE08C13935A}" type="pres">
      <dgm:prSet presAssocID="{94F0E709-1C84-4FAF-8143-00BC4073BA3F}" presName="level3hierChild" presStyleCnt="0"/>
      <dgm:spPr/>
    </dgm:pt>
    <dgm:pt modelId="{525E0DC8-B8D6-478B-A86A-B332066193D3}" type="pres">
      <dgm:prSet presAssocID="{D5061496-2017-4099-99F3-4744715B8441}" presName="conn2-1" presStyleLbl="parChTrans1D4" presStyleIdx="2" presStyleCnt="17"/>
      <dgm:spPr/>
    </dgm:pt>
    <dgm:pt modelId="{E93B878B-B550-4CFE-BDC5-F1E8A83167C1}" type="pres">
      <dgm:prSet presAssocID="{D5061496-2017-4099-99F3-4744715B8441}" presName="connTx" presStyleLbl="parChTrans1D4" presStyleIdx="2" presStyleCnt="17"/>
      <dgm:spPr/>
    </dgm:pt>
    <dgm:pt modelId="{0B38A814-3153-4B81-8D21-CF6DC0930CB4}" type="pres">
      <dgm:prSet presAssocID="{2F0FCD4E-02C6-4323-83A8-443C1C4286C7}" presName="root2" presStyleCnt="0"/>
      <dgm:spPr/>
    </dgm:pt>
    <dgm:pt modelId="{EBF1973A-7620-4AC2-82CC-056168FADEC3}" type="pres">
      <dgm:prSet presAssocID="{2F0FCD4E-02C6-4323-83A8-443C1C4286C7}" presName="LevelTwoTextNode" presStyleLbl="node4" presStyleIdx="2" presStyleCnt="17">
        <dgm:presLayoutVars>
          <dgm:chPref val="3"/>
        </dgm:presLayoutVars>
      </dgm:prSet>
      <dgm:spPr/>
    </dgm:pt>
    <dgm:pt modelId="{EBFF9DB5-2AD1-44B8-9E88-965D77FF0FB7}" type="pres">
      <dgm:prSet presAssocID="{2F0FCD4E-02C6-4323-83A8-443C1C4286C7}" presName="level3hierChild" presStyleCnt="0"/>
      <dgm:spPr/>
    </dgm:pt>
    <dgm:pt modelId="{6BA74CBB-DC7C-47A9-BF0C-D16B1F6A41F6}" type="pres">
      <dgm:prSet presAssocID="{75209BFF-488D-454B-B183-1F46D7815B1E}" presName="conn2-1" presStyleLbl="parChTrans1D4" presStyleIdx="3" presStyleCnt="17"/>
      <dgm:spPr/>
    </dgm:pt>
    <dgm:pt modelId="{DB2AE5FF-C16A-42D7-82E3-3245AB8FF419}" type="pres">
      <dgm:prSet presAssocID="{75209BFF-488D-454B-B183-1F46D7815B1E}" presName="connTx" presStyleLbl="parChTrans1D4" presStyleIdx="3" presStyleCnt="17"/>
      <dgm:spPr/>
    </dgm:pt>
    <dgm:pt modelId="{3BF6D9B4-976A-43F5-BD9E-6DD27427F458}" type="pres">
      <dgm:prSet presAssocID="{EA27948A-174B-4E2E-BBC6-830EBF9EF2F5}" presName="root2" presStyleCnt="0"/>
      <dgm:spPr/>
    </dgm:pt>
    <dgm:pt modelId="{ACD2E7C6-9C4D-41F5-A6E9-AF461E7375DE}" type="pres">
      <dgm:prSet presAssocID="{EA27948A-174B-4E2E-BBC6-830EBF9EF2F5}" presName="LevelTwoTextNode" presStyleLbl="node4" presStyleIdx="3" presStyleCnt="17">
        <dgm:presLayoutVars>
          <dgm:chPref val="3"/>
        </dgm:presLayoutVars>
      </dgm:prSet>
      <dgm:spPr/>
    </dgm:pt>
    <dgm:pt modelId="{268F3A70-07AF-48EE-A013-57B3128A5450}" type="pres">
      <dgm:prSet presAssocID="{EA27948A-174B-4E2E-BBC6-830EBF9EF2F5}" presName="level3hierChild" presStyleCnt="0"/>
      <dgm:spPr/>
    </dgm:pt>
    <dgm:pt modelId="{3D7203E2-E68D-4D42-AE33-CD383835F9EE}" type="pres">
      <dgm:prSet presAssocID="{F403204A-8BB4-4462-9B27-45FD09767627}" presName="conn2-1" presStyleLbl="parChTrans1D4" presStyleIdx="4" presStyleCnt="17"/>
      <dgm:spPr/>
    </dgm:pt>
    <dgm:pt modelId="{0F40D7C9-5D6E-4BFB-A683-1BBBC35AB890}" type="pres">
      <dgm:prSet presAssocID="{F403204A-8BB4-4462-9B27-45FD09767627}" presName="connTx" presStyleLbl="parChTrans1D4" presStyleIdx="4" presStyleCnt="17"/>
      <dgm:spPr/>
    </dgm:pt>
    <dgm:pt modelId="{349385B2-1B01-465A-A3ED-A81020452E0E}" type="pres">
      <dgm:prSet presAssocID="{EFBA3E03-0E60-434F-9CCB-AF9DF1D8AAC9}" presName="root2" presStyleCnt="0"/>
      <dgm:spPr/>
    </dgm:pt>
    <dgm:pt modelId="{994F53A1-58A4-41A5-B7CB-07B0478FD051}" type="pres">
      <dgm:prSet presAssocID="{EFBA3E03-0E60-434F-9CCB-AF9DF1D8AAC9}" presName="LevelTwoTextNode" presStyleLbl="node4" presStyleIdx="4" presStyleCnt="17">
        <dgm:presLayoutVars>
          <dgm:chPref val="3"/>
        </dgm:presLayoutVars>
      </dgm:prSet>
      <dgm:spPr/>
    </dgm:pt>
    <dgm:pt modelId="{0EA20704-E988-4C7B-B625-C0F1197E81D2}" type="pres">
      <dgm:prSet presAssocID="{EFBA3E03-0E60-434F-9CCB-AF9DF1D8AAC9}" presName="level3hierChild" presStyleCnt="0"/>
      <dgm:spPr/>
    </dgm:pt>
    <dgm:pt modelId="{28F4A55F-720D-480F-BC11-7E92572708E4}" type="pres">
      <dgm:prSet presAssocID="{CAA71AAC-9F01-418E-846C-661C86DB7957}" presName="conn2-1" presStyleLbl="parChTrans1D4" presStyleIdx="5" presStyleCnt="17"/>
      <dgm:spPr/>
    </dgm:pt>
    <dgm:pt modelId="{926F02DB-E0E7-4A65-B4F0-8A106CDAC82A}" type="pres">
      <dgm:prSet presAssocID="{CAA71AAC-9F01-418E-846C-661C86DB7957}" presName="connTx" presStyleLbl="parChTrans1D4" presStyleIdx="5" presStyleCnt="17"/>
      <dgm:spPr/>
    </dgm:pt>
    <dgm:pt modelId="{2FCA345E-44F0-4202-9291-29A5F949F41E}" type="pres">
      <dgm:prSet presAssocID="{C06A7B22-963B-4305-BBC2-13FC1023FFDF}" presName="root2" presStyleCnt="0"/>
      <dgm:spPr/>
    </dgm:pt>
    <dgm:pt modelId="{65B70BF5-EE08-4730-A74F-EFB1607C258A}" type="pres">
      <dgm:prSet presAssocID="{C06A7B22-963B-4305-BBC2-13FC1023FFDF}" presName="LevelTwoTextNode" presStyleLbl="node4" presStyleIdx="5" presStyleCnt="17">
        <dgm:presLayoutVars>
          <dgm:chPref val="3"/>
        </dgm:presLayoutVars>
      </dgm:prSet>
      <dgm:spPr/>
    </dgm:pt>
    <dgm:pt modelId="{1869AFFC-1AC5-476A-87F5-3149EB0A6299}" type="pres">
      <dgm:prSet presAssocID="{C06A7B22-963B-4305-BBC2-13FC1023FFDF}" presName="level3hierChild" presStyleCnt="0"/>
      <dgm:spPr/>
    </dgm:pt>
    <dgm:pt modelId="{50A451E9-48FC-494E-9E4A-BF0996A3BA86}" type="pres">
      <dgm:prSet presAssocID="{87F921A4-D829-46B6-BA45-F3BE599286D2}" presName="conn2-1" presStyleLbl="parChTrans1D4" presStyleIdx="6" presStyleCnt="17"/>
      <dgm:spPr/>
    </dgm:pt>
    <dgm:pt modelId="{A4BD17B7-9345-44FB-A246-3C1A3821DB1C}" type="pres">
      <dgm:prSet presAssocID="{87F921A4-D829-46B6-BA45-F3BE599286D2}" presName="connTx" presStyleLbl="parChTrans1D4" presStyleIdx="6" presStyleCnt="17"/>
      <dgm:spPr/>
    </dgm:pt>
    <dgm:pt modelId="{A97E4CB1-CEFB-4305-9384-2A8A060C2972}" type="pres">
      <dgm:prSet presAssocID="{43644040-8D6B-4F15-B672-B12808C1BC89}" presName="root2" presStyleCnt="0"/>
      <dgm:spPr/>
    </dgm:pt>
    <dgm:pt modelId="{D0519117-3BB2-4FFC-82AD-588D646308AA}" type="pres">
      <dgm:prSet presAssocID="{43644040-8D6B-4F15-B672-B12808C1BC89}" presName="LevelTwoTextNode" presStyleLbl="node4" presStyleIdx="6" presStyleCnt="17">
        <dgm:presLayoutVars>
          <dgm:chPref val="3"/>
        </dgm:presLayoutVars>
      </dgm:prSet>
      <dgm:spPr/>
    </dgm:pt>
    <dgm:pt modelId="{67F35B7D-E38C-405C-B255-E7C893574399}" type="pres">
      <dgm:prSet presAssocID="{43644040-8D6B-4F15-B672-B12808C1BC89}" presName="level3hierChild" presStyleCnt="0"/>
      <dgm:spPr/>
    </dgm:pt>
    <dgm:pt modelId="{1C122A83-6E19-49DF-B639-1225EAF46898}" type="pres">
      <dgm:prSet presAssocID="{9B838AFA-2A7E-4988-A241-D7ECA380070C}" presName="conn2-1" presStyleLbl="parChTrans1D4" presStyleIdx="7" presStyleCnt="17"/>
      <dgm:spPr/>
    </dgm:pt>
    <dgm:pt modelId="{E1D10052-5BA6-4E19-9334-0718F4D81EC9}" type="pres">
      <dgm:prSet presAssocID="{9B838AFA-2A7E-4988-A241-D7ECA380070C}" presName="connTx" presStyleLbl="parChTrans1D4" presStyleIdx="7" presStyleCnt="17"/>
      <dgm:spPr/>
    </dgm:pt>
    <dgm:pt modelId="{A8CDC8C4-50F7-4819-A35E-06EA3E099089}" type="pres">
      <dgm:prSet presAssocID="{AC6405BB-CFF8-45BA-8634-15E5CA77818C}" presName="root2" presStyleCnt="0"/>
      <dgm:spPr/>
    </dgm:pt>
    <dgm:pt modelId="{0621292E-3288-472A-8CD8-14E25E16FC8C}" type="pres">
      <dgm:prSet presAssocID="{AC6405BB-CFF8-45BA-8634-15E5CA77818C}" presName="LevelTwoTextNode" presStyleLbl="node4" presStyleIdx="7" presStyleCnt="17">
        <dgm:presLayoutVars>
          <dgm:chPref val="3"/>
        </dgm:presLayoutVars>
      </dgm:prSet>
      <dgm:spPr/>
    </dgm:pt>
    <dgm:pt modelId="{9B017505-FF2E-4A64-9C8B-B6F4527CFDEB}" type="pres">
      <dgm:prSet presAssocID="{AC6405BB-CFF8-45BA-8634-15E5CA77818C}" presName="level3hierChild" presStyleCnt="0"/>
      <dgm:spPr/>
    </dgm:pt>
    <dgm:pt modelId="{98F48B5E-B5A8-48F8-B685-B1B631B9D48D}" type="pres">
      <dgm:prSet presAssocID="{AC94D651-B30A-45FE-AC5B-6A33AE9A0980}" presName="conn2-1" presStyleLbl="parChTrans1D4" presStyleIdx="8" presStyleCnt="17"/>
      <dgm:spPr/>
    </dgm:pt>
    <dgm:pt modelId="{3A28F6D8-6191-47A4-A311-A65D010FC023}" type="pres">
      <dgm:prSet presAssocID="{AC94D651-B30A-45FE-AC5B-6A33AE9A0980}" presName="connTx" presStyleLbl="parChTrans1D4" presStyleIdx="8" presStyleCnt="17"/>
      <dgm:spPr/>
    </dgm:pt>
    <dgm:pt modelId="{9B70817F-EBDB-45A6-9952-B198B28E3199}" type="pres">
      <dgm:prSet presAssocID="{52AFCB8F-C704-4A25-9564-D1F5EC164237}" presName="root2" presStyleCnt="0"/>
      <dgm:spPr/>
    </dgm:pt>
    <dgm:pt modelId="{61026BEE-94C6-496B-8C6E-6E3C993959E5}" type="pres">
      <dgm:prSet presAssocID="{52AFCB8F-C704-4A25-9564-D1F5EC164237}" presName="LevelTwoTextNode" presStyleLbl="node4" presStyleIdx="8" presStyleCnt="17">
        <dgm:presLayoutVars>
          <dgm:chPref val="3"/>
        </dgm:presLayoutVars>
      </dgm:prSet>
      <dgm:spPr/>
    </dgm:pt>
    <dgm:pt modelId="{CBD7F916-CD9B-427C-BFE3-25EE8A3E68CB}" type="pres">
      <dgm:prSet presAssocID="{52AFCB8F-C704-4A25-9564-D1F5EC164237}" presName="level3hierChild" presStyleCnt="0"/>
      <dgm:spPr/>
    </dgm:pt>
    <dgm:pt modelId="{053BD340-F701-4914-BCA7-F76CBC88B54F}" type="pres">
      <dgm:prSet presAssocID="{03A5D9DA-1DDF-4B36-B528-9EB36FA50B11}" presName="conn2-1" presStyleLbl="parChTrans1D4" presStyleIdx="9" presStyleCnt="17"/>
      <dgm:spPr/>
    </dgm:pt>
    <dgm:pt modelId="{894EFFA0-C846-40C4-9084-1DFCF207A928}" type="pres">
      <dgm:prSet presAssocID="{03A5D9DA-1DDF-4B36-B528-9EB36FA50B11}" presName="connTx" presStyleLbl="parChTrans1D4" presStyleIdx="9" presStyleCnt="17"/>
      <dgm:spPr/>
    </dgm:pt>
    <dgm:pt modelId="{C2834B0C-8991-4DA5-BEF0-8D0B20AF394C}" type="pres">
      <dgm:prSet presAssocID="{67B2AD52-9EBE-4FDB-92C8-EB1BE901F627}" presName="root2" presStyleCnt="0"/>
      <dgm:spPr/>
    </dgm:pt>
    <dgm:pt modelId="{D649F03B-0D64-47EA-9DF7-85CA1E19F440}" type="pres">
      <dgm:prSet presAssocID="{67B2AD52-9EBE-4FDB-92C8-EB1BE901F627}" presName="LevelTwoTextNode" presStyleLbl="node4" presStyleIdx="9" presStyleCnt="17">
        <dgm:presLayoutVars>
          <dgm:chPref val="3"/>
        </dgm:presLayoutVars>
      </dgm:prSet>
      <dgm:spPr/>
    </dgm:pt>
    <dgm:pt modelId="{AF92C11C-8A14-43A6-8C5C-7A0BF249288B}" type="pres">
      <dgm:prSet presAssocID="{67B2AD52-9EBE-4FDB-92C8-EB1BE901F627}" presName="level3hierChild" presStyleCnt="0"/>
      <dgm:spPr/>
    </dgm:pt>
    <dgm:pt modelId="{E3153A1E-C870-4B82-A148-207310F4DF48}" type="pres">
      <dgm:prSet presAssocID="{A48E0B51-3995-429F-993E-42AE2FF01C13}" presName="conn2-1" presStyleLbl="parChTrans1D4" presStyleIdx="10" presStyleCnt="17"/>
      <dgm:spPr/>
    </dgm:pt>
    <dgm:pt modelId="{04F477D9-8EDD-40C6-960D-94E65C2F90B2}" type="pres">
      <dgm:prSet presAssocID="{A48E0B51-3995-429F-993E-42AE2FF01C13}" presName="connTx" presStyleLbl="parChTrans1D4" presStyleIdx="10" presStyleCnt="17"/>
      <dgm:spPr/>
    </dgm:pt>
    <dgm:pt modelId="{F2CA5F94-8DEE-47A6-9BD5-9964AA2235A1}" type="pres">
      <dgm:prSet presAssocID="{3A304C18-2304-43F0-9E8C-83513E7EB5F5}" presName="root2" presStyleCnt="0"/>
      <dgm:spPr/>
    </dgm:pt>
    <dgm:pt modelId="{433EF746-222C-459D-B698-7358587B3ECC}" type="pres">
      <dgm:prSet presAssocID="{3A304C18-2304-43F0-9E8C-83513E7EB5F5}" presName="LevelTwoTextNode" presStyleLbl="node4" presStyleIdx="10" presStyleCnt="17">
        <dgm:presLayoutVars>
          <dgm:chPref val="3"/>
        </dgm:presLayoutVars>
      </dgm:prSet>
      <dgm:spPr/>
    </dgm:pt>
    <dgm:pt modelId="{83DB8673-9451-4BD6-A068-F18556CC7939}" type="pres">
      <dgm:prSet presAssocID="{3A304C18-2304-43F0-9E8C-83513E7EB5F5}" presName="level3hierChild" presStyleCnt="0"/>
      <dgm:spPr/>
    </dgm:pt>
    <dgm:pt modelId="{417D247F-DA7E-426D-98D2-934DE6C3D271}" type="pres">
      <dgm:prSet presAssocID="{74706ABA-DB43-4BA7-A18A-5B650C1F1464}" presName="conn2-1" presStyleLbl="parChTrans1D4" presStyleIdx="11" presStyleCnt="17"/>
      <dgm:spPr/>
    </dgm:pt>
    <dgm:pt modelId="{60F01B37-782F-4DA6-A435-5E758D1DEA49}" type="pres">
      <dgm:prSet presAssocID="{74706ABA-DB43-4BA7-A18A-5B650C1F1464}" presName="connTx" presStyleLbl="parChTrans1D4" presStyleIdx="11" presStyleCnt="17"/>
      <dgm:spPr/>
    </dgm:pt>
    <dgm:pt modelId="{E9175780-8294-4737-AA48-3705324F77FE}" type="pres">
      <dgm:prSet presAssocID="{4F5799E1-6CF6-4551-8940-9399DD37A3E2}" presName="root2" presStyleCnt="0"/>
      <dgm:spPr/>
    </dgm:pt>
    <dgm:pt modelId="{7D3F00EB-A021-4430-B2CA-9FCBCCFFC865}" type="pres">
      <dgm:prSet presAssocID="{4F5799E1-6CF6-4551-8940-9399DD37A3E2}" presName="LevelTwoTextNode" presStyleLbl="node4" presStyleIdx="11" presStyleCnt="17">
        <dgm:presLayoutVars>
          <dgm:chPref val="3"/>
        </dgm:presLayoutVars>
      </dgm:prSet>
      <dgm:spPr/>
    </dgm:pt>
    <dgm:pt modelId="{B71F4B96-C865-4852-AB3C-3F5A7BC2B84F}" type="pres">
      <dgm:prSet presAssocID="{4F5799E1-6CF6-4551-8940-9399DD37A3E2}" presName="level3hierChild" presStyleCnt="0"/>
      <dgm:spPr/>
    </dgm:pt>
    <dgm:pt modelId="{7BB28933-AC39-4486-9D02-A3D313A6E48A}" type="pres">
      <dgm:prSet presAssocID="{792B939A-B364-416D-AA23-57722E7EE21F}" presName="conn2-1" presStyleLbl="parChTrans1D4" presStyleIdx="12" presStyleCnt="17"/>
      <dgm:spPr/>
    </dgm:pt>
    <dgm:pt modelId="{584D1FFD-D1C6-4A3F-9FAC-1F25E33FF96D}" type="pres">
      <dgm:prSet presAssocID="{792B939A-B364-416D-AA23-57722E7EE21F}" presName="connTx" presStyleLbl="parChTrans1D4" presStyleIdx="12" presStyleCnt="17"/>
      <dgm:spPr/>
    </dgm:pt>
    <dgm:pt modelId="{69066F38-8AB5-403E-BB30-D8593B89968D}" type="pres">
      <dgm:prSet presAssocID="{8C2F10D1-E8D2-4B58-9AB7-707023371DE3}" presName="root2" presStyleCnt="0"/>
      <dgm:spPr/>
    </dgm:pt>
    <dgm:pt modelId="{D5C203B5-CD50-4876-9BEB-0B76B521414E}" type="pres">
      <dgm:prSet presAssocID="{8C2F10D1-E8D2-4B58-9AB7-707023371DE3}" presName="LevelTwoTextNode" presStyleLbl="node4" presStyleIdx="12" presStyleCnt="17">
        <dgm:presLayoutVars>
          <dgm:chPref val="3"/>
        </dgm:presLayoutVars>
      </dgm:prSet>
      <dgm:spPr/>
    </dgm:pt>
    <dgm:pt modelId="{8F85B2E9-74F3-4EAD-BD34-1C14AD860BF6}" type="pres">
      <dgm:prSet presAssocID="{8C2F10D1-E8D2-4B58-9AB7-707023371DE3}" presName="level3hierChild" presStyleCnt="0"/>
      <dgm:spPr/>
    </dgm:pt>
    <dgm:pt modelId="{E5087350-E0D6-4E7C-A91E-AAA4E08C662A}" type="pres">
      <dgm:prSet presAssocID="{838ABECB-A942-4664-934B-CBB5C159C4E2}" presName="conn2-1" presStyleLbl="parChTrans1D4" presStyleIdx="13" presStyleCnt="17"/>
      <dgm:spPr/>
    </dgm:pt>
    <dgm:pt modelId="{55A9D9EA-D3B4-4AFE-ADFB-8274F48F3900}" type="pres">
      <dgm:prSet presAssocID="{838ABECB-A942-4664-934B-CBB5C159C4E2}" presName="connTx" presStyleLbl="parChTrans1D4" presStyleIdx="13" presStyleCnt="17"/>
      <dgm:spPr/>
    </dgm:pt>
    <dgm:pt modelId="{849BA03B-96DA-4815-9513-C664AD2FDF3C}" type="pres">
      <dgm:prSet presAssocID="{FA35F08B-D7D6-404C-96FB-84E4CC6D86E4}" presName="root2" presStyleCnt="0"/>
      <dgm:spPr/>
    </dgm:pt>
    <dgm:pt modelId="{9405F8D3-F12D-4E89-A1D3-677EDB691973}" type="pres">
      <dgm:prSet presAssocID="{FA35F08B-D7D6-404C-96FB-84E4CC6D86E4}" presName="LevelTwoTextNode" presStyleLbl="node4" presStyleIdx="13" presStyleCnt="17" custLinFactNeighborY="0">
        <dgm:presLayoutVars>
          <dgm:chPref val="3"/>
        </dgm:presLayoutVars>
      </dgm:prSet>
      <dgm:spPr/>
    </dgm:pt>
    <dgm:pt modelId="{F25C6C4F-5C38-410B-B382-CC8AD633DED8}" type="pres">
      <dgm:prSet presAssocID="{FA35F08B-D7D6-404C-96FB-84E4CC6D86E4}" presName="level3hierChild" presStyleCnt="0"/>
      <dgm:spPr/>
    </dgm:pt>
    <dgm:pt modelId="{1A89FBEB-61AA-499F-89AC-E885E9AD26C5}" type="pres">
      <dgm:prSet presAssocID="{9ABA6840-02CD-4658-899E-E3256D1083C8}" presName="conn2-1" presStyleLbl="parChTrans1D2" presStyleIdx="1" presStyleCnt="3"/>
      <dgm:spPr/>
    </dgm:pt>
    <dgm:pt modelId="{882B4129-F161-450E-A58D-B1BE2D3FBBA4}" type="pres">
      <dgm:prSet presAssocID="{9ABA6840-02CD-4658-899E-E3256D1083C8}" presName="connTx" presStyleLbl="parChTrans1D2" presStyleIdx="1" presStyleCnt="3"/>
      <dgm:spPr/>
    </dgm:pt>
    <dgm:pt modelId="{06E73D03-EA67-42DF-B3B8-6BD99E111006}" type="pres">
      <dgm:prSet presAssocID="{4073CC7D-EAFE-453E-B759-1AFE2CFBB32A}" presName="root2" presStyleCnt="0"/>
      <dgm:spPr/>
    </dgm:pt>
    <dgm:pt modelId="{1B3BC38E-D0C6-4EB5-8BD0-6B8DCCE8C9A2}" type="pres">
      <dgm:prSet presAssocID="{4073CC7D-EAFE-453E-B759-1AFE2CFBB32A}" presName="LevelTwoTextNode" presStyleLbl="node2" presStyleIdx="1" presStyleCnt="3">
        <dgm:presLayoutVars>
          <dgm:chPref val="3"/>
        </dgm:presLayoutVars>
      </dgm:prSet>
      <dgm:spPr/>
    </dgm:pt>
    <dgm:pt modelId="{9DA34394-AB0D-4A6D-9E0B-86D8CBED9B8A}" type="pres">
      <dgm:prSet presAssocID="{4073CC7D-EAFE-453E-B759-1AFE2CFBB32A}" presName="level3hierChild" presStyleCnt="0"/>
      <dgm:spPr/>
    </dgm:pt>
    <dgm:pt modelId="{48B0D5C8-43CD-4D75-9888-CCE64D884E19}" type="pres">
      <dgm:prSet presAssocID="{95B4FD42-CF73-4CE0-8310-80A38E332A38}" presName="conn2-1" presStyleLbl="parChTrans1D3" presStyleIdx="1" presStyleCnt="4"/>
      <dgm:spPr/>
    </dgm:pt>
    <dgm:pt modelId="{B9175954-A2A7-42F1-87BE-18CA95F632D9}" type="pres">
      <dgm:prSet presAssocID="{95B4FD42-CF73-4CE0-8310-80A38E332A38}" presName="connTx" presStyleLbl="parChTrans1D3" presStyleIdx="1" presStyleCnt="4"/>
      <dgm:spPr/>
    </dgm:pt>
    <dgm:pt modelId="{8BB56EC0-0498-4181-B17D-140C0D8E1339}" type="pres">
      <dgm:prSet presAssocID="{BBDF6D51-552D-46E2-BE5F-2D6EDC46DD02}" presName="root2" presStyleCnt="0"/>
      <dgm:spPr/>
    </dgm:pt>
    <dgm:pt modelId="{3191E64E-DEAC-4E99-81E0-BE71478AA829}" type="pres">
      <dgm:prSet presAssocID="{BBDF6D51-552D-46E2-BE5F-2D6EDC46DD02}" presName="LevelTwoTextNode" presStyleLbl="node3" presStyleIdx="1" presStyleCnt="4" custLinFactNeighborY="8670">
        <dgm:presLayoutVars>
          <dgm:chPref val="3"/>
        </dgm:presLayoutVars>
      </dgm:prSet>
      <dgm:spPr/>
    </dgm:pt>
    <dgm:pt modelId="{49B3A39D-8F2A-4C3E-99E8-3820301479C4}" type="pres">
      <dgm:prSet presAssocID="{BBDF6D51-552D-46E2-BE5F-2D6EDC46DD02}" presName="level3hierChild" presStyleCnt="0"/>
      <dgm:spPr/>
    </dgm:pt>
    <dgm:pt modelId="{564A4CF5-C0FE-4143-AF86-B3D71EB54815}" type="pres">
      <dgm:prSet presAssocID="{46B69369-A855-4146-A946-7376BF353939}" presName="conn2-1" presStyleLbl="parChTrans1D4" presStyleIdx="14" presStyleCnt="17"/>
      <dgm:spPr/>
    </dgm:pt>
    <dgm:pt modelId="{E8FEF352-C9E2-4967-8F57-7B798F705D9C}" type="pres">
      <dgm:prSet presAssocID="{46B69369-A855-4146-A946-7376BF353939}" presName="connTx" presStyleLbl="parChTrans1D4" presStyleIdx="14" presStyleCnt="17"/>
      <dgm:spPr/>
    </dgm:pt>
    <dgm:pt modelId="{B4820D31-2370-4487-AF68-7055D724FDFB}" type="pres">
      <dgm:prSet presAssocID="{60FCC5E2-3161-4165-8CB7-0DACBD181364}" presName="root2" presStyleCnt="0"/>
      <dgm:spPr/>
    </dgm:pt>
    <dgm:pt modelId="{AF12B50A-A172-46CD-991A-00294B07BE0B}" type="pres">
      <dgm:prSet presAssocID="{60FCC5E2-3161-4165-8CB7-0DACBD181364}" presName="LevelTwoTextNode" presStyleLbl="node4" presStyleIdx="14" presStyleCnt="17">
        <dgm:presLayoutVars>
          <dgm:chPref val="3"/>
        </dgm:presLayoutVars>
      </dgm:prSet>
      <dgm:spPr/>
    </dgm:pt>
    <dgm:pt modelId="{B1508E02-13D5-4C66-89B7-A7E1CDCC4A10}" type="pres">
      <dgm:prSet presAssocID="{60FCC5E2-3161-4165-8CB7-0DACBD181364}" presName="level3hierChild" presStyleCnt="0"/>
      <dgm:spPr/>
    </dgm:pt>
    <dgm:pt modelId="{F4E3B2F7-2989-465E-9958-B1124AA11E74}" type="pres">
      <dgm:prSet presAssocID="{9F704B26-A034-4B4E-8CF5-9D2D218118A0}" presName="conn2-1" presStyleLbl="parChTrans1D3" presStyleIdx="2" presStyleCnt="4"/>
      <dgm:spPr/>
    </dgm:pt>
    <dgm:pt modelId="{30A9FE97-E72D-4A84-8BFD-9919C63E3FA5}" type="pres">
      <dgm:prSet presAssocID="{9F704B26-A034-4B4E-8CF5-9D2D218118A0}" presName="connTx" presStyleLbl="parChTrans1D3" presStyleIdx="2" presStyleCnt="4"/>
      <dgm:spPr/>
    </dgm:pt>
    <dgm:pt modelId="{74AE740A-943E-4508-BCB6-CF2A433B9D8B}" type="pres">
      <dgm:prSet presAssocID="{99952C17-ABA8-414F-827A-ED6E19AEFCE5}" presName="root2" presStyleCnt="0"/>
      <dgm:spPr/>
    </dgm:pt>
    <dgm:pt modelId="{D4091F8B-456D-4171-BB4B-2C586525E07E}" type="pres">
      <dgm:prSet presAssocID="{99952C17-ABA8-414F-827A-ED6E19AEFCE5}" presName="LevelTwoTextNode" presStyleLbl="node3" presStyleIdx="2" presStyleCnt="4">
        <dgm:presLayoutVars>
          <dgm:chPref val="3"/>
        </dgm:presLayoutVars>
      </dgm:prSet>
      <dgm:spPr/>
    </dgm:pt>
    <dgm:pt modelId="{E19366B5-E966-483C-BDB9-1B3298E08A7D}" type="pres">
      <dgm:prSet presAssocID="{99952C17-ABA8-414F-827A-ED6E19AEFCE5}" presName="level3hierChild" presStyleCnt="0"/>
      <dgm:spPr/>
    </dgm:pt>
    <dgm:pt modelId="{7ACBC935-3B26-4C11-AE56-95A466DB4A04}" type="pres">
      <dgm:prSet presAssocID="{6EC309C1-E42A-43CB-A077-4737427B4D93}" presName="conn2-1" presStyleLbl="parChTrans1D4" presStyleIdx="15" presStyleCnt="17"/>
      <dgm:spPr/>
    </dgm:pt>
    <dgm:pt modelId="{5FA8B1F0-B46D-4A13-8856-8D0A76AC8B74}" type="pres">
      <dgm:prSet presAssocID="{6EC309C1-E42A-43CB-A077-4737427B4D93}" presName="connTx" presStyleLbl="parChTrans1D4" presStyleIdx="15" presStyleCnt="17"/>
      <dgm:spPr/>
    </dgm:pt>
    <dgm:pt modelId="{4225EACB-03CA-41E3-9389-DC5DD654157D}" type="pres">
      <dgm:prSet presAssocID="{A83C071F-71AB-4990-8ABC-42874B11763B}" presName="root2" presStyleCnt="0"/>
      <dgm:spPr/>
    </dgm:pt>
    <dgm:pt modelId="{9610B6D1-83EC-48BE-ADD4-F4E1EA2B8FE4}" type="pres">
      <dgm:prSet presAssocID="{A83C071F-71AB-4990-8ABC-42874B11763B}" presName="LevelTwoTextNode" presStyleLbl="node4" presStyleIdx="15" presStyleCnt="17">
        <dgm:presLayoutVars>
          <dgm:chPref val="3"/>
        </dgm:presLayoutVars>
      </dgm:prSet>
      <dgm:spPr/>
    </dgm:pt>
    <dgm:pt modelId="{77E1E235-1137-4426-9EE9-835620F37AE2}" type="pres">
      <dgm:prSet presAssocID="{A83C071F-71AB-4990-8ABC-42874B11763B}" presName="level3hierChild" presStyleCnt="0"/>
      <dgm:spPr/>
    </dgm:pt>
    <dgm:pt modelId="{E1CB2CED-8A40-4DD3-AD7E-B6FBEDD9347D}" type="pres">
      <dgm:prSet presAssocID="{B455BD16-49EA-43E9-8677-C4B03298D665}" presName="conn2-1" presStyleLbl="parChTrans1D2" presStyleIdx="2" presStyleCnt="3"/>
      <dgm:spPr/>
    </dgm:pt>
    <dgm:pt modelId="{D52D8C7A-D645-4523-AE9C-DD6A5B5591A4}" type="pres">
      <dgm:prSet presAssocID="{B455BD16-49EA-43E9-8677-C4B03298D665}" presName="connTx" presStyleLbl="parChTrans1D2" presStyleIdx="2" presStyleCnt="3"/>
      <dgm:spPr/>
    </dgm:pt>
    <dgm:pt modelId="{1745B15F-4128-4105-8917-B2F1CFC65376}" type="pres">
      <dgm:prSet presAssocID="{B0EFB4D5-1ABA-4DFB-993A-DBAA52EE0B6E}" presName="root2" presStyleCnt="0"/>
      <dgm:spPr/>
    </dgm:pt>
    <dgm:pt modelId="{3541DAD4-8D6D-4ADB-9E23-9EFF8168A65F}" type="pres">
      <dgm:prSet presAssocID="{B0EFB4D5-1ABA-4DFB-993A-DBAA52EE0B6E}" presName="LevelTwoTextNode" presStyleLbl="node2" presStyleIdx="2" presStyleCnt="3">
        <dgm:presLayoutVars>
          <dgm:chPref val="3"/>
        </dgm:presLayoutVars>
      </dgm:prSet>
      <dgm:spPr/>
    </dgm:pt>
    <dgm:pt modelId="{D846F2DC-C969-460D-B02E-CDF741498E8A}" type="pres">
      <dgm:prSet presAssocID="{B0EFB4D5-1ABA-4DFB-993A-DBAA52EE0B6E}" presName="level3hierChild" presStyleCnt="0"/>
      <dgm:spPr/>
    </dgm:pt>
    <dgm:pt modelId="{7C929FA7-8C5D-41B0-B84F-4EB6D2BAF271}" type="pres">
      <dgm:prSet presAssocID="{A6B0E27B-0284-491B-9C4A-0B9808D038EE}" presName="conn2-1" presStyleLbl="parChTrans1D3" presStyleIdx="3" presStyleCnt="4"/>
      <dgm:spPr/>
    </dgm:pt>
    <dgm:pt modelId="{1226D108-FE8B-4837-9F05-9A01704CA271}" type="pres">
      <dgm:prSet presAssocID="{A6B0E27B-0284-491B-9C4A-0B9808D038EE}" presName="connTx" presStyleLbl="parChTrans1D3" presStyleIdx="3" presStyleCnt="4"/>
      <dgm:spPr/>
    </dgm:pt>
    <dgm:pt modelId="{855F81F2-ED32-477A-8BD6-B962854A2510}" type="pres">
      <dgm:prSet presAssocID="{1B7BD59C-550E-46CE-A260-436DE9145E99}" presName="root2" presStyleCnt="0"/>
      <dgm:spPr/>
    </dgm:pt>
    <dgm:pt modelId="{56629CEE-1AAE-4AF6-A165-EFDC5F4BC571}" type="pres">
      <dgm:prSet presAssocID="{1B7BD59C-550E-46CE-A260-436DE9145E99}" presName="LevelTwoTextNode" presStyleLbl="node3" presStyleIdx="3" presStyleCnt="4">
        <dgm:presLayoutVars>
          <dgm:chPref val="3"/>
        </dgm:presLayoutVars>
      </dgm:prSet>
      <dgm:spPr/>
    </dgm:pt>
    <dgm:pt modelId="{1F0CBA8E-72CD-4376-9AFF-A1D187B9ED70}" type="pres">
      <dgm:prSet presAssocID="{1B7BD59C-550E-46CE-A260-436DE9145E99}" presName="level3hierChild" presStyleCnt="0"/>
      <dgm:spPr/>
    </dgm:pt>
    <dgm:pt modelId="{32DF5DCC-E02A-438C-A110-3BD94D3A5863}" type="pres">
      <dgm:prSet presAssocID="{90200044-89FE-4479-94FB-0FB99C8F1EC2}" presName="conn2-1" presStyleLbl="parChTrans1D4" presStyleIdx="16" presStyleCnt="17"/>
      <dgm:spPr/>
    </dgm:pt>
    <dgm:pt modelId="{BD1E0F14-C2EB-4836-9CE1-D8775BB1B03A}" type="pres">
      <dgm:prSet presAssocID="{90200044-89FE-4479-94FB-0FB99C8F1EC2}" presName="connTx" presStyleLbl="parChTrans1D4" presStyleIdx="16" presStyleCnt="17"/>
      <dgm:spPr/>
    </dgm:pt>
    <dgm:pt modelId="{D5BD88DE-5BC0-4807-BE63-438735126CEF}" type="pres">
      <dgm:prSet presAssocID="{09F92973-00E2-4B2A-A51C-68BA00F9DE0A}" presName="root2" presStyleCnt="0"/>
      <dgm:spPr/>
    </dgm:pt>
    <dgm:pt modelId="{2351728D-9A8B-44A4-BF9E-35195D701DCB}" type="pres">
      <dgm:prSet presAssocID="{09F92973-00E2-4B2A-A51C-68BA00F9DE0A}" presName="LevelTwoTextNode" presStyleLbl="node4" presStyleIdx="16" presStyleCnt="17">
        <dgm:presLayoutVars>
          <dgm:chPref val="3"/>
        </dgm:presLayoutVars>
      </dgm:prSet>
      <dgm:spPr/>
    </dgm:pt>
    <dgm:pt modelId="{E8126480-475E-47F3-9FC4-3C703AE5CE90}" type="pres">
      <dgm:prSet presAssocID="{09F92973-00E2-4B2A-A51C-68BA00F9DE0A}" presName="level3hierChild" presStyleCnt="0"/>
      <dgm:spPr/>
    </dgm:pt>
  </dgm:ptLst>
  <dgm:cxnLst>
    <dgm:cxn modelId="{E0DFB30D-6007-4E04-A40D-7714E0431678}" type="presOf" srcId="{74706ABA-DB43-4BA7-A18A-5B650C1F1464}" destId="{417D247F-DA7E-426D-98D2-934DE6C3D271}" srcOrd="0" destOrd="0" presId="urn:microsoft.com/office/officeart/2005/8/layout/hierarchy2"/>
    <dgm:cxn modelId="{2AE0EE0E-7109-42EB-A0AC-43BC822B3D1D}" type="presOf" srcId="{2009069C-0111-4878-9630-9A6CE297163F}" destId="{6D6E6A53-CE5E-47A5-956B-C8CBC3EE249D}" srcOrd="1" destOrd="0" presId="urn:microsoft.com/office/officeart/2005/8/layout/hierarchy2"/>
    <dgm:cxn modelId="{660DDC11-427C-46E9-BDBD-B8ECEC86A77B}" type="presOf" srcId="{FA35F08B-D7D6-404C-96FB-84E4CC6D86E4}" destId="{9405F8D3-F12D-4E89-A1D3-677EDB691973}" srcOrd="0" destOrd="0" presId="urn:microsoft.com/office/officeart/2005/8/layout/hierarchy2"/>
    <dgm:cxn modelId="{25E82216-673B-4D72-8559-5C395C5EC8FB}" srcId="{3A304C18-2304-43F0-9E8C-83513E7EB5F5}" destId="{4F5799E1-6CF6-4551-8940-9399DD37A3E2}" srcOrd="0" destOrd="0" parTransId="{74706ABA-DB43-4BA7-A18A-5B650C1F1464}" sibTransId="{9AEFA919-6B60-47EE-B0F8-C0423BDA96A8}"/>
    <dgm:cxn modelId="{5A04AD1A-8976-46A8-8963-D741C41D49D8}" type="presOf" srcId="{95B4FD42-CF73-4CE0-8310-80A38E332A38}" destId="{B9175954-A2A7-42F1-87BE-18CA95F632D9}" srcOrd="1" destOrd="0" presId="urn:microsoft.com/office/officeart/2005/8/layout/hierarchy2"/>
    <dgm:cxn modelId="{0D60C61B-5B9C-41E7-B7E3-564E7A0F7C7A}" type="presOf" srcId="{52AFCB8F-C704-4A25-9564-D1F5EC164237}" destId="{61026BEE-94C6-496B-8C6E-6E3C993959E5}" srcOrd="0" destOrd="0" presId="urn:microsoft.com/office/officeart/2005/8/layout/hierarchy2"/>
    <dgm:cxn modelId="{C80BB61D-0B4F-426E-8935-9064D72E744F}" type="presOf" srcId="{6EC309C1-E42A-43CB-A077-4737427B4D93}" destId="{7ACBC935-3B26-4C11-AE56-95A466DB4A04}" srcOrd="0" destOrd="0" presId="urn:microsoft.com/office/officeart/2005/8/layout/hierarchy2"/>
    <dgm:cxn modelId="{77D64521-D91A-40A7-8EA3-BAA564869C6B}" type="presOf" srcId="{AC94D651-B30A-45FE-AC5B-6A33AE9A0980}" destId="{98F48B5E-B5A8-48F8-B685-B1B631B9D48D}" srcOrd="0" destOrd="0" presId="urn:microsoft.com/office/officeart/2005/8/layout/hierarchy2"/>
    <dgm:cxn modelId="{F5FDB924-E580-4FA1-8C1A-2D67EACAA6DE}" type="presOf" srcId="{4F5799E1-6CF6-4551-8940-9399DD37A3E2}" destId="{7D3F00EB-A021-4430-B2CA-9FCBCCFFC865}" srcOrd="0" destOrd="0" presId="urn:microsoft.com/office/officeart/2005/8/layout/hierarchy2"/>
    <dgm:cxn modelId="{317FA227-BB09-4E1A-B9DC-64D6A66C1D31}" srcId="{99952C17-ABA8-414F-827A-ED6E19AEFCE5}" destId="{A83C071F-71AB-4990-8ABC-42874B11763B}" srcOrd="0" destOrd="0" parTransId="{6EC309C1-E42A-43CB-A077-4737427B4D93}" sibTransId="{633CA9A8-EB96-4E4E-B441-1A93F8B9FA92}"/>
    <dgm:cxn modelId="{0EF95228-B837-4EC1-86A7-AB69484CB12E}" type="presOf" srcId="{838ABECB-A942-4664-934B-CBB5C159C4E2}" destId="{55A9D9EA-D3B4-4AFE-ADFB-8274F48F3900}" srcOrd="1" destOrd="0" presId="urn:microsoft.com/office/officeart/2005/8/layout/hierarchy2"/>
    <dgm:cxn modelId="{B1323129-CC2B-40DA-B714-74F457572463}" type="presOf" srcId="{09F92973-00E2-4B2A-A51C-68BA00F9DE0A}" destId="{2351728D-9A8B-44A4-BF9E-35195D701DCB}" srcOrd="0" destOrd="0" presId="urn:microsoft.com/office/officeart/2005/8/layout/hierarchy2"/>
    <dgm:cxn modelId="{299AE12B-7EF8-4772-95F1-287231175CEE}" type="presOf" srcId="{AFA8C80A-59E1-4B94-8B0A-5F20AE10E71B}" destId="{8505496C-4170-47C7-A385-4E5ADD804FEF}" srcOrd="0" destOrd="0" presId="urn:microsoft.com/office/officeart/2005/8/layout/hierarchy2"/>
    <dgm:cxn modelId="{F672482F-F224-43FF-9C73-18ECE6AE2144}" type="presOf" srcId="{A48E0B51-3995-429F-993E-42AE2FF01C13}" destId="{E3153A1E-C870-4B82-A148-207310F4DF48}" srcOrd="0" destOrd="0" presId="urn:microsoft.com/office/officeart/2005/8/layout/hierarchy2"/>
    <dgm:cxn modelId="{8ACDC131-70C5-4260-9461-310FA3019C73}" type="presOf" srcId="{B455BD16-49EA-43E9-8677-C4B03298D665}" destId="{E1CB2CED-8A40-4DD3-AD7E-B6FBEDD9347D}" srcOrd="0" destOrd="0" presId="urn:microsoft.com/office/officeart/2005/8/layout/hierarchy2"/>
    <dgm:cxn modelId="{008CFE33-C482-4607-B759-466CBF6E4742}" type="presOf" srcId="{0BB1E1E9-1689-4A8D-A6CB-1E5C494421AA}" destId="{3D378826-539E-4C4B-AFBE-EC07EB2FD967}" srcOrd="0" destOrd="0" presId="urn:microsoft.com/office/officeart/2005/8/layout/hierarchy2"/>
    <dgm:cxn modelId="{8D27EA36-8176-4409-893F-0FED4377C706}" type="presOf" srcId="{E5B1E2F5-EB1E-4682-A5F0-3687C1151068}" destId="{97F878E7-C796-4CA4-A4CA-222B080168C4}" srcOrd="1" destOrd="0" presId="urn:microsoft.com/office/officeart/2005/8/layout/hierarchy2"/>
    <dgm:cxn modelId="{8214E438-9292-4B6B-919C-0B5ED895E6CA}" type="presOf" srcId="{B455BD16-49EA-43E9-8677-C4B03298D665}" destId="{D52D8C7A-D645-4523-AE9C-DD6A5B5591A4}" srcOrd="1" destOrd="0" presId="urn:microsoft.com/office/officeart/2005/8/layout/hierarchy2"/>
    <dgm:cxn modelId="{602B8F3A-C5E4-47BC-9383-C59A3C353334}" srcId="{8381ACE6-6E90-4D3E-8FE6-E05D47ACEFDC}" destId="{94F0E709-1C84-4FAF-8143-00BC4073BA3F}" srcOrd="0" destOrd="0" parTransId="{DBB810F2-063E-4E1E-8A2D-2EA306FD37B1}" sibTransId="{BBD36290-E075-4831-A052-F95C7F22EEF3}"/>
    <dgm:cxn modelId="{538AA93C-0771-473A-B415-7ACC5D6A55AE}" type="presOf" srcId="{A6B0E27B-0284-491B-9C4A-0B9808D038EE}" destId="{7C929FA7-8C5D-41B0-B84F-4EB6D2BAF271}" srcOrd="0" destOrd="0" presId="urn:microsoft.com/office/officeart/2005/8/layout/hierarchy2"/>
    <dgm:cxn modelId="{4A32B53E-9854-4A3B-BD90-0EF239909081}" type="presOf" srcId="{90200044-89FE-4479-94FB-0FB99C8F1EC2}" destId="{32DF5DCC-E02A-438C-A110-3BD94D3A5863}" srcOrd="0" destOrd="0" presId="urn:microsoft.com/office/officeart/2005/8/layout/hierarchy2"/>
    <dgm:cxn modelId="{DFEFE63E-2ECF-4E10-A9A8-F81AFB02DCE4}" type="presOf" srcId="{CAA71AAC-9F01-418E-846C-661C86DB7957}" destId="{926F02DB-E0E7-4A65-B4F0-8A106CDAC82A}" srcOrd="1" destOrd="0" presId="urn:microsoft.com/office/officeart/2005/8/layout/hierarchy2"/>
    <dgm:cxn modelId="{C1C01B5B-8108-412B-BDE1-1E23A8FD9F51}" type="presOf" srcId="{838ABECB-A942-4664-934B-CBB5C159C4E2}" destId="{E5087350-E0D6-4E7C-A91E-AAA4E08C662A}" srcOrd="0" destOrd="0" presId="urn:microsoft.com/office/officeart/2005/8/layout/hierarchy2"/>
    <dgm:cxn modelId="{F794F95F-6827-42A2-83AD-6171C18B4491}" srcId="{97825332-3314-4DAC-9093-A47A052CE2F2}" destId="{0BB1E1E9-1689-4A8D-A6CB-1E5C494421AA}" srcOrd="0" destOrd="0" parTransId="{6B3A494A-037F-45F3-AA9F-29AD85E7806E}" sibTransId="{460507D9-99E1-4270-9D7F-B4E3B774DFB3}"/>
    <dgm:cxn modelId="{A57BD661-1501-43D1-9479-96744D5866A2}" type="presOf" srcId="{B0EFB4D5-1ABA-4DFB-993A-DBAA52EE0B6E}" destId="{3541DAD4-8D6D-4ADB-9E23-9EFF8168A65F}" srcOrd="0" destOrd="0" presId="urn:microsoft.com/office/officeart/2005/8/layout/hierarchy2"/>
    <dgm:cxn modelId="{6F8F6742-6A1E-4708-B8DE-F3B2A8842D3F}" type="presOf" srcId="{90200044-89FE-4479-94FB-0FB99C8F1EC2}" destId="{BD1E0F14-C2EB-4836-9CE1-D8775BB1B03A}" srcOrd="1" destOrd="0" presId="urn:microsoft.com/office/officeart/2005/8/layout/hierarchy2"/>
    <dgm:cxn modelId="{9DD18164-A84E-4B18-9874-B734683CAC01}" srcId="{1B7BD59C-550E-46CE-A260-436DE9145E99}" destId="{09F92973-00E2-4B2A-A51C-68BA00F9DE0A}" srcOrd="0" destOrd="0" parTransId="{90200044-89FE-4479-94FB-0FB99C8F1EC2}" sibTransId="{AF20EEA9-A357-41A4-A61E-CDBAE22EDFC5}"/>
    <dgm:cxn modelId="{70272245-A31B-4447-AFFE-6DA4F9754308}" type="presOf" srcId="{97825332-3314-4DAC-9093-A47A052CE2F2}" destId="{B264111C-CA88-421A-831B-51E601AF36E8}" srcOrd="0" destOrd="0" presId="urn:microsoft.com/office/officeart/2005/8/layout/hierarchy2"/>
    <dgm:cxn modelId="{F86E9147-2662-412F-B4A8-5F74ABBA5F2E}" type="presOf" srcId="{4073CC7D-EAFE-453E-B759-1AFE2CFBB32A}" destId="{1B3BC38E-D0C6-4EB5-8BD0-6B8DCCE8C9A2}" srcOrd="0" destOrd="0" presId="urn:microsoft.com/office/officeart/2005/8/layout/hierarchy2"/>
    <dgm:cxn modelId="{6B0AD347-EAD9-4AC3-9898-5293B56C4C17}" type="presOf" srcId="{C06A7B22-963B-4305-BBC2-13FC1023FFDF}" destId="{65B70BF5-EE08-4730-A74F-EFB1607C258A}" srcOrd="0" destOrd="0" presId="urn:microsoft.com/office/officeart/2005/8/layout/hierarchy2"/>
    <dgm:cxn modelId="{635CC748-B00A-4ADB-8AE3-18CD4AA7A5AB}" type="presOf" srcId="{E5B1E2F5-EB1E-4682-A5F0-3687C1151068}" destId="{64158AB7-BF8D-4FCE-BDE7-5346DE6F0403}" srcOrd="0" destOrd="0" presId="urn:microsoft.com/office/officeart/2005/8/layout/hierarchy2"/>
    <dgm:cxn modelId="{644BF848-7EFA-4CF9-AB78-2A234B8228DA}" srcId="{AC6405BB-CFF8-45BA-8634-15E5CA77818C}" destId="{52AFCB8F-C704-4A25-9564-D1F5EC164237}" srcOrd="0" destOrd="0" parTransId="{AC94D651-B30A-45FE-AC5B-6A33AE9A0980}" sibTransId="{90FADABC-06A6-4FCC-8B0F-B3CE93406614}"/>
    <dgm:cxn modelId="{5B28DE6C-3A10-4F17-87DD-F45C3533F16C}" type="presOf" srcId="{1B7BD59C-550E-46CE-A260-436DE9145E99}" destId="{56629CEE-1AAE-4AF6-A165-EFDC5F4BC571}" srcOrd="0" destOrd="0" presId="urn:microsoft.com/office/officeart/2005/8/layout/hierarchy2"/>
    <dgm:cxn modelId="{276F9B4E-2D9F-40EB-B141-8205044ADEFD}" type="presOf" srcId="{9B838AFA-2A7E-4988-A241-D7ECA380070C}" destId="{1C122A83-6E19-49DF-B639-1225EAF46898}" srcOrd="0" destOrd="0" presId="urn:microsoft.com/office/officeart/2005/8/layout/hierarchy2"/>
    <dgm:cxn modelId="{AAD0BB4E-FDFB-4411-B08F-DF47EA9ADD47}" type="presOf" srcId="{F403204A-8BB4-4462-9B27-45FD09767627}" destId="{3D7203E2-E68D-4D42-AE33-CD383835F9EE}" srcOrd="0" destOrd="0" presId="urn:microsoft.com/office/officeart/2005/8/layout/hierarchy2"/>
    <dgm:cxn modelId="{15F4D56E-FAF3-429C-A2F5-451E405DBE94}" srcId="{AFA8C80A-59E1-4B94-8B0A-5F20AE10E71B}" destId="{7DD9BA76-C142-4002-8F32-F67E88BC0174}" srcOrd="0" destOrd="0" parTransId="{E5B1E2F5-EB1E-4682-A5F0-3687C1151068}" sibTransId="{6E80A81A-EC6F-4E61-B51E-94832DA7FBAB}"/>
    <dgm:cxn modelId="{203DE34E-24D8-4F8E-9443-C0B3CC402C15}" srcId="{C06A7B22-963B-4305-BBC2-13FC1023FFDF}" destId="{43644040-8D6B-4F15-B672-B12808C1BC89}" srcOrd="0" destOrd="0" parTransId="{87F921A4-D829-46B6-BA45-F3BE599286D2}" sibTransId="{4134CCC4-BE1D-4B67-9883-68BD28531CAE}"/>
    <dgm:cxn modelId="{5EBA206F-73EA-4BDB-9C71-939E0AE6C6AC}" srcId="{7DD9BA76-C142-4002-8F32-F67E88BC0174}" destId="{8381ACE6-6E90-4D3E-8FE6-E05D47ACEFDC}" srcOrd="0" destOrd="0" parTransId="{59719596-0488-4CE7-8501-82C6CC869C75}" sibTransId="{45BF54DA-0C41-42F0-A81B-28A3E2CAB1A0}"/>
    <dgm:cxn modelId="{A6F21150-7F9A-4378-87E9-2817304AF0D1}" type="presOf" srcId="{59719596-0488-4CE7-8501-82C6CC869C75}" destId="{20DE8700-D4D9-4A2B-914B-5BD1A4A01387}" srcOrd="0" destOrd="0" presId="urn:microsoft.com/office/officeart/2005/8/layout/hierarchy2"/>
    <dgm:cxn modelId="{0AD4A352-D077-44CF-8B30-1F6C55C40265}" srcId="{0BB1E1E9-1689-4A8D-A6CB-1E5C494421AA}" destId="{4073CC7D-EAFE-453E-B759-1AFE2CFBB32A}" srcOrd="1" destOrd="0" parTransId="{9ABA6840-02CD-4658-899E-E3256D1083C8}" sibTransId="{8B2EE541-8311-4D85-9F09-B10D0D42C833}"/>
    <dgm:cxn modelId="{D966EE53-D698-4C52-8260-276610A9C586}" type="presOf" srcId="{59719596-0488-4CE7-8501-82C6CC869C75}" destId="{3E4B6659-FD00-4F8A-9C27-85744ADD7B5E}" srcOrd="1" destOrd="0" presId="urn:microsoft.com/office/officeart/2005/8/layout/hierarchy2"/>
    <dgm:cxn modelId="{80AF3075-E0CB-4251-8AFD-525DC84455D5}" srcId="{67B2AD52-9EBE-4FDB-92C8-EB1BE901F627}" destId="{3A304C18-2304-43F0-9E8C-83513E7EB5F5}" srcOrd="0" destOrd="0" parTransId="{A48E0B51-3995-429F-993E-42AE2FF01C13}" sibTransId="{80F66338-8AC5-478D-BC47-F3405B5F8EE7}"/>
    <dgm:cxn modelId="{50AB527A-682F-447F-82E1-63381B00442E}" type="presOf" srcId="{87F921A4-D829-46B6-BA45-F3BE599286D2}" destId="{A4BD17B7-9345-44FB-A246-3C1A3821DB1C}" srcOrd="1" destOrd="0" presId="urn:microsoft.com/office/officeart/2005/8/layout/hierarchy2"/>
    <dgm:cxn modelId="{572A607C-551E-4176-8074-2BC57E8B54BF}" type="presOf" srcId="{9F704B26-A034-4B4E-8CF5-9D2D218118A0}" destId="{30A9FE97-E72D-4A84-8BFD-9919C63E3FA5}" srcOrd="1" destOrd="0" presId="urn:microsoft.com/office/officeart/2005/8/layout/hierarchy2"/>
    <dgm:cxn modelId="{07ADEA7C-35B0-42E0-A1D5-233FF3F9FF3B}" type="presOf" srcId="{95B4FD42-CF73-4CE0-8310-80A38E332A38}" destId="{48B0D5C8-43CD-4D75-9888-CCE64D884E19}" srcOrd="0" destOrd="0" presId="urn:microsoft.com/office/officeart/2005/8/layout/hierarchy2"/>
    <dgm:cxn modelId="{0685547D-63C0-4CFF-97E5-6CAC29B12CEC}" type="presOf" srcId="{CAA71AAC-9F01-418E-846C-661C86DB7957}" destId="{28F4A55F-720D-480F-BC11-7E92572708E4}" srcOrd="0" destOrd="0" presId="urn:microsoft.com/office/officeart/2005/8/layout/hierarchy2"/>
    <dgm:cxn modelId="{1B95127E-937E-4584-A2B4-77282D1B44FA}" type="presOf" srcId="{6EC309C1-E42A-43CB-A077-4737427B4D93}" destId="{5FA8B1F0-B46D-4A13-8856-8D0A76AC8B74}" srcOrd="1" destOrd="0" presId="urn:microsoft.com/office/officeart/2005/8/layout/hierarchy2"/>
    <dgm:cxn modelId="{F2EB4C7F-FB62-4D30-8436-A404A4BC0617}" type="presOf" srcId="{46B69369-A855-4146-A946-7376BF353939}" destId="{E8FEF352-C9E2-4967-8F57-7B798F705D9C}" srcOrd="1" destOrd="0" presId="urn:microsoft.com/office/officeart/2005/8/layout/hierarchy2"/>
    <dgm:cxn modelId="{21428980-FA79-452E-BE84-477BD0A070EC}" srcId="{EA27948A-174B-4E2E-BBC6-830EBF9EF2F5}" destId="{EFBA3E03-0E60-434F-9CCB-AF9DF1D8AAC9}" srcOrd="0" destOrd="0" parTransId="{F403204A-8BB4-4462-9B27-45FD09767627}" sibTransId="{C90B1FC3-2EB3-49D3-8E11-650D358FD2C9}"/>
    <dgm:cxn modelId="{3906F586-9A27-4013-AAE0-3CB7C1362517}" srcId="{BBDF6D51-552D-46E2-BE5F-2D6EDC46DD02}" destId="{60FCC5E2-3161-4165-8CB7-0DACBD181364}" srcOrd="0" destOrd="0" parTransId="{46B69369-A855-4146-A946-7376BF353939}" sibTransId="{5FC9CAFD-600D-494E-BF5D-451C08AF0BA2}"/>
    <dgm:cxn modelId="{E7053D87-89F2-49BE-A264-6F8797CDFE38}" srcId="{4073CC7D-EAFE-453E-B759-1AFE2CFBB32A}" destId="{BBDF6D51-552D-46E2-BE5F-2D6EDC46DD02}" srcOrd="0" destOrd="0" parTransId="{95B4FD42-CF73-4CE0-8310-80A38E332A38}" sibTransId="{DBF1043A-9DB8-4643-9EA0-6848B45BCBB3}"/>
    <dgm:cxn modelId="{B768B08A-119E-4E06-B58E-BC577A611031}" type="presOf" srcId="{AC94D651-B30A-45FE-AC5B-6A33AE9A0980}" destId="{3A28F6D8-6191-47A4-A311-A65D010FC023}" srcOrd="1" destOrd="0" presId="urn:microsoft.com/office/officeart/2005/8/layout/hierarchy2"/>
    <dgm:cxn modelId="{8DDD248C-25FC-420C-A203-2494CCE6FF9B}" type="presOf" srcId="{2F0FCD4E-02C6-4323-83A8-443C1C4286C7}" destId="{EBF1973A-7620-4AC2-82CC-056168FADEC3}" srcOrd="0" destOrd="0" presId="urn:microsoft.com/office/officeart/2005/8/layout/hierarchy2"/>
    <dgm:cxn modelId="{856D448C-2ACA-43A1-9371-9672F5C0019C}" type="presOf" srcId="{60FCC5E2-3161-4165-8CB7-0DACBD181364}" destId="{AF12B50A-A172-46CD-991A-00294B07BE0B}" srcOrd="0" destOrd="0" presId="urn:microsoft.com/office/officeart/2005/8/layout/hierarchy2"/>
    <dgm:cxn modelId="{C642BD8D-A54C-403C-B631-9276D4C6FFC6}" type="presOf" srcId="{792B939A-B364-416D-AA23-57722E7EE21F}" destId="{7BB28933-AC39-4486-9D02-A3D313A6E48A}" srcOrd="0" destOrd="0" presId="urn:microsoft.com/office/officeart/2005/8/layout/hierarchy2"/>
    <dgm:cxn modelId="{63890B8E-A7B0-4F49-988A-6B4487EC29E9}" type="presOf" srcId="{75209BFF-488D-454B-B183-1F46D7815B1E}" destId="{6BA74CBB-DC7C-47A9-BF0C-D16B1F6A41F6}" srcOrd="0" destOrd="0" presId="urn:microsoft.com/office/officeart/2005/8/layout/hierarchy2"/>
    <dgm:cxn modelId="{EBAB608E-3C07-44BA-9F06-1522BF18CEF2}" type="presOf" srcId="{A83C071F-71AB-4990-8ABC-42874B11763B}" destId="{9610B6D1-83EC-48BE-ADD4-F4E1EA2B8FE4}" srcOrd="0" destOrd="0" presId="urn:microsoft.com/office/officeart/2005/8/layout/hierarchy2"/>
    <dgm:cxn modelId="{6AD6478F-3BB0-4B45-BAC5-4D9A35EB0205}" type="presOf" srcId="{DBB810F2-063E-4E1E-8A2D-2EA306FD37B1}" destId="{FF0F64F0-0C4E-434B-AC91-8843E8C6E512}" srcOrd="0" destOrd="0" presId="urn:microsoft.com/office/officeart/2005/8/layout/hierarchy2"/>
    <dgm:cxn modelId="{A76B0092-5BA0-4DB6-A174-05A99F1467CA}" type="presOf" srcId="{03A5D9DA-1DDF-4B36-B528-9EB36FA50B11}" destId="{053BD340-F701-4914-BCA7-F76CBC88B54F}" srcOrd="0" destOrd="0" presId="urn:microsoft.com/office/officeart/2005/8/layout/hierarchy2"/>
    <dgm:cxn modelId="{86A39598-403F-47A5-AD43-3B7F0A675633}" srcId="{8C2F10D1-E8D2-4B58-9AB7-707023371DE3}" destId="{FA35F08B-D7D6-404C-96FB-84E4CC6D86E4}" srcOrd="0" destOrd="0" parTransId="{838ABECB-A942-4664-934B-CBB5C159C4E2}" sibTransId="{56D484CD-737A-4270-8CC5-768605E3493F}"/>
    <dgm:cxn modelId="{621ED69C-D871-49EF-B1A4-F853A9A6B358}" type="presOf" srcId="{74706ABA-DB43-4BA7-A18A-5B650C1F1464}" destId="{60F01B37-782F-4DA6-A435-5E758D1DEA49}" srcOrd="1" destOrd="0" presId="urn:microsoft.com/office/officeart/2005/8/layout/hierarchy2"/>
    <dgm:cxn modelId="{6D78F39D-17CA-4B18-AEF5-2DAFAFF7911F}" type="presOf" srcId="{792B939A-B364-416D-AA23-57722E7EE21F}" destId="{584D1FFD-D1C6-4A3F-9FAC-1F25E33FF96D}" srcOrd="1" destOrd="0" presId="urn:microsoft.com/office/officeart/2005/8/layout/hierarchy2"/>
    <dgm:cxn modelId="{0DED689E-35B0-4603-A86B-36C834A5416F}" srcId="{67B2AD52-9EBE-4FDB-92C8-EB1BE901F627}" destId="{8C2F10D1-E8D2-4B58-9AB7-707023371DE3}" srcOrd="1" destOrd="0" parTransId="{792B939A-B364-416D-AA23-57722E7EE21F}" sibTransId="{A3420B97-8DC1-435C-BAEB-1D65E2C37736}"/>
    <dgm:cxn modelId="{5677C49F-E63E-497B-860D-6037212C7686}" srcId="{EA27948A-174B-4E2E-BBC6-830EBF9EF2F5}" destId="{67B2AD52-9EBE-4FDB-92C8-EB1BE901F627}" srcOrd="1" destOrd="0" parTransId="{03A5D9DA-1DDF-4B36-B528-9EB36FA50B11}" sibTransId="{6F4A46F4-78B7-4159-9F8F-7491E6CC1D19}"/>
    <dgm:cxn modelId="{C5BA12A2-F8FC-48FE-B854-72D1F8AAD8A7}" type="presOf" srcId="{46B69369-A855-4146-A946-7376BF353939}" destId="{564A4CF5-C0FE-4143-AF86-B3D71EB54815}" srcOrd="0" destOrd="0" presId="urn:microsoft.com/office/officeart/2005/8/layout/hierarchy2"/>
    <dgm:cxn modelId="{56169FA4-E81E-4E0B-B6C0-3A404BE5885C}" type="presOf" srcId="{75209BFF-488D-454B-B183-1F46D7815B1E}" destId="{DB2AE5FF-C16A-42D7-82E3-3245AB8FF419}" srcOrd="1" destOrd="0" presId="urn:microsoft.com/office/officeart/2005/8/layout/hierarchy2"/>
    <dgm:cxn modelId="{F74048A5-A3C9-4717-8999-69D8A29CED50}" srcId="{EFBA3E03-0E60-434F-9CCB-AF9DF1D8AAC9}" destId="{C06A7B22-963B-4305-BBC2-13FC1023FFDF}" srcOrd="0" destOrd="0" parTransId="{CAA71AAC-9F01-418E-846C-661C86DB7957}" sibTransId="{EB60DAD8-7EAC-4BF0-8F5F-90E0B1552BF9}"/>
    <dgm:cxn modelId="{4D37AFB1-0D04-4A8D-9FCD-CFFC50523DA4}" type="presOf" srcId="{9F704B26-A034-4B4E-8CF5-9D2D218118A0}" destId="{F4E3B2F7-2989-465E-9958-B1124AA11E74}" srcOrd="0" destOrd="0" presId="urn:microsoft.com/office/officeart/2005/8/layout/hierarchy2"/>
    <dgm:cxn modelId="{0C98DBB2-0F87-43A8-8AFA-C17F32DAB059}" type="presOf" srcId="{AC6405BB-CFF8-45BA-8634-15E5CA77818C}" destId="{0621292E-3288-472A-8CD8-14E25E16FC8C}" srcOrd="0" destOrd="0" presId="urn:microsoft.com/office/officeart/2005/8/layout/hierarchy2"/>
    <dgm:cxn modelId="{B35F47B3-491B-4F29-9616-3140D874718E}" type="presOf" srcId="{9ABA6840-02CD-4658-899E-E3256D1083C8}" destId="{882B4129-F161-450E-A58D-B1BE2D3FBBA4}" srcOrd="1" destOrd="0" presId="urn:microsoft.com/office/officeart/2005/8/layout/hierarchy2"/>
    <dgm:cxn modelId="{FE2AF8B6-65F5-4686-AFE4-883EB0A19922}" type="presOf" srcId="{67B2AD52-9EBE-4FDB-92C8-EB1BE901F627}" destId="{D649F03B-0D64-47EA-9DF7-85CA1E19F440}" srcOrd="0" destOrd="0" presId="urn:microsoft.com/office/officeart/2005/8/layout/hierarchy2"/>
    <dgm:cxn modelId="{B9A5BDB7-84BF-4A61-935F-46DE80203963}" srcId="{B0EFB4D5-1ABA-4DFB-993A-DBAA52EE0B6E}" destId="{1B7BD59C-550E-46CE-A260-436DE9145E99}" srcOrd="0" destOrd="0" parTransId="{A6B0E27B-0284-491B-9C4A-0B9808D038EE}" sibTransId="{36C74578-0FE5-43C0-BB41-6E778EAFEB1D}"/>
    <dgm:cxn modelId="{BAC861B8-0570-43C0-BA41-AD048F9B0D65}" type="presOf" srcId="{DBB810F2-063E-4E1E-8A2D-2EA306FD37B1}" destId="{A72BF718-95D2-4701-B796-3E481B6E357E}" srcOrd="1" destOrd="0" presId="urn:microsoft.com/office/officeart/2005/8/layout/hierarchy2"/>
    <dgm:cxn modelId="{20277BBB-A0E4-4728-826D-EB73D0C8741F}" type="presOf" srcId="{94F0E709-1C84-4FAF-8143-00BC4073BA3F}" destId="{BD81D519-C378-4149-91E5-03B41A0F9C3C}" srcOrd="0" destOrd="0" presId="urn:microsoft.com/office/officeart/2005/8/layout/hierarchy2"/>
    <dgm:cxn modelId="{9147BDBD-80F9-4FA3-8FD0-630CE2697EB2}" type="presOf" srcId="{2009069C-0111-4878-9630-9A6CE297163F}" destId="{7B4E7295-C3F4-4496-981D-69E34E2C8395}" srcOrd="0" destOrd="0" presId="urn:microsoft.com/office/officeart/2005/8/layout/hierarchy2"/>
    <dgm:cxn modelId="{A227B9C0-25EC-4583-A6D4-E5A1B0457763}" type="presOf" srcId="{99952C17-ABA8-414F-827A-ED6E19AEFCE5}" destId="{D4091F8B-456D-4171-BB4B-2C586525E07E}" srcOrd="0" destOrd="0" presId="urn:microsoft.com/office/officeart/2005/8/layout/hierarchy2"/>
    <dgm:cxn modelId="{5F67F1C3-B168-41CC-A2E4-9BBE17D95DF6}" srcId="{7DD9BA76-C142-4002-8F32-F67E88BC0174}" destId="{2F0FCD4E-02C6-4323-83A8-443C1C4286C7}" srcOrd="1" destOrd="0" parTransId="{D5061496-2017-4099-99F3-4744715B8441}" sibTransId="{AA54F922-CFE4-4AAE-B95E-DA1CAA3A2A96}"/>
    <dgm:cxn modelId="{C0EED1C4-DC91-48FF-808A-5BA43524AFE2}" type="presOf" srcId="{EA27948A-174B-4E2E-BBC6-830EBF9EF2F5}" destId="{ACD2E7C6-9C4D-41F5-A6E9-AF461E7375DE}" srcOrd="0" destOrd="0" presId="urn:microsoft.com/office/officeart/2005/8/layout/hierarchy2"/>
    <dgm:cxn modelId="{C92C71C7-C453-4CAD-BEF0-C6727904E60D}" type="presOf" srcId="{A48E0B51-3995-429F-993E-42AE2FF01C13}" destId="{04F477D9-8EDD-40C6-960D-94E65C2F90B2}" srcOrd="1" destOrd="0" presId="urn:microsoft.com/office/officeart/2005/8/layout/hierarchy2"/>
    <dgm:cxn modelId="{DADC0CC8-0E56-4B67-A33C-8960A9E589A7}" type="presOf" srcId="{A6B0E27B-0284-491B-9C4A-0B9808D038EE}" destId="{1226D108-FE8B-4837-9F05-9A01704CA271}" srcOrd="1" destOrd="0" presId="urn:microsoft.com/office/officeart/2005/8/layout/hierarchy2"/>
    <dgm:cxn modelId="{8CD506CA-AA1F-48F9-A59E-588689EC35A8}" srcId="{2F0FCD4E-02C6-4323-83A8-443C1C4286C7}" destId="{EA27948A-174B-4E2E-BBC6-830EBF9EF2F5}" srcOrd="0" destOrd="0" parTransId="{75209BFF-488D-454B-B183-1F46D7815B1E}" sibTransId="{663A5303-5756-4CFC-ACDB-2CA4F0EB4970}"/>
    <dgm:cxn modelId="{C4EE1ACA-D4BB-4E6F-B19B-3713A0995BC9}" type="presOf" srcId="{D5061496-2017-4099-99F3-4744715B8441}" destId="{E93B878B-B550-4CFE-BDC5-F1E8A83167C1}" srcOrd="1" destOrd="0" presId="urn:microsoft.com/office/officeart/2005/8/layout/hierarchy2"/>
    <dgm:cxn modelId="{07EC95CD-1634-43F2-A063-E2934D3AFE1F}" type="presOf" srcId="{BBDF6D51-552D-46E2-BE5F-2D6EDC46DD02}" destId="{3191E64E-DEAC-4E99-81E0-BE71478AA829}" srcOrd="0" destOrd="0" presId="urn:microsoft.com/office/officeart/2005/8/layout/hierarchy2"/>
    <dgm:cxn modelId="{B8701BCE-4EE1-40DE-9FAB-A501850AA045}" type="presOf" srcId="{F403204A-8BB4-4462-9B27-45FD09767627}" destId="{0F40D7C9-5D6E-4BFB-A683-1BBBC35AB890}" srcOrd="1" destOrd="0" presId="urn:microsoft.com/office/officeart/2005/8/layout/hierarchy2"/>
    <dgm:cxn modelId="{805F66D6-9376-4FB7-999D-0AA443DB384B}" srcId="{0BB1E1E9-1689-4A8D-A6CB-1E5C494421AA}" destId="{AFA8C80A-59E1-4B94-8B0A-5F20AE10E71B}" srcOrd="0" destOrd="0" parTransId="{2009069C-0111-4878-9630-9A6CE297163F}" sibTransId="{4C20D297-5D4C-447F-9609-B36BD1FE5B4D}"/>
    <dgm:cxn modelId="{32A39EDE-8E5C-4821-8DA5-45B822F3DCC9}" type="presOf" srcId="{43644040-8D6B-4F15-B672-B12808C1BC89}" destId="{D0519117-3BB2-4FFC-82AD-588D646308AA}" srcOrd="0" destOrd="0" presId="urn:microsoft.com/office/officeart/2005/8/layout/hierarchy2"/>
    <dgm:cxn modelId="{ECA8F3E6-C06B-45A0-976A-9C7B8F666AF9}" type="presOf" srcId="{8381ACE6-6E90-4D3E-8FE6-E05D47ACEFDC}" destId="{0274E822-8A79-410B-A645-0702A26DA9CC}" srcOrd="0" destOrd="0" presId="urn:microsoft.com/office/officeart/2005/8/layout/hierarchy2"/>
    <dgm:cxn modelId="{1FE497E7-F280-40C7-850D-61E8B94C7ED5}" srcId="{EFBA3E03-0E60-434F-9CCB-AF9DF1D8AAC9}" destId="{AC6405BB-CFF8-45BA-8634-15E5CA77818C}" srcOrd="1" destOrd="0" parTransId="{9B838AFA-2A7E-4988-A241-D7ECA380070C}" sibTransId="{E0D0193E-EE85-4A45-9D57-C019742ABF25}"/>
    <dgm:cxn modelId="{8CCB87E8-E3BF-4466-8F68-599017F4CD4C}" type="presOf" srcId="{3A304C18-2304-43F0-9E8C-83513E7EB5F5}" destId="{433EF746-222C-459D-B698-7358587B3ECC}" srcOrd="0" destOrd="0" presId="urn:microsoft.com/office/officeart/2005/8/layout/hierarchy2"/>
    <dgm:cxn modelId="{EAAF94EB-C73A-4064-B231-C02F42A3EA25}" type="presOf" srcId="{D5061496-2017-4099-99F3-4744715B8441}" destId="{525E0DC8-B8D6-478B-A86A-B332066193D3}" srcOrd="0" destOrd="0" presId="urn:microsoft.com/office/officeart/2005/8/layout/hierarchy2"/>
    <dgm:cxn modelId="{541F04EC-CEB5-4297-A5D6-A61635755568}" type="presOf" srcId="{87F921A4-D829-46B6-BA45-F3BE599286D2}" destId="{50A451E9-48FC-494E-9E4A-BF0996A3BA86}" srcOrd="0" destOrd="0" presId="urn:microsoft.com/office/officeart/2005/8/layout/hierarchy2"/>
    <dgm:cxn modelId="{AD2699ED-AE73-4A2F-9C35-3ECFBEBA5C0A}" type="presOf" srcId="{7DD9BA76-C142-4002-8F32-F67E88BC0174}" destId="{75B24FD5-DBDF-4AD9-9AA3-958AFB2AF88D}" srcOrd="0" destOrd="0" presId="urn:microsoft.com/office/officeart/2005/8/layout/hierarchy2"/>
    <dgm:cxn modelId="{73D683EE-E989-4709-A3D9-77454F22BC43}" srcId="{4073CC7D-EAFE-453E-B759-1AFE2CFBB32A}" destId="{99952C17-ABA8-414F-827A-ED6E19AEFCE5}" srcOrd="1" destOrd="0" parTransId="{9F704B26-A034-4B4E-8CF5-9D2D218118A0}" sibTransId="{7FCF83E5-19EF-4C25-BC06-B066746A7B6E}"/>
    <dgm:cxn modelId="{F0D2DCF3-6746-4163-91F1-27E0A68BECA4}" type="presOf" srcId="{9B838AFA-2A7E-4988-A241-D7ECA380070C}" destId="{E1D10052-5BA6-4E19-9334-0718F4D81EC9}" srcOrd="1" destOrd="0" presId="urn:microsoft.com/office/officeart/2005/8/layout/hierarchy2"/>
    <dgm:cxn modelId="{E6285FF4-85B5-4245-A4E4-CBCBD5DDD687}" type="presOf" srcId="{9ABA6840-02CD-4658-899E-E3256D1083C8}" destId="{1A89FBEB-61AA-499F-89AC-E885E9AD26C5}" srcOrd="0" destOrd="0" presId="urn:microsoft.com/office/officeart/2005/8/layout/hierarchy2"/>
    <dgm:cxn modelId="{488658F5-2BCD-4D20-818D-AAA5144DFCFF}" type="presOf" srcId="{03A5D9DA-1DDF-4B36-B528-9EB36FA50B11}" destId="{894EFFA0-C846-40C4-9084-1DFCF207A928}" srcOrd="1" destOrd="0" presId="urn:microsoft.com/office/officeart/2005/8/layout/hierarchy2"/>
    <dgm:cxn modelId="{ABA0C8F6-B4AA-4EEB-8303-F861FF572696}" type="presOf" srcId="{EFBA3E03-0E60-434F-9CCB-AF9DF1D8AAC9}" destId="{994F53A1-58A4-41A5-B7CB-07B0478FD051}" srcOrd="0" destOrd="0" presId="urn:microsoft.com/office/officeart/2005/8/layout/hierarchy2"/>
    <dgm:cxn modelId="{58D3A4F9-BFEB-4FE2-B073-9AEF89300BDD}" type="presOf" srcId="{8C2F10D1-E8D2-4B58-9AB7-707023371DE3}" destId="{D5C203B5-CD50-4876-9BEB-0B76B521414E}" srcOrd="0" destOrd="0" presId="urn:microsoft.com/office/officeart/2005/8/layout/hierarchy2"/>
    <dgm:cxn modelId="{180A3EFE-6E11-4293-B209-30360899AE9A}" srcId="{0BB1E1E9-1689-4A8D-A6CB-1E5C494421AA}" destId="{B0EFB4D5-1ABA-4DFB-993A-DBAA52EE0B6E}" srcOrd="2" destOrd="0" parTransId="{B455BD16-49EA-43E9-8677-C4B03298D665}" sibTransId="{D018D0EF-73B1-4F8D-8287-7729B4EB5FE1}"/>
    <dgm:cxn modelId="{2F9D36D8-9A04-4EE2-8BD6-5FBB4E914A46}" type="presParOf" srcId="{B264111C-CA88-421A-831B-51E601AF36E8}" destId="{458EDED2-41B4-4EBE-A3AF-D88ECB7F1FFE}" srcOrd="0" destOrd="0" presId="urn:microsoft.com/office/officeart/2005/8/layout/hierarchy2"/>
    <dgm:cxn modelId="{5FEA1AA8-3B4A-46F5-AC46-90C9F5D5FEF3}" type="presParOf" srcId="{458EDED2-41B4-4EBE-A3AF-D88ECB7F1FFE}" destId="{3D378826-539E-4C4B-AFBE-EC07EB2FD967}" srcOrd="0" destOrd="0" presId="urn:microsoft.com/office/officeart/2005/8/layout/hierarchy2"/>
    <dgm:cxn modelId="{EF69F8F3-622B-4A8C-B762-C8027ABCDC3F}" type="presParOf" srcId="{458EDED2-41B4-4EBE-A3AF-D88ECB7F1FFE}" destId="{1E75C33C-8090-4404-9299-A2D29F5B1E3A}" srcOrd="1" destOrd="0" presId="urn:microsoft.com/office/officeart/2005/8/layout/hierarchy2"/>
    <dgm:cxn modelId="{4621CABF-62FD-41CB-B7DE-23C53D752707}" type="presParOf" srcId="{1E75C33C-8090-4404-9299-A2D29F5B1E3A}" destId="{7B4E7295-C3F4-4496-981D-69E34E2C8395}" srcOrd="0" destOrd="0" presId="urn:microsoft.com/office/officeart/2005/8/layout/hierarchy2"/>
    <dgm:cxn modelId="{495747CD-02EA-4B62-8CAC-0D3EFCA1C087}" type="presParOf" srcId="{7B4E7295-C3F4-4496-981D-69E34E2C8395}" destId="{6D6E6A53-CE5E-47A5-956B-C8CBC3EE249D}" srcOrd="0" destOrd="0" presId="urn:microsoft.com/office/officeart/2005/8/layout/hierarchy2"/>
    <dgm:cxn modelId="{90A0A4B8-F03D-4612-A873-B875A295E741}" type="presParOf" srcId="{1E75C33C-8090-4404-9299-A2D29F5B1E3A}" destId="{95FA629F-FF87-4464-BDB1-E8A0FBD49C4B}" srcOrd="1" destOrd="0" presId="urn:microsoft.com/office/officeart/2005/8/layout/hierarchy2"/>
    <dgm:cxn modelId="{79214FF1-CCC4-4970-8DB6-7AD60120060A}" type="presParOf" srcId="{95FA629F-FF87-4464-BDB1-E8A0FBD49C4B}" destId="{8505496C-4170-47C7-A385-4E5ADD804FEF}" srcOrd="0" destOrd="0" presId="urn:microsoft.com/office/officeart/2005/8/layout/hierarchy2"/>
    <dgm:cxn modelId="{FE09F4E2-0D72-4B5E-9CA4-022E6B2024C7}" type="presParOf" srcId="{95FA629F-FF87-4464-BDB1-E8A0FBD49C4B}" destId="{12E31197-D8ED-4D0F-92B6-03B3B129A876}" srcOrd="1" destOrd="0" presId="urn:microsoft.com/office/officeart/2005/8/layout/hierarchy2"/>
    <dgm:cxn modelId="{2AF2F8DC-8774-4B9E-BDB7-8D6E372D45B5}" type="presParOf" srcId="{12E31197-D8ED-4D0F-92B6-03B3B129A876}" destId="{64158AB7-BF8D-4FCE-BDE7-5346DE6F0403}" srcOrd="0" destOrd="0" presId="urn:microsoft.com/office/officeart/2005/8/layout/hierarchy2"/>
    <dgm:cxn modelId="{8499C7A8-AE9F-433E-90C2-0EAD49717440}" type="presParOf" srcId="{64158AB7-BF8D-4FCE-BDE7-5346DE6F0403}" destId="{97F878E7-C796-4CA4-A4CA-222B080168C4}" srcOrd="0" destOrd="0" presId="urn:microsoft.com/office/officeart/2005/8/layout/hierarchy2"/>
    <dgm:cxn modelId="{20825AD8-AA73-4361-9F08-E390F8756D53}" type="presParOf" srcId="{12E31197-D8ED-4D0F-92B6-03B3B129A876}" destId="{AB042B2D-3B63-4AC7-AB11-E457CD7E32BD}" srcOrd="1" destOrd="0" presId="urn:microsoft.com/office/officeart/2005/8/layout/hierarchy2"/>
    <dgm:cxn modelId="{93C3E1BE-D89A-48F7-9670-EA07AF92851C}" type="presParOf" srcId="{AB042B2D-3B63-4AC7-AB11-E457CD7E32BD}" destId="{75B24FD5-DBDF-4AD9-9AA3-958AFB2AF88D}" srcOrd="0" destOrd="0" presId="urn:microsoft.com/office/officeart/2005/8/layout/hierarchy2"/>
    <dgm:cxn modelId="{BC3B3B3F-3C42-429C-AE28-06F30042D281}" type="presParOf" srcId="{AB042B2D-3B63-4AC7-AB11-E457CD7E32BD}" destId="{6DB141A9-C1AC-4DD1-93F7-E648D7D4CE14}" srcOrd="1" destOrd="0" presId="urn:microsoft.com/office/officeart/2005/8/layout/hierarchy2"/>
    <dgm:cxn modelId="{B47B54DC-234D-4693-BFBA-D55FB1003448}" type="presParOf" srcId="{6DB141A9-C1AC-4DD1-93F7-E648D7D4CE14}" destId="{20DE8700-D4D9-4A2B-914B-5BD1A4A01387}" srcOrd="0" destOrd="0" presId="urn:microsoft.com/office/officeart/2005/8/layout/hierarchy2"/>
    <dgm:cxn modelId="{D6A4C821-32A7-48A1-BE7F-7F7AF1218D88}" type="presParOf" srcId="{20DE8700-D4D9-4A2B-914B-5BD1A4A01387}" destId="{3E4B6659-FD00-4F8A-9C27-85744ADD7B5E}" srcOrd="0" destOrd="0" presId="urn:microsoft.com/office/officeart/2005/8/layout/hierarchy2"/>
    <dgm:cxn modelId="{4E9FD4B7-73BC-440A-A2BB-118D5EFE5F50}" type="presParOf" srcId="{6DB141A9-C1AC-4DD1-93F7-E648D7D4CE14}" destId="{04E67F09-F921-4175-830A-09096E18BD27}" srcOrd="1" destOrd="0" presId="urn:microsoft.com/office/officeart/2005/8/layout/hierarchy2"/>
    <dgm:cxn modelId="{38FE9552-4825-4ECA-A81D-09202E0BFF80}" type="presParOf" srcId="{04E67F09-F921-4175-830A-09096E18BD27}" destId="{0274E822-8A79-410B-A645-0702A26DA9CC}" srcOrd="0" destOrd="0" presId="urn:microsoft.com/office/officeart/2005/8/layout/hierarchy2"/>
    <dgm:cxn modelId="{5DBB1FED-9441-4E8B-BEDC-103636B4BECC}" type="presParOf" srcId="{04E67F09-F921-4175-830A-09096E18BD27}" destId="{B7571F61-7523-4FCD-B056-4BD758B463C6}" srcOrd="1" destOrd="0" presId="urn:microsoft.com/office/officeart/2005/8/layout/hierarchy2"/>
    <dgm:cxn modelId="{3D5EDA0B-93DE-488A-98E2-C32BD1498D01}" type="presParOf" srcId="{B7571F61-7523-4FCD-B056-4BD758B463C6}" destId="{FF0F64F0-0C4E-434B-AC91-8843E8C6E512}" srcOrd="0" destOrd="0" presId="urn:microsoft.com/office/officeart/2005/8/layout/hierarchy2"/>
    <dgm:cxn modelId="{2E55724C-2E9B-48BA-8014-1042D1FD82B7}" type="presParOf" srcId="{FF0F64F0-0C4E-434B-AC91-8843E8C6E512}" destId="{A72BF718-95D2-4701-B796-3E481B6E357E}" srcOrd="0" destOrd="0" presId="urn:microsoft.com/office/officeart/2005/8/layout/hierarchy2"/>
    <dgm:cxn modelId="{772AA42B-1050-4103-B796-BB5F7B52C12C}" type="presParOf" srcId="{B7571F61-7523-4FCD-B056-4BD758B463C6}" destId="{2854D834-58EE-4048-A615-06EBBFBF39F1}" srcOrd="1" destOrd="0" presId="urn:microsoft.com/office/officeart/2005/8/layout/hierarchy2"/>
    <dgm:cxn modelId="{0A6316FF-8833-4FFC-AA92-113F8B0746F0}" type="presParOf" srcId="{2854D834-58EE-4048-A615-06EBBFBF39F1}" destId="{BD81D519-C378-4149-91E5-03B41A0F9C3C}" srcOrd="0" destOrd="0" presId="urn:microsoft.com/office/officeart/2005/8/layout/hierarchy2"/>
    <dgm:cxn modelId="{5C5129AB-E16B-431A-915D-7A7816A25C13}" type="presParOf" srcId="{2854D834-58EE-4048-A615-06EBBFBF39F1}" destId="{CC8ABD70-204F-4B32-856B-1AE08C13935A}" srcOrd="1" destOrd="0" presId="urn:microsoft.com/office/officeart/2005/8/layout/hierarchy2"/>
    <dgm:cxn modelId="{A30E2C21-C6C2-4D88-8352-5806F44A0364}" type="presParOf" srcId="{6DB141A9-C1AC-4DD1-93F7-E648D7D4CE14}" destId="{525E0DC8-B8D6-478B-A86A-B332066193D3}" srcOrd="2" destOrd="0" presId="urn:microsoft.com/office/officeart/2005/8/layout/hierarchy2"/>
    <dgm:cxn modelId="{6F4BB4FF-00FB-48C9-B26E-852CE3902B71}" type="presParOf" srcId="{525E0DC8-B8D6-478B-A86A-B332066193D3}" destId="{E93B878B-B550-4CFE-BDC5-F1E8A83167C1}" srcOrd="0" destOrd="0" presId="urn:microsoft.com/office/officeart/2005/8/layout/hierarchy2"/>
    <dgm:cxn modelId="{B5F65913-2187-435A-B3EB-F814CDF81383}" type="presParOf" srcId="{6DB141A9-C1AC-4DD1-93F7-E648D7D4CE14}" destId="{0B38A814-3153-4B81-8D21-CF6DC0930CB4}" srcOrd="3" destOrd="0" presId="urn:microsoft.com/office/officeart/2005/8/layout/hierarchy2"/>
    <dgm:cxn modelId="{56B501D5-4EA8-491F-AD61-CD826DC1249A}" type="presParOf" srcId="{0B38A814-3153-4B81-8D21-CF6DC0930CB4}" destId="{EBF1973A-7620-4AC2-82CC-056168FADEC3}" srcOrd="0" destOrd="0" presId="urn:microsoft.com/office/officeart/2005/8/layout/hierarchy2"/>
    <dgm:cxn modelId="{7E341593-1B75-4DB1-BBF7-6DDA51C05051}" type="presParOf" srcId="{0B38A814-3153-4B81-8D21-CF6DC0930CB4}" destId="{EBFF9DB5-2AD1-44B8-9E88-965D77FF0FB7}" srcOrd="1" destOrd="0" presId="urn:microsoft.com/office/officeart/2005/8/layout/hierarchy2"/>
    <dgm:cxn modelId="{152DE280-6169-4496-9548-B52C0A4D81CF}" type="presParOf" srcId="{EBFF9DB5-2AD1-44B8-9E88-965D77FF0FB7}" destId="{6BA74CBB-DC7C-47A9-BF0C-D16B1F6A41F6}" srcOrd="0" destOrd="0" presId="urn:microsoft.com/office/officeart/2005/8/layout/hierarchy2"/>
    <dgm:cxn modelId="{BB898008-80C1-4572-B28A-B9F0B12A643E}" type="presParOf" srcId="{6BA74CBB-DC7C-47A9-BF0C-D16B1F6A41F6}" destId="{DB2AE5FF-C16A-42D7-82E3-3245AB8FF419}" srcOrd="0" destOrd="0" presId="urn:microsoft.com/office/officeart/2005/8/layout/hierarchy2"/>
    <dgm:cxn modelId="{74F17649-C4FE-4CA6-B2A1-0920F7088C1C}" type="presParOf" srcId="{EBFF9DB5-2AD1-44B8-9E88-965D77FF0FB7}" destId="{3BF6D9B4-976A-43F5-BD9E-6DD27427F458}" srcOrd="1" destOrd="0" presId="urn:microsoft.com/office/officeart/2005/8/layout/hierarchy2"/>
    <dgm:cxn modelId="{4DCBEB5C-56EA-42CA-8AC3-B6359C6B7547}" type="presParOf" srcId="{3BF6D9B4-976A-43F5-BD9E-6DD27427F458}" destId="{ACD2E7C6-9C4D-41F5-A6E9-AF461E7375DE}" srcOrd="0" destOrd="0" presId="urn:microsoft.com/office/officeart/2005/8/layout/hierarchy2"/>
    <dgm:cxn modelId="{9F73B4F7-BCE3-469B-B320-8129DF237149}" type="presParOf" srcId="{3BF6D9B4-976A-43F5-BD9E-6DD27427F458}" destId="{268F3A70-07AF-48EE-A013-57B3128A5450}" srcOrd="1" destOrd="0" presId="urn:microsoft.com/office/officeart/2005/8/layout/hierarchy2"/>
    <dgm:cxn modelId="{2F4DC2D0-58E6-44C2-BF02-D731761C27E9}" type="presParOf" srcId="{268F3A70-07AF-48EE-A013-57B3128A5450}" destId="{3D7203E2-E68D-4D42-AE33-CD383835F9EE}" srcOrd="0" destOrd="0" presId="urn:microsoft.com/office/officeart/2005/8/layout/hierarchy2"/>
    <dgm:cxn modelId="{7BAA2B69-D974-4E56-BAA8-F96F1DE09C41}" type="presParOf" srcId="{3D7203E2-E68D-4D42-AE33-CD383835F9EE}" destId="{0F40D7C9-5D6E-4BFB-A683-1BBBC35AB890}" srcOrd="0" destOrd="0" presId="urn:microsoft.com/office/officeart/2005/8/layout/hierarchy2"/>
    <dgm:cxn modelId="{198157A0-F2B4-4473-B140-5ABC7783149F}" type="presParOf" srcId="{268F3A70-07AF-48EE-A013-57B3128A5450}" destId="{349385B2-1B01-465A-A3ED-A81020452E0E}" srcOrd="1" destOrd="0" presId="urn:microsoft.com/office/officeart/2005/8/layout/hierarchy2"/>
    <dgm:cxn modelId="{E08C86C5-B6F6-4909-9CD7-21A88E35FF71}" type="presParOf" srcId="{349385B2-1B01-465A-A3ED-A81020452E0E}" destId="{994F53A1-58A4-41A5-B7CB-07B0478FD051}" srcOrd="0" destOrd="0" presId="urn:microsoft.com/office/officeart/2005/8/layout/hierarchy2"/>
    <dgm:cxn modelId="{70826C2B-C993-44BE-BF09-D1E849C4D0EE}" type="presParOf" srcId="{349385B2-1B01-465A-A3ED-A81020452E0E}" destId="{0EA20704-E988-4C7B-B625-C0F1197E81D2}" srcOrd="1" destOrd="0" presId="urn:microsoft.com/office/officeart/2005/8/layout/hierarchy2"/>
    <dgm:cxn modelId="{44AD1DEF-CE08-4588-8F58-D0E424A6F470}" type="presParOf" srcId="{0EA20704-E988-4C7B-B625-C0F1197E81D2}" destId="{28F4A55F-720D-480F-BC11-7E92572708E4}" srcOrd="0" destOrd="0" presId="urn:microsoft.com/office/officeart/2005/8/layout/hierarchy2"/>
    <dgm:cxn modelId="{8397431F-B74C-4661-8B61-57F6BADE073B}" type="presParOf" srcId="{28F4A55F-720D-480F-BC11-7E92572708E4}" destId="{926F02DB-E0E7-4A65-B4F0-8A106CDAC82A}" srcOrd="0" destOrd="0" presId="urn:microsoft.com/office/officeart/2005/8/layout/hierarchy2"/>
    <dgm:cxn modelId="{294C33FA-020C-4B55-82A8-47D59E94DABF}" type="presParOf" srcId="{0EA20704-E988-4C7B-B625-C0F1197E81D2}" destId="{2FCA345E-44F0-4202-9291-29A5F949F41E}" srcOrd="1" destOrd="0" presId="urn:microsoft.com/office/officeart/2005/8/layout/hierarchy2"/>
    <dgm:cxn modelId="{1C2D12F4-90CB-4EC3-9547-5B3EBE992648}" type="presParOf" srcId="{2FCA345E-44F0-4202-9291-29A5F949F41E}" destId="{65B70BF5-EE08-4730-A74F-EFB1607C258A}" srcOrd="0" destOrd="0" presId="urn:microsoft.com/office/officeart/2005/8/layout/hierarchy2"/>
    <dgm:cxn modelId="{AB107EC4-311A-463B-9DA4-550A7295F28C}" type="presParOf" srcId="{2FCA345E-44F0-4202-9291-29A5F949F41E}" destId="{1869AFFC-1AC5-476A-87F5-3149EB0A6299}" srcOrd="1" destOrd="0" presId="urn:microsoft.com/office/officeart/2005/8/layout/hierarchy2"/>
    <dgm:cxn modelId="{CB85A9D7-57C7-470E-ACE2-9084AC31E148}" type="presParOf" srcId="{1869AFFC-1AC5-476A-87F5-3149EB0A6299}" destId="{50A451E9-48FC-494E-9E4A-BF0996A3BA86}" srcOrd="0" destOrd="0" presId="urn:microsoft.com/office/officeart/2005/8/layout/hierarchy2"/>
    <dgm:cxn modelId="{B4748994-FF81-45B1-981E-2447B3692654}" type="presParOf" srcId="{50A451E9-48FC-494E-9E4A-BF0996A3BA86}" destId="{A4BD17B7-9345-44FB-A246-3C1A3821DB1C}" srcOrd="0" destOrd="0" presId="urn:microsoft.com/office/officeart/2005/8/layout/hierarchy2"/>
    <dgm:cxn modelId="{0F142DD0-BD6F-4CF1-B031-CECBD0E6C538}" type="presParOf" srcId="{1869AFFC-1AC5-476A-87F5-3149EB0A6299}" destId="{A97E4CB1-CEFB-4305-9384-2A8A060C2972}" srcOrd="1" destOrd="0" presId="urn:microsoft.com/office/officeart/2005/8/layout/hierarchy2"/>
    <dgm:cxn modelId="{E8FE34BF-BA05-4E23-8F57-375893C5097D}" type="presParOf" srcId="{A97E4CB1-CEFB-4305-9384-2A8A060C2972}" destId="{D0519117-3BB2-4FFC-82AD-588D646308AA}" srcOrd="0" destOrd="0" presId="urn:microsoft.com/office/officeart/2005/8/layout/hierarchy2"/>
    <dgm:cxn modelId="{2F6816C9-56AE-48CB-9F1D-916E0102CFB7}" type="presParOf" srcId="{A97E4CB1-CEFB-4305-9384-2A8A060C2972}" destId="{67F35B7D-E38C-405C-B255-E7C893574399}" srcOrd="1" destOrd="0" presId="urn:microsoft.com/office/officeart/2005/8/layout/hierarchy2"/>
    <dgm:cxn modelId="{14450F1C-4A68-48C1-9EA9-514C5EFAF3B9}" type="presParOf" srcId="{0EA20704-E988-4C7B-B625-C0F1197E81D2}" destId="{1C122A83-6E19-49DF-B639-1225EAF46898}" srcOrd="2" destOrd="0" presId="urn:microsoft.com/office/officeart/2005/8/layout/hierarchy2"/>
    <dgm:cxn modelId="{44A4587A-9108-41F7-A7AD-C71232DB1B4A}" type="presParOf" srcId="{1C122A83-6E19-49DF-B639-1225EAF46898}" destId="{E1D10052-5BA6-4E19-9334-0718F4D81EC9}" srcOrd="0" destOrd="0" presId="urn:microsoft.com/office/officeart/2005/8/layout/hierarchy2"/>
    <dgm:cxn modelId="{CF0F5924-9D4A-4C6E-8193-65E97C372598}" type="presParOf" srcId="{0EA20704-E988-4C7B-B625-C0F1197E81D2}" destId="{A8CDC8C4-50F7-4819-A35E-06EA3E099089}" srcOrd="3" destOrd="0" presId="urn:microsoft.com/office/officeart/2005/8/layout/hierarchy2"/>
    <dgm:cxn modelId="{58B6E32D-FC97-43C7-BA60-1F01A68E909F}" type="presParOf" srcId="{A8CDC8C4-50F7-4819-A35E-06EA3E099089}" destId="{0621292E-3288-472A-8CD8-14E25E16FC8C}" srcOrd="0" destOrd="0" presId="urn:microsoft.com/office/officeart/2005/8/layout/hierarchy2"/>
    <dgm:cxn modelId="{369E8C72-4190-49A6-88E8-D80A82D9E8E3}" type="presParOf" srcId="{A8CDC8C4-50F7-4819-A35E-06EA3E099089}" destId="{9B017505-FF2E-4A64-9C8B-B6F4527CFDEB}" srcOrd="1" destOrd="0" presId="urn:microsoft.com/office/officeart/2005/8/layout/hierarchy2"/>
    <dgm:cxn modelId="{5D2C32EA-7269-4403-A03C-92960E44A0BE}" type="presParOf" srcId="{9B017505-FF2E-4A64-9C8B-B6F4527CFDEB}" destId="{98F48B5E-B5A8-48F8-B685-B1B631B9D48D}" srcOrd="0" destOrd="0" presId="urn:microsoft.com/office/officeart/2005/8/layout/hierarchy2"/>
    <dgm:cxn modelId="{040566C3-62B3-406E-9372-533CD209EB54}" type="presParOf" srcId="{98F48B5E-B5A8-48F8-B685-B1B631B9D48D}" destId="{3A28F6D8-6191-47A4-A311-A65D010FC023}" srcOrd="0" destOrd="0" presId="urn:microsoft.com/office/officeart/2005/8/layout/hierarchy2"/>
    <dgm:cxn modelId="{24BC85C9-C0BE-44DE-8FFA-A1CFDF6BA60D}" type="presParOf" srcId="{9B017505-FF2E-4A64-9C8B-B6F4527CFDEB}" destId="{9B70817F-EBDB-45A6-9952-B198B28E3199}" srcOrd="1" destOrd="0" presId="urn:microsoft.com/office/officeart/2005/8/layout/hierarchy2"/>
    <dgm:cxn modelId="{013C9EBC-36C5-49F6-8F67-BA63A6ECBF27}" type="presParOf" srcId="{9B70817F-EBDB-45A6-9952-B198B28E3199}" destId="{61026BEE-94C6-496B-8C6E-6E3C993959E5}" srcOrd="0" destOrd="0" presId="urn:microsoft.com/office/officeart/2005/8/layout/hierarchy2"/>
    <dgm:cxn modelId="{CCD6A61F-B416-427B-89FC-E59EF4F9FD36}" type="presParOf" srcId="{9B70817F-EBDB-45A6-9952-B198B28E3199}" destId="{CBD7F916-CD9B-427C-BFE3-25EE8A3E68CB}" srcOrd="1" destOrd="0" presId="urn:microsoft.com/office/officeart/2005/8/layout/hierarchy2"/>
    <dgm:cxn modelId="{42F2F43D-1DDC-40F9-A91B-74F3573A0324}" type="presParOf" srcId="{268F3A70-07AF-48EE-A013-57B3128A5450}" destId="{053BD340-F701-4914-BCA7-F76CBC88B54F}" srcOrd="2" destOrd="0" presId="urn:microsoft.com/office/officeart/2005/8/layout/hierarchy2"/>
    <dgm:cxn modelId="{05F00F53-7F0F-4859-B053-94F1F82FC542}" type="presParOf" srcId="{053BD340-F701-4914-BCA7-F76CBC88B54F}" destId="{894EFFA0-C846-40C4-9084-1DFCF207A928}" srcOrd="0" destOrd="0" presId="urn:microsoft.com/office/officeart/2005/8/layout/hierarchy2"/>
    <dgm:cxn modelId="{37FCAC15-B2D7-4F98-91B9-F5B879C3B770}" type="presParOf" srcId="{268F3A70-07AF-48EE-A013-57B3128A5450}" destId="{C2834B0C-8991-4DA5-BEF0-8D0B20AF394C}" srcOrd="3" destOrd="0" presId="urn:microsoft.com/office/officeart/2005/8/layout/hierarchy2"/>
    <dgm:cxn modelId="{5C7D286B-53E9-46C7-ABC5-DEBA86069B83}" type="presParOf" srcId="{C2834B0C-8991-4DA5-BEF0-8D0B20AF394C}" destId="{D649F03B-0D64-47EA-9DF7-85CA1E19F440}" srcOrd="0" destOrd="0" presId="urn:microsoft.com/office/officeart/2005/8/layout/hierarchy2"/>
    <dgm:cxn modelId="{C1F7278E-8EAA-4C98-8A8F-6D4CE930912F}" type="presParOf" srcId="{C2834B0C-8991-4DA5-BEF0-8D0B20AF394C}" destId="{AF92C11C-8A14-43A6-8C5C-7A0BF249288B}" srcOrd="1" destOrd="0" presId="urn:microsoft.com/office/officeart/2005/8/layout/hierarchy2"/>
    <dgm:cxn modelId="{E22C64E4-A42F-48A8-9B82-E363B7C303E8}" type="presParOf" srcId="{AF92C11C-8A14-43A6-8C5C-7A0BF249288B}" destId="{E3153A1E-C870-4B82-A148-207310F4DF48}" srcOrd="0" destOrd="0" presId="urn:microsoft.com/office/officeart/2005/8/layout/hierarchy2"/>
    <dgm:cxn modelId="{717E65AC-AB78-4FE5-AA07-1685A3A6D286}" type="presParOf" srcId="{E3153A1E-C870-4B82-A148-207310F4DF48}" destId="{04F477D9-8EDD-40C6-960D-94E65C2F90B2}" srcOrd="0" destOrd="0" presId="urn:microsoft.com/office/officeart/2005/8/layout/hierarchy2"/>
    <dgm:cxn modelId="{8546EEF2-8BFF-4D1B-B123-5704E92E32F1}" type="presParOf" srcId="{AF92C11C-8A14-43A6-8C5C-7A0BF249288B}" destId="{F2CA5F94-8DEE-47A6-9BD5-9964AA2235A1}" srcOrd="1" destOrd="0" presId="urn:microsoft.com/office/officeart/2005/8/layout/hierarchy2"/>
    <dgm:cxn modelId="{AF449C4E-BA7E-4E80-A69A-56848CF0FF9B}" type="presParOf" srcId="{F2CA5F94-8DEE-47A6-9BD5-9964AA2235A1}" destId="{433EF746-222C-459D-B698-7358587B3ECC}" srcOrd="0" destOrd="0" presId="urn:microsoft.com/office/officeart/2005/8/layout/hierarchy2"/>
    <dgm:cxn modelId="{548B0FFB-B7EA-4704-9C8A-79D68E147455}" type="presParOf" srcId="{F2CA5F94-8DEE-47A6-9BD5-9964AA2235A1}" destId="{83DB8673-9451-4BD6-A068-F18556CC7939}" srcOrd="1" destOrd="0" presId="urn:microsoft.com/office/officeart/2005/8/layout/hierarchy2"/>
    <dgm:cxn modelId="{393CD7C5-4134-4953-A360-88CCD7FF792D}" type="presParOf" srcId="{83DB8673-9451-4BD6-A068-F18556CC7939}" destId="{417D247F-DA7E-426D-98D2-934DE6C3D271}" srcOrd="0" destOrd="0" presId="urn:microsoft.com/office/officeart/2005/8/layout/hierarchy2"/>
    <dgm:cxn modelId="{157A4513-ADB7-4DC0-B728-9050DF6667DB}" type="presParOf" srcId="{417D247F-DA7E-426D-98D2-934DE6C3D271}" destId="{60F01B37-782F-4DA6-A435-5E758D1DEA49}" srcOrd="0" destOrd="0" presId="urn:microsoft.com/office/officeart/2005/8/layout/hierarchy2"/>
    <dgm:cxn modelId="{F1FECDE7-DE78-4F94-B265-8863F12C9857}" type="presParOf" srcId="{83DB8673-9451-4BD6-A068-F18556CC7939}" destId="{E9175780-8294-4737-AA48-3705324F77FE}" srcOrd="1" destOrd="0" presId="urn:microsoft.com/office/officeart/2005/8/layout/hierarchy2"/>
    <dgm:cxn modelId="{B79CB008-D076-41D4-AE83-A9330CB3D838}" type="presParOf" srcId="{E9175780-8294-4737-AA48-3705324F77FE}" destId="{7D3F00EB-A021-4430-B2CA-9FCBCCFFC865}" srcOrd="0" destOrd="0" presId="urn:microsoft.com/office/officeart/2005/8/layout/hierarchy2"/>
    <dgm:cxn modelId="{37641B3E-C396-4A36-A88D-DD4FC7B79DE4}" type="presParOf" srcId="{E9175780-8294-4737-AA48-3705324F77FE}" destId="{B71F4B96-C865-4852-AB3C-3F5A7BC2B84F}" srcOrd="1" destOrd="0" presId="urn:microsoft.com/office/officeart/2005/8/layout/hierarchy2"/>
    <dgm:cxn modelId="{76C2A703-E1D2-49A6-BFB0-5ECBBDFDE7E2}" type="presParOf" srcId="{AF92C11C-8A14-43A6-8C5C-7A0BF249288B}" destId="{7BB28933-AC39-4486-9D02-A3D313A6E48A}" srcOrd="2" destOrd="0" presId="urn:microsoft.com/office/officeart/2005/8/layout/hierarchy2"/>
    <dgm:cxn modelId="{8681581B-2DE3-4906-9D3C-32549F7444EC}" type="presParOf" srcId="{7BB28933-AC39-4486-9D02-A3D313A6E48A}" destId="{584D1FFD-D1C6-4A3F-9FAC-1F25E33FF96D}" srcOrd="0" destOrd="0" presId="urn:microsoft.com/office/officeart/2005/8/layout/hierarchy2"/>
    <dgm:cxn modelId="{10DD7E1D-48D8-4782-8E73-A19D6F54E394}" type="presParOf" srcId="{AF92C11C-8A14-43A6-8C5C-7A0BF249288B}" destId="{69066F38-8AB5-403E-BB30-D8593B89968D}" srcOrd="3" destOrd="0" presId="urn:microsoft.com/office/officeart/2005/8/layout/hierarchy2"/>
    <dgm:cxn modelId="{6F2F7F88-D101-4203-898C-AE033C588148}" type="presParOf" srcId="{69066F38-8AB5-403E-BB30-D8593B89968D}" destId="{D5C203B5-CD50-4876-9BEB-0B76B521414E}" srcOrd="0" destOrd="0" presId="urn:microsoft.com/office/officeart/2005/8/layout/hierarchy2"/>
    <dgm:cxn modelId="{027B9942-8684-4AD0-933D-80F1E810B3C7}" type="presParOf" srcId="{69066F38-8AB5-403E-BB30-D8593B89968D}" destId="{8F85B2E9-74F3-4EAD-BD34-1C14AD860BF6}" srcOrd="1" destOrd="0" presId="urn:microsoft.com/office/officeart/2005/8/layout/hierarchy2"/>
    <dgm:cxn modelId="{E3DC396E-3C87-4388-BA5B-F90E383DBD93}" type="presParOf" srcId="{8F85B2E9-74F3-4EAD-BD34-1C14AD860BF6}" destId="{E5087350-E0D6-4E7C-A91E-AAA4E08C662A}" srcOrd="0" destOrd="0" presId="urn:microsoft.com/office/officeart/2005/8/layout/hierarchy2"/>
    <dgm:cxn modelId="{40D4EB77-D05F-416A-AF90-F2042E812D57}" type="presParOf" srcId="{E5087350-E0D6-4E7C-A91E-AAA4E08C662A}" destId="{55A9D9EA-D3B4-4AFE-ADFB-8274F48F3900}" srcOrd="0" destOrd="0" presId="urn:microsoft.com/office/officeart/2005/8/layout/hierarchy2"/>
    <dgm:cxn modelId="{F5CB5CDD-951D-45D8-857B-3899982FE238}" type="presParOf" srcId="{8F85B2E9-74F3-4EAD-BD34-1C14AD860BF6}" destId="{849BA03B-96DA-4815-9513-C664AD2FDF3C}" srcOrd="1" destOrd="0" presId="urn:microsoft.com/office/officeart/2005/8/layout/hierarchy2"/>
    <dgm:cxn modelId="{1FBDBC2D-0301-41E1-A70F-9B6231D37D6D}" type="presParOf" srcId="{849BA03B-96DA-4815-9513-C664AD2FDF3C}" destId="{9405F8D3-F12D-4E89-A1D3-677EDB691973}" srcOrd="0" destOrd="0" presId="urn:microsoft.com/office/officeart/2005/8/layout/hierarchy2"/>
    <dgm:cxn modelId="{456A5644-8B18-4FF2-BE37-126881EB75CE}" type="presParOf" srcId="{849BA03B-96DA-4815-9513-C664AD2FDF3C}" destId="{F25C6C4F-5C38-410B-B382-CC8AD633DED8}" srcOrd="1" destOrd="0" presId="urn:microsoft.com/office/officeart/2005/8/layout/hierarchy2"/>
    <dgm:cxn modelId="{12DC07E9-DB8F-4898-BD3F-D68DA7F15B25}" type="presParOf" srcId="{1E75C33C-8090-4404-9299-A2D29F5B1E3A}" destId="{1A89FBEB-61AA-499F-89AC-E885E9AD26C5}" srcOrd="2" destOrd="0" presId="urn:microsoft.com/office/officeart/2005/8/layout/hierarchy2"/>
    <dgm:cxn modelId="{80451AEB-A669-4B35-8E38-9A97BF0820E8}" type="presParOf" srcId="{1A89FBEB-61AA-499F-89AC-E885E9AD26C5}" destId="{882B4129-F161-450E-A58D-B1BE2D3FBBA4}" srcOrd="0" destOrd="0" presId="urn:microsoft.com/office/officeart/2005/8/layout/hierarchy2"/>
    <dgm:cxn modelId="{698F8D2F-3DBD-47EB-B673-E9435E83C76D}" type="presParOf" srcId="{1E75C33C-8090-4404-9299-A2D29F5B1E3A}" destId="{06E73D03-EA67-42DF-B3B8-6BD99E111006}" srcOrd="3" destOrd="0" presId="urn:microsoft.com/office/officeart/2005/8/layout/hierarchy2"/>
    <dgm:cxn modelId="{3554C9CC-4854-4CAC-AD84-3E5B17830B20}" type="presParOf" srcId="{06E73D03-EA67-42DF-B3B8-6BD99E111006}" destId="{1B3BC38E-D0C6-4EB5-8BD0-6B8DCCE8C9A2}" srcOrd="0" destOrd="0" presId="urn:microsoft.com/office/officeart/2005/8/layout/hierarchy2"/>
    <dgm:cxn modelId="{BEBF662E-8A54-43A3-9A6B-3692938935C4}" type="presParOf" srcId="{06E73D03-EA67-42DF-B3B8-6BD99E111006}" destId="{9DA34394-AB0D-4A6D-9E0B-86D8CBED9B8A}" srcOrd="1" destOrd="0" presId="urn:microsoft.com/office/officeart/2005/8/layout/hierarchy2"/>
    <dgm:cxn modelId="{B625AF31-BB0E-4356-91ED-2C4600219C6D}" type="presParOf" srcId="{9DA34394-AB0D-4A6D-9E0B-86D8CBED9B8A}" destId="{48B0D5C8-43CD-4D75-9888-CCE64D884E19}" srcOrd="0" destOrd="0" presId="urn:microsoft.com/office/officeart/2005/8/layout/hierarchy2"/>
    <dgm:cxn modelId="{29F46244-1FD4-48A4-844A-75304C421F1B}" type="presParOf" srcId="{48B0D5C8-43CD-4D75-9888-CCE64D884E19}" destId="{B9175954-A2A7-42F1-87BE-18CA95F632D9}" srcOrd="0" destOrd="0" presId="urn:microsoft.com/office/officeart/2005/8/layout/hierarchy2"/>
    <dgm:cxn modelId="{1D12BF17-724D-4797-AEB1-B8C547089C34}" type="presParOf" srcId="{9DA34394-AB0D-4A6D-9E0B-86D8CBED9B8A}" destId="{8BB56EC0-0498-4181-B17D-140C0D8E1339}" srcOrd="1" destOrd="0" presId="urn:microsoft.com/office/officeart/2005/8/layout/hierarchy2"/>
    <dgm:cxn modelId="{5084179D-2C1E-405C-8ED9-3C364DD6E7FA}" type="presParOf" srcId="{8BB56EC0-0498-4181-B17D-140C0D8E1339}" destId="{3191E64E-DEAC-4E99-81E0-BE71478AA829}" srcOrd="0" destOrd="0" presId="urn:microsoft.com/office/officeart/2005/8/layout/hierarchy2"/>
    <dgm:cxn modelId="{5D9F29E1-D888-4D91-8D5F-2D6B019F799C}" type="presParOf" srcId="{8BB56EC0-0498-4181-B17D-140C0D8E1339}" destId="{49B3A39D-8F2A-4C3E-99E8-3820301479C4}" srcOrd="1" destOrd="0" presId="urn:microsoft.com/office/officeart/2005/8/layout/hierarchy2"/>
    <dgm:cxn modelId="{76DF161F-8650-4457-8F0B-9464D5265BA9}" type="presParOf" srcId="{49B3A39D-8F2A-4C3E-99E8-3820301479C4}" destId="{564A4CF5-C0FE-4143-AF86-B3D71EB54815}" srcOrd="0" destOrd="0" presId="urn:microsoft.com/office/officeart/2005/8/layout/hierarchy2"/>
    <dgm:cxn modelId="{27A46F5F-2202-4F60-9A22-7690B8DD9A45}" type="presParOf" srcId="{564A4CF5-C0FE-4143-AF86-B3D71EB54815}" destId="{E8FEF352-C9E2-4967-8F57-7B798F705D9C}" srcOrd="0" destOrd="0" presId="urn:microsoft.com/office/officeart/2005/8/layout/hierarchy2"/>
    <dgm:cxn modelId="{25851211-5B68-46B2-B54D-EBB61F0DCC5F}" type="presParOf" srcId="{49B3A39D-8F2A-4C3E-99E8-3820301479C4}" destId="{B4820D31-2370-4487-AF68-7055D724FDFB}" srcOrd="1" destOrd="0" presId="urn:microsoft.com/office/officeart/2005/8/layout/hierarchy2"/>
    <dgm:cxn modelId="{0185E5F2-CB53-4DFA-A5EA-4DEA46F08CA7}" type="presParOf" srcId="{B4820D31-2370-4487-AF68-7055D724FDFB}" destId="{AF12B50A-A172-46CD-991A-00294B07BE0B}" srcOrd="0" destOrd="0" presId="urn:microsoft.com/office/officeart/2005/8/layout/hierarchy2"/>
    <dgm:cxn modelId="{0965318B-60ED-48D9-8D54-AE52918899CD}" type="presParOf" srcId="{B4820D31-2370-4487-AF68-7055D724FDFB}" destId="{B1508E02-13D5-4C66-89B7-A7E1CDCC4A10}" srcOrd="1" destOrd="0" presId="urn:microsoft.com/office/officeart/2005/8/layout/hierarchy2"/>
    <dgm:cxn modelId="{1CE775FC-AAE7-4EA9-BBF4-CC82E4FF0726}" type="presParOf" srcId="{9DA34394-AB0D-4A6D-9E0B-86D8CBED9B8A}" destId="{F4E3B2F7-2989-465E-9958-B1124AA11E74}" srcOrd="2" destOrd="0" presId="urn:microsoft.com/office/officeart/2005/8/layout/hierarchy2"/>
    <dgm:cxn modelId="{A57AD2E5-F42B-4601-B270-99AA865B38E8}" type="presParOf" srcId="{F4E3B2F7-2989-465E-9958-B1124AA11E74}" destId="{30A9FE97-E72D-4A84-8BFD-9919C63E3FA5}" srcOrd="0" destOrd="0" presId="urn:microsoft.com/office/officeart/2005/8/layout/hierarchy2"/>
    <dgm:cxn modelId="{6CD10F0F-E689-420E-8D0A-6468AAEC6C69}" type="presParOf" srcId="{9DA34394-AB0D-4A6D-9E0B-86D8CBED9B8A}" destId="{74AE740A-943E-4508-BCB6-CF2A433B9D8B}" srcOrd="3" destOrd="0" presId="urn:microsoft.com/office/officeart/2005/8/layout/hierarchy2"/>
    <dgm:cxn modelId="{71EB4B92-1C3C-4207-900C-7A2CD7BA59E9}" type="presParOf" srcId="{74AE740A-943E-4508-BCB6-CF2A433B9D8B}" destId="{D4091F8B-456D-4171-BB4B-2C586525E07E}" srcOrd="0" destOrd="0" presId="urn:microsoft.com/office/officeart/2005/8/layout/hierarchy2"/>
    <dgm:cxn modelId="{4008F684-8444-4DC6-858E-AC6C5C002F6F}" type="presParOf" srcId="{74AE740A-943E-4508-BCB6-CF2A433B9D8B}" destId="{E19366B5-E966-483C-BDB9-1B3298E08A7D}" srcOrd="1" destOrd="0" presId="urn:microsoft.com/office/officeart/2005/8/layout/hierarchy2"/>
    <dgm:cxn modelId="{C18809C1-7579-4EFF-8B02-8886D0765006}" type="presParOf" srcId="{E19366B5-E966-483C-BDB9-1B3298E08A7D}" destId="{7ACBC935-3B26-4C11-AE56-95A466DB4A04}" srcOrd="0" destOrd="0" presId="urn:microsoft.com/office/officeart/2005/8/layout/hierarchy2"/>
    <dgm:cxn modelId="{D072B993-E7DE-41C2-B664-1E3E5D310C17}" type="presParOf" srcId="{7ACBC935-3B26-4C11-AE56-95A466DB4A04}" destId="{5FA8B1F0-B46D-4A13-8856-8D0A76AC8B74}" srcOrd="0" destOrd="0" presId="urn:microsoft.com/office/officeart/2005/8/layout/hierarchy2"/>
    <dgm:cxn modelId="{6461DE9F-3A21-407D-8ED1-B6C0C04E80D5}" type="presParOf" srcId="{E19366B5-E966-483C-BDB9-1B3298E08A7D}" destId="{4225EACB-03CA-41E3-9389-DC5DD654157D}" srcOrd="1" destOrd="0" presId="urn:microsoft.com/office/officeart/2005/8/layout/hierarchy2"/>
    <dgm:cxn modelId="{2E58187E-9DFF-41E0-976E-4446749917C8}" type="presParOf" srcId="{4225EACB-03CA-41E3-9389-DC5DD654157D}" destId="{9610B6D1-83EC-48BE-ADD4-F4E1EA2B8FE4}" srcOrd="0" destOrd="0" presId="urn:microsoft.com/office/officeart/2005/8/layout/hierarchy2"/>
    <dgm:cxn modelId="{B73AD1F1-3C97-4157-8B13-2A6A73A4BBA7}" type="presParOf" srcId="{4225EACB-03CA-41E3-9389-DC5DD654157D}" destId="{77E1E235-1137-4426-9EE9-835620F37AE2}" srcOrd="1" destOrd="0" presId="urn:microsoft.com/office/officeart/2005/8/layout/hierarchy2"/>
    <dgm:cxn modelId="{3B69DD6C-134D-4051-975E-8A59CC34FE7C}" type="presParOf" srcId="{1E75C33C-8090-4404-9299-A2D29F5B1E3A}" destId="{E1CB2CED-8A40-4DD3-AD7E-B6FBEDD9347D}" srcOrd="4" destOrd="0" presId="urn:microsoft.com/office/officeart/2005/8/layout/hierarchy2"/>
    <dgm:cxn modelId="{A34E5B9D-C264-49A6-86E6-EF089E010EC8}" type="presParOf" srcId="{E1CB2CED-8A40-4DD3-AD7E-B6FBEDD9347D}" destId="{D52D8C7A-D645-4523-AE9C-DD6A5B5591A4}" srcOrd="0" destOrd="0" presId="urn:microsoft.com/office/officeart/2005/8/layout/hierarchy2"/>
    <dgm:cxn modelId="{A7A4DE09-69ED-4D40-942A-4EAC2849F97B}" type="presParOf" srcId="{1E75C33C-8090-4404-9299-A2D29F5B1E3A}" destId="{1745B15F-4128-4105-8917-B2F1CFC65376}" srcOrd="5" destOrd="0" presId="urn:microsoft.com/office/officeart/2005/8/layout/hierarchy2"/>
    <dgm:cxn modelId="{50C5A363-37BB-4A7B-B8B9-648D3D235508}" type="presParOf" srcId="{1745B15F-4128-4105-8917-B2F1CFC65376}" destId="{3541DAD4-8D6D-4ADB-9E23-9EFF8168A65F}" srcOrd="0" destOrd="0" presId="urn:microsoft.com/office/officeart/2005/8/layout/hierarchy2"/>
    <dgm:cxn modelId="{CAF64AA6-5133-4A25-87DA-F36FA3158854}" type="presParOf" srcId="{1745B15F-4128-4105-8917-B2F1CFC65376}" destId="{D846F2DC-C969-460D-B02E-CDF741498E8A}" srcOrd="1" destOrd="0" presId="urn:microsoft.com/office/officeart/2005/8/layout/hierarchy2"/>
    <dgm:cxn modelId="{8CCF88A4-5147-48A1-8184-7D2525C1DE7B}" type="presParOf" srcId="{D846F2DC-C969-460D-B02E-CDF741498E8A}" destId="{7C929FA7-8C5D-41B0-B84F-4EB6D2BAF271}" srcOrd="0" destOrd="0" presId="urn:microsoft.com/office/officeart/2005/8/layout/hierarchy2"/>
    <dgm:cxn modelId="{345C2A42-1775-4CCA-AA37-6906B35E796E}" type="presParOf" srcId="{7C929FA7-8C5D-41B0-B84F-4EB6D2BAF271}" destId="{1226D108-FE8B-4837-9F05-9A01704CA271}" srcOrd="0" destOrd="0" presId="urn:microsoft.com/office/officeart/2005/8/layout/hierarchy2"/>
    <dgm:cxn modelId="{D9FA55F2-6D8C-420C-955B-DED21A8862E7}" type="presParOf" srcId="{D846F2DC-C969-460D-B02E-CDF741498E8A}" destId="{855F81F2-ED32-477A-8BD6-B962854A2510}" srcOrd="1" destOrd="0" presId="urn:microsoft.com/office/officeart/2005/8/layout/hierarchy2"/>
    <dgm:cxn modelId="{3B115188-9118-4395-91F9-A7644F1BFEE8}" type="presParOf" srcId="{855F81F2-ED32-477A-8BD6-B962854A2510}" destId="{56629CEE-1AAE-4AF6-A165-EFDC5F4BC571}" srcOrd="0" destOrd="0" presId="urn:microsoft.com/office/officeart/2005/8/layout/hierarchy2"/>
    <dgm:cxn modelId="{97D94C86-0669-4FFD-8597-E5F73F63ABE5}" type="presParOf" srcId="{855F81F2-ED32-477A-8BD6-B962854A2510}" destId="{1F0CBA8E-72CD-4376-9AFF-A1D187B9ED70}" srcOrd="1" destOrd="0" presId="urn:microsoft.com/office/officeart/2005/8/layout/hierarchy2"/>
    <dgm:cxn modelId="{38E76B2D-E15D-4469-981F-EA832029203E}" type="presParOf" srcId="{1F0CBA8E-72CD-4376-9AFF-A1D187B9ED70}" destId="{32DF5DCC-E02A-438C-A110-3BD94D3A5863}" srcOrd="0" destOrd="0" presId="urn:microsoft.com/office/officeart/2005/8/layout/hierarchy2"/>
    <dgm:cxn modelId="{7709E896-B52C-4685-9E7E-74FDA3B4657E}" type="presParOf" srcId="{32DF5DCC-E02A-438C-A110-3BD94D3A5863}" destId="{BD1E0F14-C2EB-4836-9CE1-D8775BB1B03A}" srcOrd="0" destOrd="0" presId="urn:microsoft.com/office/officeart/2005/8/layout/hierarchy2"/>
    <dgm:cxn modelId="{D1D8DD4D-3BF8-4B99-A172-9DA3D6A7A66C}" type="presParOf" srcId="{1F0CBA8E-72CD-4376-9AFF-A1D187B9ED70}" destId="{D5BD88DE-5BC0-4807-BE63-438735126CEF}" srcOrd="1" destOrd="0" presId="urn:microsoft.com/office/officeart/2005/8/layout/hierarchy2"/>
    <dgm:cxn modelId="{22ABF617-2F33-45DC-8876-80FA96BC2D40}" type="presParOf" srcId="{D5BD88DE-5BC0-4807-BE63-438735126CEF}" destId="{2351728D-9A8B-44A4-BF9E-35195D701DCB}" srcOrd="0" destOrd="0" presId="urn:microsoft.com/office/officeart/2005/8/layout/hierarchy2"/>
    <dgm:cxn modelId="{3F459E01-66D3-4C21-9A28-6BC2F08F828E}" type="presParOf" srcId="{D5BD88DE-5BC0-4807-BE63-438735126CEF}" destId="{E8126480-475E-47F3-9FC4-3C703AE5CE9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3ADADDE-E864-4C2D-BDF1-6FFD725283F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C340B70-25AD-4656-BF5F-D63AE24489F0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3600" dirty="0">
              <a:solidFill>
                <a:schemeClr val="tx1"/>
              </a:solidFill>
            </a:rPr>
            <a:t>Start</a:t>
          </a:r>
        </a:p>
      </dgm:t>
    </dgm:pt>
    <dgm:pt modelId="{1D8D62FE-FDF5-4CF1-969C-9884EC5A45BF}" type="parTrans" cxnId="{1BD095B2-A187-42B1-9D83-A04032BB2780}">
      <dgm:prSet/>
      <dgm:spPr/>
      <dgm:t>
        <a:bodyPr/>
        <a:lstStyle/>
        <a:p>
          <a:endParaRPr lang="en-GB" sz="3600"/>
        </a:p>
      </dgm:t>
    </dgm:pt>
    <dgm:pt modelId="{4F5D90A7-FA92-4809-A963-57953941928B}" type="sibTrans" cxnId="{1BD095B2-A187-42B1-9D83-A04032BB2780}">
      <dgm:prSet/>
      <dgm:spPr/>
      <dgm:t>
        <a:bodyPr/>
        <a:lstStyle/>
        <a:p>
          <a:endParaRPr lang="en-GB" sz="3600"/>
        </a:p>
      </dgm:t>
    </dgm:pt>
    <dgm:pt modelId="{3DA01A1A-CB32-405A-A2ED-6287E9A3A09B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Differences?</a:t>
          </a:r>
        </a:p>
      </dgm:t>
    </dgm:pt>
    <dgm:pt modelId="{F690AB85-F2E9-4324-A740-1454E936056A}" type="parTrans" cxnId="{F7604ABE-5213-471A-9918-D0483DA898C5}">
      <dgm:prSet custT="1"/>
      <dgm:spPr/>
      <dgm:t>
        <a:bodyPr/>
        <a:lstStyle/>
        <a:p>
          <a:endParaRPr lang="en-GB" sz="1000"/>
        </a:p>
      </dgm:t>
    </dgm:pt>
    <dgm:pt modelId="{EAD65EFF-7DFB-4707-9E6B-E8E97974276F}" type="sibTrans" cxnId="{F7604ABE-5213-471A-9918-D0483DA898C5}">
      <dgm:prSet/>
      <dgm:spPr/>
      <dgm:t>
        <a:bodyPr/>
        <a:lstStyle/>
        <a:p>
          <a:endParaRPr lang="en-GB" sz="3600"/>
        </a:p>
      </dgm:t>
    </dgm:pt>
    <dgm:pt modelId="{A7C582F7-E41B-4894-9E8B-4A24E5B4D21A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Correlation?</a:t>
          </a:r>
        </a:p>
      </dgm:t>
    </dgm:pt>
    <dgm:pt modelId="{F24BF76A-B83D-4E92-8DCC-C9CFB21557FB}" type="parTrans" cxnId="{9F74737E-8618-47D0-9786-3FFF108B5BB1}">
      <dgm:prSet custT="1"/>
      <dgm:spPr/>
      <dgm:t>
        <a:bodyPr/>
        <a:lstStyle/>
        <a:p>
          <a:endParaRPr lang="en-GB" sz="1000"/>
        </a:p>
      </dgm:t>
    </dgm:pt>
    <dgm:pt modelId="{61F039B3-B6D7-4386-AAF2-C350AAA65626}" type="sibTrans" cxnId="{9F74737E-8618-47D0-9786-3FFF108B5BB1}">
      <dgm:prSet/>
      <dgm:spPr/>
      <dgm:t>
        <a:bodyPr/>
        <a:lstStyle/>
        <a:p>
          <a:endParaRPr lang="en-GB" sz="3600"/>
        </a:p>
      </dgm:t>
    </dgm:pt>
    <dgm:pt modelId="{05A8B33D-2CE6-4304-93FA-16C28F1D3524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Categories?</a:t>
          </a:r>
        </a:p>
      </dgm:t>
    </dgm:pt>
    <dgm:pt modelId="{96726FD6-9370-484C-BD61-87C0EB88649B}" type="parTrans" cxnId="{A40410A7-B5DE-460A-82C0-140901983EAC}">
      <dgm:prSet custT="1"/>
      <dgm:spPr/>
      <dgm:t>
        <a:bodyPr/>
        <a:lstStyle/>
        <a:p>
          <a:endParaRPr lang="en-GB" sz="1000"/>
        </a:p>
      </dgm:t>
    </dgm:pt>
    <dgm:pt modelId="{950354D5-7357-4956-9598-565B2B72B13A}" type="sibTrans" cxnId="{A40410A7-B5DE-460A-82C0-140901983EAC}">
      <dgm:prSet/>
      <dgm:spPr/>
      <dgm:t>
        <a:bodyPr/>
        <a:lstStyle/>
        <a:p>
          <a:endParaRPr lang="en-GB" sz="3600"/>
        </a:p>
      </dgm:t>
    </dgm:pt>
    <dgm:pt modelId="{B63C6168-A47D-4084-A8E6-152E9ED44A5F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How many factors?</a:t>
          </a:r>
        </a:p>
      </dgm:t>
    </dgm:pt>
    <dgm:pt modelId="{0D6C7855-59EC-4AE9-B838-010166786DA3}" type="parTrans" cxnId="{7CB79108-27B4-4ED1-A049-E212401D24FD}">
      <dgm:prSet custT="1"/>
      <dgm:spPr/>
      <dgm:t>
        <a:bodyPr/>
        <a:lstStyle/>
        <a:p>
          <a:endParaRPr lang="en-GB" sz="1000"/>
        </a:p>
      </dgm:t>
    </dgm:pt>
    <dgm:pt modelId="{3B1D0A23-3B7D-46AB-B717-C12A5335F4E9}" type="sibTrans" cxnId="{7CB79108-27B4-4ED1-A049-E212401D24FD}">
      <dgm:prSet/>
      <dgm:spPr/>
      <dgm:t>
        <a:bodyPr/>
        <a:lstStyle/>
        <a:p>
          <a:endParaRPr lang="en-GB" sz="3600"/>
        </a:p>
      </dgm:t>
    </dgm:pt>
    <dgm:pt modelId="{AE130810-E650-4AE8-97EE-191A20CDF544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Two or more</a:t>
          </a:r>
        </a:p>
      </dgm:t>
    </dgm:pt>
    <dgm:pt modelId="{EA2C5B82-1B14-472C-A97B-36EB80648F50}" type="parTrans" cxnId="{8069D356-A6AF-4F4C-A4AC-F045E14443A0}">
      <dgm:prSet custT="1"/>
      <dgm:spPr/>
      <dgm:t>
        <a:bodyPr/>
        <a:lstStyle/>
        <a:p>
          <a:endParaRPr lang="en-GB" sz="1000"/>
        </a:p>
      </dgm:t>
    </dgm:pt>
    <dgm:pt modelId="{8BD5E9C2-7A6D-490A-9382-1FC4B91E694D}" type="sibTrans" cxnId="{8069D356-A6AF-4F4C-A4AC-F045E14443A0}">
      <dgm:prSet/>
      <dgm:spPr/>
      <dgm:t>
        <a:bodyPr/>
        <a:lstStyle/>
        <a:p>
          <a:endParaRPr lang="en-GB" sz="3600"/>
        </a:p>
      </dgm:t>
    </dgm:pt>
    <dgm:pt modelId="{690546F3-0541-49A3-9D8C-704A408C6F47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One</a:t>
          </a:r>
        </a:p>
      </dgm:t>
    </dgm:pt>
    <dgm:pt modelId="{059827FF-0AB6-4ADE-AC82-CF9EBA690AE7}" type="parTrans" cxnId="{0B2C4A17-DAA5-4D70-97A0-166CCCB6D17B}">
      <dgm:prSet custT="1"/>
      <dgm:spPr/>
      <dgm:t>
        <a:bodyPr/>
        <a:lstStyle/>
        <a:p>
          <a:endParaRPr lang="en-GB" sz="1000"/>
        </a:p>
      </dgm:t>
    </dgm:pt>
    <dgm:pt modelId="{8000459E-05F1-4CB1-900E-76147616D692}" type="sibTrans" cxnId="{0B2C4A17-DAA5-4D70-97A0-166CCCB6D17B}">
      <dgm:prSet/>
      <dgm:spPr/>
      <dgm:t>
        <a:bodyPr/>
        <a:lstStyle/>
        <a:p>
          <a:endParaRPr lang="en-GB" sz="3600"/>
        </a:p>
      </dgm:t>
    </dgm:pt>
    <dgm:pt modelId="{BFAC0E82-8D4C-4817-866A-366AF55E8F70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1400" dirty="0">
              <a:solidFill>
                <a:schemeClr val="bg1"/>
              </a:solidFill>
            </a:rPr>
            <a:t>Two-way ANOVA, General Linear (Mixed) Model, etc.</a:t>
          </a:r>
        </a:p>
      </dgm:t>
    </dgm:pt>
    <dgm:pt modelId="{34B771DE-2778-43A4-A131-052EBC97787A}" type="parTrans" cxnId="{60297726-0619-43C4-8739-BE15989F5E4D}">
      <dgm:prSet custT="1"/>
      <dgm:spPr/>
      <dgm:t>
        <a:bodyPr/>
        <a:lstStyle/>
        <a:p>
          <a:endParaRPr lang="en-GB" sz="1000"/>
        </a:p>
      </dgm:t>
    </dgm:pt>
    <dgm:pt modelId="{F23BD4B8-1B98-4B5F-94DF-73842BE42A7D}" type="sibTrans" cxnId="{60297726-0619-43C4-8739-BE15989F5E4D}">
      <dgm:prSet/>
      <dgm:spPr/>
      <dgm:t>
        <a:bodyPr/>
        <a:lstStyle/>
        <a:p>
          <a:endParaRPr lang="en-GB" sz="3600"/>
        </a:p>
      </dgm:t>
    </dgm:pt>
    <dgm:pt modelId="{74CCB0B4-B7C1-452E-BA70-D8E154BD63AD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Same or different subjects?</a:t>
          </a:r>
        </a:p>
      </dgm:t>
    </dgm:pt>
    <dgm:pt modelId="{D22A70D7-1717-48D0-8726-D4DF98E208CE}" type="parTrans" cxnId="{D909AC1E-3CDE-4FEF-B248-734896B96A24}">
      <dgm:prSet custT="1"/>
      <dgm:spPr/>
      <dgm:t>
        <a:bodyPr/>
        <a:lstStyle/>
        <a:p>
          <a:endParaRPr lang="en-GB" sz="1000"/>
        </a:p>
      </dgm:t>
    </dgm:pt>
    <dgm:pt modelId="{2BDAAB8F-3BCE-4B2D-95A6-FEF3029B15BD}" type="sibTrans" cxnId="{D909AC1E-3CDE-4FEF-B248-734896B96A24}">
      <dgm:prSet/>
      <dgm:spPr/>
      <dgm:t>
        <a:bodyPr/>
        <a:lstStyle/>
        <a:p>
          <a:endParaRPr lang="en-GB" sz="3600"/>
        </a:p>
      </dgm:t>
    </dgm:pt>
    <dgm:pt modelId="{9ABD073B-ABA4-4138-90C0-CCEDB754B469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Same</a:t>
          </a:r>
        </a:p>
      </dgm:t>
    </dgm:pt>
    <dgm:pt modelId="{0BE1D318-6C8B-4A8F-8AAA-03374D2E12DC}" type="parTrans" cxnId="{1746B9E6-1EAC-470F-B692-08743B99FAF7}">
      <dgm:prSet custT="1"/>
      <dgm:spPr/>
      <dgm:t>
        <a:bodyPr/>
        <a:lstStyle/>
        <a:p>
          <a:endParaRPr lang="en-GB" sz="1000"/>
        </a:p>
      </dgm:t>
    </dgm:pt>
    <dgm:pt modelId="{800FF84D-17C6-4C91-8438-B7CFBF88D828}" type="sibTrans" cxnId="{1746B9E6-1EAC-470F-B692-08743B99FAF7}">
      <dgm:prSet/>
      <dgm:spPr/>
      <dgm:t>
        <a:bodyPr/>
        <a:lstStyle/>
        <a:p>
          <a:endParaRPr lang="en-GB" sz="3600"/>
        </a:p>
      </dgm:t>
    </dgm:pt>
    <dgm:pt modelId="{DF8C1E87-FC62-4A9F-85A2-4C5C30E75D40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Parametric</a:t>
          </a:r>
        </a:p>
      </dgm:t>
    </dgm:pt>
    <dgm:pt modelId="{AF476FAF-8A67-4053-98B7-2EA81BC61E00}" type="parTrans" cxnId="{6351A5E7-2482-4F45-8AA8-B574415999EA}">
      <dgm:prSet custT="1"/>
      <dgm:spPr/>
      <dgm:t>
        <a:bodyPr/>
        <a:lstStyle/>
        <a:p>
          <a:endParaRPr lang="en-GB" sz="1000"/>
        </a:p>
      </dgm:t>
    </dgm:pt>
    <dgm:pt modelId="{7A854995-DFF5-414C-9FB1-EC413643D270}" type="sibTrans" cxnId="{6351A5E7-2482-4F45-8AA8-B574415999EA}">
      <dgm:prSet/>
      <dgm:spPr/>
      <dgm:t>
        <a:bodyPr/>
        <a:lstStyle/>
        <a:p>
          <a:endParaRPr lang="en-GB" sz="3600"/>
        </a:p>
      </dgm:t>
    </dgm:pt>
    <dgm:pt modelId="{23EA1EC8-FAC5-4765-A288-81AC91A7C1D6}">
      <dgm:prSet phldrT="[Text]" custT="1"/>
      <dgm:spPr/>
      <dgm:t>
        <a:bodyPr/>
        <a:lstStyle/>
        <a:p>
          <a:r>
            <a:rPr lang="en-GB" sz="1400" dirty="0"/>
            <a:t>Paired T test/repeated ANOVA</a:t>
          </a:r>
        </a:p>
      </dgm:t>
    </dgm:pt>
    <dgm:pt modelId="{A609F06E-4355-48F4-96DC-F42DA1338D63}" type="parTrans" cxnId="{0C108F6A-A165-462B-B0B0-4DF621505FCE}">
      <dgm:prSet custT="1"/>
      <dgm:spPr/>
      <dgm:t>
        <a:bodyPr/>
        <a:lstStyle/>
        <a:p>
          <a:endParaRPr lang="en-GB" sz="1000"/>
        </a:p>
      </dgm:t>
    </dgm:pt>
    <dgm:pt modelId="{099E9C74-930E-4925-9209-2CDB644A6339}" type="sibTrans" cxnId="{0C108F6A-A165-462B-B0B0-4DF621505FCE}">
      <dgm:prSet/>
      <dgm:spPr/>
      <dgm:t>
        <a:bodyPr/>
        <a:lstStyle/>
        <a:p>
          <a:endParaRPr lang="en-GB" sz="3600"/>
        </a:p>
      </dgm:t>
    </dgm:pt>
    <dgm:pt modelId="{DDBA245E-9576-4636-B82F-4085DA1251A6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Non-parametric</a:t>
          </a:r>
        </a:p>
      </dgm:t>
    </dgm:pt>
    <dgm:pt modelId="{0CD7906B-A403-49A4-A5F8-38CE5C5AE78F}" type="parTrans" cxnId="{732C3A7B-FE10-4F1F-B74F-4D90283EE26D}">
      <dgm:prSet custT="1"/>
      <dgm:spPr/>
      <dgm:t>
        <a:bodyPr/>
        <a:lstStyle/>
        <a:p>
          <a:endParaRPr lang="en-GB" sz="1000"/>
        </a:p>
      </dgm:t>
    </dgm:pt>
    <dgm:pt modelId="{1E557C27-C4DB-48FA-93C7-8F1BF29C96AF}" type="sibTrans" cxnId="{732C3A7B-FE10-4F1F-B74F-4D90283EE26D}">
      <dgm:prSet/>
      <dgm:spPr/>
      <dgm:t>
        <a:bodyPr/>
        <a:lstStyle/>
        <a:p>
          <a:endParaRPr lang="en-GB" sz="3600"/>
        </a:p>
      </dgm:t>
    </dgm:pt>
    <dgm:pt modelId="{E7FEB4C9-CD07-4E89-920A-422CE733266A}">
      <dgm:prSet phldrT="[Text]" custT="1"/>
      <dgm:spPr/>
      <dgm:t>
        <a:bodyPr/>
        <a:lstStyle/>
        <a:p>
          <a:r>
            <a:rPr lang="en-GB" sz="1400" dirty="0"/>
            <a:t>Wilcoxon paired test</a:t>
          </a:r>
        </a:p>
      </dgm:t>
    </dgm:pt>
    <dgm:pt modelId="{8CD2C243-4AF2-4484-83FE-AEE639A4115C}" type="parTrans" cxnId="{D4DBE0B1-9E9E-4EB0-8CEB-1703BA603793}">
      <dgm:prSet custT="1"/>
      <dgm:spPr/>
      <dgm:t>
        <a:bodyPr/>
        <a:lstStyle/>
        <a:p>
          <a:endParaRPr lang="en-GB" sz="1000"/>
        </a:p>
      </dgm:t>
    </dgm:pt>
    <dgm:pt modelId="{97665934-075D-4F6D-A32C-1EB98284D0DA}" type="sibTrans" cxnId="{D4DBE0B1-9E9E-4EB0-8CEB-1703BA603793}">
      <dgm:prSet/>
      <dgm:spPr/>
      <dgm:t>
        <a:bodyPr/>
        <a:lstStyle/>
        <a:p>
          <a:endParaRPr lang="en-GB" sz="3600"/>
        </a:p>
      </dgm:t>
    </dgm:pt>
    <dgm:pt modelId="{D554D0A3-36D2-449F-A25E-4D0496302657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Different</a:t>
          </a:r>
        </a:p>
      </dgm:t>
    </dgm:pt>
    <dgm:pt modelId="{D85469C5-BEF9-4902-8DE4-C80D5DBE7D05}" type="parTrans" cxnId="{B7CD47A8-BC3B-493D-B3C5-761BCF25FF17}">
      <dgm:prSet custT="1"/>
      <dgm:spPr/>
      <dgm:t>
        <a:bodyPr/>
        <a:lstStyle/>
        <a:p>
          <a:endParaRPr lang="en-GB" sz="1000"/>
        </a:p>
      </dgm:t>
    </dgm:pt>
    <dgm:pt modelId="{0E7DA528-CA0E-46FF-B9ED-0BAEFD6E9ABF}" type="sibTrans" cxnId="{B7CD47A8-BC3B-493D-B3C5-761BCF25FF17}">
      <dgm:prSet/>
      <dgm:spPr/>
      <dgm:t>
        <a:bodyPr/>
        <a:lstStyle/>
        <a:p>
          <a:endParaRPr lang="en-GB" sz="3600"/>
        </a:p>
      </dgm:t>
    </dgm:pt>
    <dgm:pt modelId="{2BFDDAFF-2334-4DC3-9A92-C80E2BE525D2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Parametric</a:t>
          </a:r>
        </a:p>
      </dgm:t>
    </dgm:pt>
    <dgm:pt modelId="{148AD6F3-C85C-41F0-8C03-3DF269D4A7BA}" type="parTrans" cxnId="{2149396D-1209-4824-8E74-08BD2F83D8F3}">
      <dgm:prSet custT="1"/>
      <dgm:spPr/>
      <dgm:t>
        <a:bodyPr/>
        <a:lstStyle/>
        <a:p>
          <a:endParaRPr lang="en-GB" sz="1000"/>
        </a:p>
      </dgm:t>
    </dgm:pt>
    <dgm:pt modelId="{4CD3B17A-43E4-4452-9AA8-0CE58DDEB970}" type="sibTrans" cxnId="{2149396D-1209-4824-8E74-08BD2F83D8F3}">
      <dgm:prSet/>
      <dgm:spPr/>
      <dgm:t>
        <a:bodyPr/>
        <a:lstStyle/>
        <a:p>
          <a:endParaRPr lang="en-GB" sz="3600"/>
        </a:p>
      </dgm:t>
    </dgm:pt>
    <dgm:pt modelId="{C65C11DD-9188-45F3-A9CC-E7774ADE90D0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Non-parametric</a:t>
          </a:r>
        </a:p>
      </dgm:t>
    </dgm:pt>
    <dgm:pt modelId="{073846AD-D81F-4AD2-A04C-A391153EC9FE}" type="parTrans" cxnId="{16B29953-3F8D-44D3-A9BC-D4E91D5D2823}">
      <dgm:prSet custT="1"/>
      <dgm:spPr/>
      <dgm:t>
        <a:bodyPr/>
        <a:lstStyle/>
        <a:p>
          <a:endParaRPr lang="en-GB" sz="1000"/>
        </a:p>
      </dgm:t>
    </dgm:pt>
    <dgm:pt modelId="{82186E81-154B-4C94-B899-35E4A082F4F1}" type="sibTrans" cxnId="{16B29953-3F8D-44D3-A9BC-D4E91D5D2823}">
      <dgm:prSet/>
      <dgm:spPr/>
      <dgm:t>
        <a:bodyPr/>
        <a:lstStyle/>
        <a:p>
          <a:endParaRPr lang="en-GB" sz="3600"/>
        </a:p>
      </dgm:t>
    </dgm:pt>
    <dgm:pt modelId="{9BCE2AB5-8FB5-4B09-9570-6320D0E411F3}">
      <dgm:prSet phldrT="[Text]" custT="1"/>
      <dgm:spPr/>
      <dgm:t>
        <a:bodyPr/>
        <a:lstStyle/>
        <a:p>
          <a:r>
            <a:rPr lang="en-GB" sz="1400" dirty="0"/>
            <a:t>T-test/ANOVA</a:t>
          </a:r>
        </a:p>
      </dgm:t>
    </dgm:pt>
    <dgm:pt modelId="{4C68FD49-1261-43ED-8929-ED250927442D}" type="parTrans" cxnId="{07D32D84-A533-4E5C-BEA1-69B1757A4D95}">
      <dgm:prSet custT="1"/>
      <dgm:spPr/>
      <dgm:t>
        <a:bodyPr/>
        <a:lstStyle/>
        <a:p>
          <a:endParaRPr lang="en-GB" sz="1000"/>
        </a:p>
      </dgm:t>
    </dgm:pt>
    <dgm:pt modelId="{7894516E-B2B3-42C9-8975-333952A69FDC}" type="sibTrans" cxnId="{07D32D84-A533-4E5C-BEA1-69B1757A4D95}">
      <dgm:prSet/>
      <dgm:spPr/>
      <dgm:t>
        <a:bodyPr/>
        <a:lstStyle/>
        <a:p>
          <a:endParaRPr lang="en-GB" sz="3600"/>
        </a:p>
      </dgm:t>
    </dgm:pt>
    <dgm:pt modelId="{E7C5911A-9D3F-409D-B5DA-41B3D0541CBF}">
      <dgm:prSet phldrT="[Text]" custT="1"/>
      <dgm:spPr/>
      <dgm:t>
        <a:bodyPr/>
        <a:lstStyle/>
        <a:p>
          <a:r>
            <a:rPr lang="en-GB" sz="1400" dirty="0"/>
            <a:t>Mann-Whitney U test</a:t>
          </a:r>
        </a:p>
      </dgm:t>
    </dgm:pt>
    <dgm:pt modelId="{531E78B8-6F07-43E0-BC70-C6FE2CED5EBB}" type="parTrans" cxnId="{C412F42F-22F7-4D49-97EA-ACC79B9A0F9C}">
      <dgm:prSet custT="1"/>
      <dgm:spPr/>
      <dgm:t>
        <a:bodyPr/>
        <a:lstStyle/>
        <a:p>
          <a:endParaRPr lang="en-GB" sz="1000"/>
        </a:p>
      </dgm:t>
    </dgm:pt>
    <dgm:pt modelId="{BDA656BE-ADE1-418C-92ED-848BD71745AB}" type="sibTrans" cxnId="{C412F42F-22F7-4D49-97EA-ACC79B9A0F9C}">
      <dgm:prSet/>
      <dgm:spPr/>
      <dgm:t>
        <a:bodyPr/>
        <a:lstStyle/>
        <a:p>
          <a:endParaRPr lang="en-GB" sz="3600"/>
        </a:p>
      </dgm:t>
    </dgm:pt>
    <dgm:pt modelId="{7A6664C8-95C0-4C43-9F47-547D270E72CD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Parametric</a:t>
          </a:r>
        </a:p>
      </dgm:t>
    </dgm:pt>
    <dgm:pt modelId="{280FE13C-19A6-455A-9314-D7C8F420F182}" type="parTrans" cxnId="{5E637E00-88F3-41C5-BEBE-3651333EA73A}">
      <dgm:prSet custT="1"/>
      <dgm:spPr/>
      <dgm:t>
        <a:bodyPr/>
        <a:lstStyle/>
        <a:p>
          <a:endParaRPr lang="en-GB" sz="1000"/>
        </a:p>
      </dgm:t>
    </dgm:pt>
    <dgm:pt modelId="{72ADC368-5B14-43D2-8186-29FE6C45AE30}" type="sibTrans" cxnId="{5E637E00-88F3-41C5-BEBE-3651333EA73A}">
      <dgm:prSet/>
      <dgm:spPr/>
      <dgm:t>
        <a:bodyPr/>
        <a:lstStyle/>
        <a:p>
          <a:endParaRPr lang="en-GB" sz="3600"/>
        </a:p>
      </dgm:t>
    </dgm:pt>
    <dgm:pt modelId="{1D85C1ED-4993-4B37-8CB3-FF8685ABD45F}">
      <dgm:prSet phldrT="[Text]" custT="1"/>
      <dgm:spPr/>
      <dgm:t>
        <a:bodyPr/>
        <a:lstStyle/>
        <a:p>
          <a:r>
            <a:rPr lang="en-GB" sz="1400" dirty="0"/>
            <a:t>Pearson Correlation</a:t>
          </a:r>
        </a:p>
      </dgm:t>
    </dgm:pt>
    <dgm:pt modelId="{97A989BB-F85D-44D8-B823-9593F0E1A4F3}" type="parTrans" cxnId="{BED3A350-A151-4962-AAC1-3E0824EA876B}">
      <dgm:prSet custT="1"/>
      <dgm:spPr/>
      <dgm:t>
        <a:bodyPr/>
        <a:lstStyle/>
        <a:p>
          <a:endParaRPr lang="en-GB" sz="1000"/>
        </a:p>
      </dgm:t>
    </dgm:pt>
    <dgm:pt modelId="{72472BE2-9EE8-4AE3-8795-4535C2A11872}" type="sibTrans" cxnId="{BED3A350-A151-4962-AAC1-3E0824EA876B}">
      <dgm:prSet/>
      <dgm:spPr/>
      <dgm:t>
        <a:bodyPr/>
        <a:lstStyle/>
        <a:p>
          <a:endParaRPr lang="en-GB" sz="3600"/>
        </a:p>
      </dgm:t>
    </dgm:pt>
    <dgm:pt modelId="{9D853152-94A5-46C1-ACFF-594A6FE99767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Non-parametric</a:t>
          </a:r>
        </a:p>
      </dgm:t>
    </dgm:pt>
    <dgm:pt modelId="{A8223643-3D4A-4B76-BAE6-9822514EF35D}" type="parTrans" cxnId="{280E2482-73B1-4F28-BDC7-F6479E7A84D2}">
      <dgm:prSet custT="1"/>
      <dgm:spPr/>
      <dgm:t>
        <a:bodyPr/>
        <a:lstStyle/>
        <a:p>
          <a:endParaRPr lang="en-GB" sz="1000"/>
        </a:p>
      </dgm:t>
    </dgm:pt>
    <dgm:pt modelId="{EE1BA717-1506-407E-9138-D605473F8387}" type="sibTrans" cxnId="{280E2482-73B1-4F28-BDC7-F6479E7A84D2}">
      <dgm:prSet/>
      <dgm:spPr/>
      <dgm:t>
        <a:bodyPr/>
        <a:lstStyle/>
        <a:p>
          <a:endParaRPr lang="en-GB" sz="3600"/>
        </a:p>
      </dgm:t>
    </dgm:pt>
    <dgm:pt modelId="{C3C140F3-1204-4DDC-AAE5-70876F309A5A}">
      <dgm:prSet phldrT="[Text]" custT="1"/>
      <dgm:spPr/>
      <dgm:t>
        <a:bodyPr/>
        <a:lstStyle/>
        <a:p>
          <a:r>
            <a:rPr lang="en-GB" sz="1400" dirty="0"/>
            <a:t>Spearman Rank Correlation</a:t>
          </a:r>
        </a:p>
      </dgm:t>
    </dgm:pt>
    <dgm:pt modelId="{0A3C0132-B48A-42DC-A35A-C7C48D7373D8}" type="parTrans" cxnId="{B9DB25CC-AB14-4821-8E5E-D454CA1E0975}">
      <dgm:prSet custT="1"/>
      <dgm:spPr/>
      <dgm:t>
        <a:bodyPr/>
        <a:lstStyle/>
        <a:p>
          <a:endParaRPr lang="en-GB" sz="1000"/>
        </a:p>
      </dgm:t>
    </dgm:pt>
    <dgm:pt modelId="{7524D70E-1D5D-4277-B6EA-DD3CD9891D2A}" type="sibTrans" cxnId="{B9DB25CC-AB14-4821-8E5E-D454CA1E0975}">
      <dgm:prSet/>
      <dgm:spPr/>
      <dgm:t>
        <a:bodyPr/>
        <a:lstStyle/>
        <a:p>
          <a:endParaRPr lang="en-GB" sz="3600"/>
        </a:p>
      </dgm:t>
    </dgm:pt>
    <dgm:pt modelId="{93589493-67DF-4611-B80D-D343F9295CEA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2x2 table</a:t>
          </a:r>
        </a:p>
      </dgm:t>
    </dgm:pt>
    <dgm:pt modelId="{0BFD4582-4500-4693-A370-5D762328FF8E}" type="parTrans" cxnId="{C25C8720-DCB6-4FDB-89F1-781F492403AA}">
      <dgm:prSet custT="1"/>
      <dgm:spPr/>
      <dgm:t>
        <a:bodyPr/>
        <a:lstStyle/>
        <a:p>
          <a:endParaRPr lang="en-GB" sz="1000"/>
        </a:p>
      </dgm:t>
    </dgm:pt>
    <dgm:pt modelId="{A987186E-A899-433D-B27C-80DCCF7AED3C}" type="sibTrans" cxnId="{C25C8720-DCB6-4FDB-89F1-781F492403AA}">
      <dgm:prSet/>
      <dgm:spPr/>
      <dgm:t>
        <a:bodyPr/>
        <a:lstStyle/>
        <a:p>
          <a:endParaRPr lang="en-GB" sz="3600"/>
        </a:p>
      </dgm:t>
    </dgm:pt>
    <dgm:pt modelId="{D47D6DD7-75C2-4565-BF4C-E4067F58312A}">
      <dgm:prSet phldrT="[Text]" custT="1"/>
      <dgm:spPr/>
      <dgm:t>
        <a:bodyPr/>
        <a:lstStyle/>
        <a:p>
          <a:r>
            <a:rPr lang="en-GB" sz="1400" dirty="0"/>
            <a:t>Fisher’s Exact test</a:t>
          </a:r>
        </a:p>
      </dgm:t>
    </dgm:pt>
    <dgm:pt modelId="{F98C2840-6A3C-4353-9409-7DEC1D0B5CB7}" type="parTrans" cxnId="{C8487FF2-17C9-4B83-B0AD-BA8971C2E8BA}">
      <dgm:prSet custT="1"/>
      <dgm:spPr/>
      <dgm:t>
        <a:bodyPr/>
        <a:lstStyle/>
        <a:p>
          <a:endParaRPr lang="en-GB" sz="1000"/>
        </a:p>
      </dgm:t>
    </dgm:pt>
    <dgm:pt modelId="{C80E49CD-816C-47EB-AF31-53437A9B4187}" type="sibTrans" cxnId="{C8487FF2-17C9-4B83-B0AD-BA8971C2E8BA}">
      <dgm:prSet/>
      <dgm:spPr/>
      <dgm:t>
        <a:bodyPr/>
        <a:lstStyle/>
        <a:p>
          <a:endParaRPr lang="en-GB" sz="3600"/>
        </a:p>
      </dgm:t>
    </dgm:pt>
    <dgm:pt modelId="{AF9C0243-C86E-4391-8082-C2CA35A6477F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&gt;2x2 table</a:t>
          </a:r>
        </a:p>
      </dgm:t>
    </dgm:pt>
    <dgm:pt modelId="{14D8ACE5-A3BE-4F8E-BA0B-58428BC4299C}" type="parTrans" cxnId="{D0D7DF81-6C07-495F-92C2-B093D44E1FDD}">
      <dgm:prSet custT="1"/>
      <dgm:spPr/>
      <dgm:t>
        <a:bodyPr/>
        <a:lstStyle/>
        <a:p>
          <a:endParaRPr lang="en-GB" sz="1000"/>
        </a:p>
      </dgm:t>
    </dgm:pt>
    <dgm:pt modelId="{05A0C62C-196D-4242-833A-3A8438B7EACC}" type="sibTrans" cxnId="{D0D7DF81-6C07-495F-92C2-B093D44E1FDD}">
      <dgm:prSet/>
      <dgm:spPr/>
      <dgm:t>
        <a:bodyPr/>
        <a:lstStyle/>
        <a:p>
          <a:endParaRPr lang="en-GB" sz="3600"/>
        </a:p>
      </dgm:t>
    </dgm:pt>
    <dgm:pt modelId="{48F32A46-5198-4894-9EA4-BF91527D3596}">
      <dgm:prSet phldrT="[Text]" custT="1"/>
      <dgm:spPr/>
      <dgm:t>
        <a:bodyPr/>
        <a:lstStyle/>
        <a:p>
          <a:r>
            <a:rPr lang="en-GB" sz="1400" dirty="0"/>
            <a:t>Chi Square test</a:t>
          </a:r>
        </a:p>
      </dgm:t>
    </dgm:pt>
    <dgm:pt modelId="{18BB35DE-3CF4-457C-A856-42DBED3F1B37}" type="parTrans" cxnId="{18B64EE5-A0E5-481E-98EC-613FC3F6A39D}">
      <dgm:prSet custT="1"/>
      <dgm:spPr/>
      <dgm:t>
        <a:bodyPr/>
        <a:lstStyle/>
        <a:p>
          <a:endParaRPr lang="en-GB" sz="1000"/>
        </a:p>
      </dgm:t>
    </dgm:pt>
    <dgm:pt modelId="{B7E545AC-B8DA-4ED3-AB10-DCEB317AD977}" type="sibTrans" cxnId="{18B64EE5-A0E5-481E-98EC-613FC3F6A39D}">
      <dgm:prSet/>
      <dgm:spPr/>
      <dgm:t>
        <a:bodyPr/>
        <a:lstStyle/>
        <a:p>
          <a:endParaRPr lang="en-GB" sz="3600"/>
        </a:p>
      </dgm:t>
    </dgm:pt>
    <dgm:pt modelId="{90954252-95B1-4DDD-9F2B-CB74E27EB4BD}" type="pres">
      <dgm:prSet presAssocID="{C3ADADDE-E864-4C2D-BDF1-6FFD725283F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0C0FB8F-08D6-458D-B5A1-3AD2C1ED04AB}" type="pres">
      <dgm:prSet presAssocID="{DC340B70-25AD-4656-BF5F-D63AE24489F0}" presName="root1" presStyleCnt="0"/>
      <dgm:spPr/>
    </dgm:pt>
    <dgm:pt modelId="{D79AF1FE-7A1A-46D0-B117-E19287C31C0B}" type="pres">
      <dgm:prSet presAssocID="{DC340B70-25AD-4656-BF5F-D63AE24489F0}" presName="LevelOneTextNode" presStyleLbl="node0" presStyleIdx="0" presStyleCnt="1" custScaleX="173365">
        <dgm:presLayoutVars>
          <dgm:chPref val="3"/>
        </dgm:presLayoutVars>
      </dgm:prSet>
      <dgm:spPr/>
    </dgm:pt>
    <dgm:pt modelId="{D34F08E6-143C-43DB-B19B-F8EA7F0D5BFC}" type="pres">
      <dgm:prSet presAssocID="{DC340B70-25AD-4656-BF5F-D63AE24489F0}" presName="level2hierChild" presStyleCnt="0"/>
      <dgm:spPr/>
    </dgm:pt>
    <dgm:pt modelId="{67BE0FEB-EF39-43D5-861D-855E1578640F}" type="pres">
      <dgm:prSet presAssocID="{F690AB85-F2E9-4324-A740-1454E936056A}" presName="conn2-1" presStyleLbl="parChTrans1D2" presStyleIdx="0" presStyleCnt="3"/>
      <dgm:spPr/>
    </dgm:pt>
    <dgm:pt modelId="{319E5148-7C9E-40F9-AF01-D25D73C753C7}" type="pres">
      <dgm:prSet presAssocID="{F690AB85-F2E9-4324-A740-1454E936056A}" presName="connTx" presStyleLbl="parChTrans1D2" presStyleIdx="0" presStyleCnt="3"/>
      <dgm:spPr/>
    </dgm:pt>
    <dgm:pt modelId="{53821B81-EBCC-4DE2-BFFA-9117A224D2DA}" type="pres">
      <dgm:prSet presAssocID="{3DA01A1A-CB32-405A-A2ED-6287E9A3A09B}" presName="root2" presStyleCnt="0"/>
      <dgm:spPr/>
    </dgm:pt>
    <dgm:pt modelId="{41643F47-78C3-4823-A120-B083DE4B5522}" type="pres">
      <dgm:prSet presAssocID="{3DA01A1A-CB32-405A-A2ED-6287E9A3A09B}" presName="LevelTwoTextNode" presStyleLbl="node2" presStyleIdx="0" presStyleCnt="3" custScaleX="104804" custScaleY="199760">
        <dgm:presLayoutVars>
          <dgm:chPref val="3"/>
        </dgm:presLayoutVars>
      </dgm:prSet>
      <dgm:spPr/>
    </dgm:pt>
    <dgm:pt modelId="{006399E8-2F1B-4542-9F94-8132F30BF499}" type="pres">
      <dgm:prSet presAssocID="{3DA01A1A-CB32-405A-A2ED-6287E9A3A09B}" presName="level3hierChild" presStyleCnt="0"/>
      <dgm:spPr/>
    </dgm:pt>
    <dgm:pt modelId="{1635046F-A0D9-44F2-BE65-D0E56B3E2743}" type="pres">
      <dgm:prSet presAssocID="{0D6C7855-59EC-4AE9-B838-010166786DA3}" presName="conn2-1" presStyleLbl="parChTrans1D3" presStyleIdx="0" presStyleCnt="5"/>
      <dgm:spPr/>
    </dgm:pt>
    <dgm:pt modelId="{D0566A25-8D5B-4366-8725-381DAEFC8B43}" type="pres">
      <dgm:prSet presAssocID="{0D6C7855-59EC-4AE9-B838-010166786DA3}" presName="connTx" presStyleLbl="parChTrans1D3" presStyleIdx="0" presStyleCnt="5"/>
      <dgm:spPr/>
    </dgm:pt>
    <dgm:pt modelId="{46687A9C-7F77-4242-B051-96C84B61EB92}" type="pres">
      <dgm:prSet presAssocID="{B63C6168-A47D-4084-A8E6-152E9ED44A5F}" presName="root2" presStyleCnt="0"/>
      <dgm:spPr/>
    </dgm:pt>
    <dgm:pt modelId="{29A34DAC-4399-4854-80DB-50454B877A25}" type="pres">
      <dgm:prSet presAssocID="{B63C6168-A47D-4084-A8E6-152E9ED44A5F}" presName="LevelTwoTextNode" presStyleLbl="node3" presStyleIdx="0" presStyleCnt="5" custScaleX="104804" custScaleY="199760">
        <dgm:presLayoutVars>
          <dgm:chPref val="3"/>
        </dgm:presLayoutVars>
      </dgm:prSet>
      <dgm:spPr/>
    </dgm:pt>
    <dgm:pt modelId="{A93C692E-FD2D-4AC1-A403-788143B6CF5A}" type="pres">
      <dgm:prSet presAssocID="{B63C6168-A47D-4084-A8E6-152E9ED44A5F}" presName="level3hierChild" presStyleCnt="0"/>
      <dgm:spPr/>
    </dgm:pt>
    <dgm:pt modelId="{2635F889-DC6C-45DB-ADF0-7CB2E048E6E6}" type="pres">
      <dgm:prSet presAssocID="{EA2C5B82-1B14-472C-A97B-36EB80648F50}" presName="conn2-1" presStyleLbl="parChTrans1D4" presStyleIdx="0" presStyleCnt="18"/>
      <dgm:spPr/>
    </dgm:pt>
    <dgm:pt modelId="{F96E2171-E680-49CE-8C34-CAB0B470ECB0}" type="pres">
      <dgm:prSet presAssocID="{EA2C5B82-1B14-472C-A97B-36EB80648F50}" presName="connTx" presStyleLbl="parChTrans1D4" presStyleIdx="0" presStyleCnt="18"/>
      <dgm:spPr/>
    </dgm:pt>
    <dgm:pt modelId="{629FD06C-2330-42DF-ACB3-A66526A0DCE7}" type="pres">
      <dgm:prSet presAssocID="{AE130810-E650-4AE8-97EE-191A20CDF544}" presName="root2" presStyleCnt="0"/>
      <dgm:spPr/>
    </dgm:pt>
    <dgm:pt modelId="{F2AFDAC5-1D70-4BCF-8B1C-F236F4BF4FA7}" type="pres">
      <dgm:prSet presAssocID="{AE130810-E650-4AE8-97EE-191A20CDF544}" presName="LevelTwoTextNode" presStyleLbl="node4" presStyleIdx="0" presStyleCnt="18" custScaleX="104804" custScaleY="199760">
        <dgm:presLayoutVars>
          <dgm:chPref val="3"/>
        </dgm:presLayoutVars>
      </dgm:prSet>
      <dgm:spPr/>
    </dgm:pt>
    <dgm:pt modelId="{9F52CDA0-738B-4394-8352-8C8791CC8DF6}" type="pres">
      <dgm:prSet presAssocID="{AE130810-E650-4AE8-97EE-191A20CDF544}" presName="level3hierChild" presStyleCnt="0"/>
      <dgm:spPr/>
    </dgm:pt>
    <dgm:pt modelId="{273D13CE-1CB5-4053-A9F7-CADFB6AD74F3}" type="pres">
      <dgm:prSet presAssocID="{34B771DE-2778-43A4-A131-052EBC97787A}" presName="conn2-1" presStyleLbl="parChTrans1D4" presStyleIdx="1" presStyleCnt="18"/>
      <dgm:spPr/>
    </dgm:pt>
    <dgm:pt modelId="{CBE33C52-93B4-49B3-9774-CF906FB2AEA0}" type="pres">
      <dgm:prSet presAssocID="{34B771DE-2778-43A4-A131-052EBC97787A}" presName="connTx" presStyleLbl="parChTrans1D4" presStyleIdx="1" presStyleCnt="18"/>
      <dgm:spPr/>
    </dgm:pt>
    <dgm:pt modelId="{E18AB2E3-63A4-4132-A160-BEE2216443A8}" type="pres">
      <dgm:prSet presAssocID="{BFAC0E82-8D4C-4817-866A-366AF55E8F70}" presName="root2" presStyleCnt="0"/>
      <dgm:spPr/>
    </dgm:pt>
    <dgm:pt modelId="{63EB2A89-1A77-4A73-89FC-8455FF0B4C35}" type="pres">
      <dgm:prSet presAssocID="{BFAC0E82-8D4C-4817-866A-366AF55E8F70}" presName="LevelTwoTextNode" presStyleLbl="node4" presStyleIdx="1" presStyleCnt="18" custScaleX="149104" custScaleY="199760">
        <dgm:presLayoutVars>
          <dgm:chPref val="3"/>
        </dgm:presLayoutVars>
      </dgm:prSet>
      <dgm:spPr/>
    </dgm:pt>
    <dgm:pt modelId="{7F33DAAF-DDE4-4575-B304-719C24621174}" type="pres">
      <dgm:prSet presAssocID="{BFAC0E82-8D4C-4817-866A-366AF55E8F70}" presName="level3hierChild" presStyleCnt="0"/>
      <dgm:spPr/>
    </dgm:pt>
    <dgm:pt modelId="{52B6A495-193A-4D87-8468-5CAC574E8C94}" type="pres">
      <dgm:prSet presAssocID="{059827FF-0AB6-4ADE-AC82-CF9EBA690AE7}" presName="conn2-1" presStyleLbl="parChTrans1D4" presStyleIdx="2" presStyleCnt="18"/>
      <dgm:spPr/>
    </dgm:pt>
    <dgm:pt modelId="{3EEA7E6F-0A35-4288-BC9F-566110D71176}" type="pres">
      <dgm:prSet presAssocID="{059827FF-0AB6-4ADE-AC82-CF9EBA690AE7}" presName="connTx" presStyleLbl="parChTrans1D4" presStyleIdx="2" presStyleCnt="18"/>
      <dgm:spPr/>
    </dgm:pt>
    <dgm:pt modelId="{24806DC1-646B-4F08-980C-EFB149E35449}" type="pres">
      <dgm:prSet presAssocID="{690546F3-0541-49A3-9D8C-704A408C6F47}" presName="root2" presStyleCnt="0"/>
      <dgm:spPr/>
    </dgm:pt>
    <dgm:pt modelId="{FE3A5A33-4BB7-4A00-993B-8E252D4B565E}" type="pres">
      <dgm:prSet presAssocID="{690546F3-0541-49A3-9D8C-704A408C6F47}" presName="LevelTwoTextNode" presStyleLbl="node4" presStyleIdx="2" presStyleCnt="18" custScaleX="104804" custScaleY="199760">
        <dgm:presLayoutVars>
          <dgm:chPref val="3"/>
        </dgm:presLayoutVars>
      </dgm:prSet>
      <dgm:spPr/>
    </dgm:pt>
    <dgm:pt modelId="{2AF186AF-58BB-4FFF-828A-EF1988717572}" type="pres">
      <dgm:prSet presAssocID="{690546F3-0541-49A3-9D8C-704A408C6F47}" presName="level3hierChild" presStyleCnt="0"/>
      <dgm:spPr/>
    </dgm:pt>
    <dgm:pt modelId="{778924CE-16D0-4F2B-8F48-7E8242F40F8B}" type="pres">
      <dgm:prSet presAssocID="{D22A70D7-1717-48D0-8726-D4DF98E208CE}" presName="conn2-1" presStyleLbl="parChTrans1D4" presStyleIdx="3" presStyleCnt="18"/>
      <dgm:spPr/>
    </dgm:pt>
    <dgm:pt modelId="{0E63312B-D7DF-4518-83EA-0761B1CF6D94}" type="pres">
      <dgm:prSet presAssocID="{D22A70D7-1717-48D0-8726-D4DF98E208CE}" presName="connTx" presStyleLbl="parChTrans1D4" presStyleIdx="3" presStyleCnt="18"/>
      <dgm:spPr/>
    </dgm:pt>
    <dgm:pt modelId="{FBAA46C6-19D9-43CA-88BE-BA06C6C19D82}" type="pres">
      <dgm:prSet presAssocID="{74CCB0B4-B7C1-452E-BA70-D8E154BD63AD}" presName="root2" presStyleCnt="0"/>
      <dgm:spPr/>
    </dgm:pt>
    <dgm:pt modelId="{1475719A-DF2C-4B70-928E-8F3286F8C84A}" type="pres">
      <dgm:prSet presAssocID="{74CCB0B4-B7C1-452E-BA70-D8E154BD63AD}" presName="LevelTwoTextNode" presStyleLbl="node4" presStyleIdx="3" presStyleCnt="18" custScaleX="104804" custScaleY="199760">
        <dgm:presLayoutVars>
          <dgm:chPref val="3"/>
        </dgm:presLayoutVars>
      </dgm:prSet>
      <dgm:spPr/>
    </dgm:pt>
    <dgm:pt modelId="{20C2A5D6-5CA6-4517-96E0-D2F358096D82}" type="pres">
      <dgm:prSet presAssocID="{74CCB0B4-B7C1-452E-BA70-D8E154BD63AD}" presName="level3hierChild" presStyleCnt="0"/>
      <dgm:spPr/>
    </dgm:pt>
    <dgm:pt modelId="{2B7B489F-8FB4-467A-93A4-3577647616DC}" type="pres">
      <dgm:prSet presAssocID="{0BE1D318-6C8B-4A8F-8AAA-03374D2E12DC}" presName="conn2-1" presStyleLbl="parChTrans1D4" presStyleIdx="4" presStyleCnt="18"/>
      <dgm:spPr/>
    </dgm:pt>
    <dgm:pt modelId="{8D0EF09B-AA2D-480A-859B-D26C7FB68AB5}" type="pres">
      <dgm:prSet presAssocID="{0BE1D318-6C8B-4A8F-8AAA-03374D2E12DC}" presName="connTx" presStyleLbl="parChTrans1D4" presStyleIdx="4" presStyleCnt="18"/>
      <dgm:spPr/>
    </dgm:pt>
    <dgm:pt modelId="{C09515AA-AFB1-442A-83EF-4C21A63AC1D8}" type="pres">
      <dgm:prSet presAssocID="{9ABD073B-ABA4-4138-90C0-CCEDB754B469}" presName="root2" presStyleCnt="0"/>
      <dgm:spPr/>
    </dgm:pt>
    <dgm:pt modelId="{141377CD-7110-4BDA-8E84-F073E20ADB48}" type="pres">
      <dgm:prSet presAssocID="{9ABD073B-ABA4-4138-90C0-CCEDB754B469}" presName="LevelTwoTextNode" presStyleLbl="node4" presStyleIdx="4" presStyleCnt="18" custScaleY="199760">
        <dgm:presLayoutVars>
          <dgm:chPref val="3"/>
        </dgm:presLayoutVars>
      </dgm:prSet>
      <dgm:spPr/>
    </dgm:pt>
    <dgm:pt modelId="{F4403778-3D93-402B-A01A-4B56D5B66F06}" type="pres">
      <dgm:prSet presAssocID="{9ABD073B-ABA4-4138-90C0-CCEDB754B469}" presName="level3hierChild" presStyleCnt="0"/>
      <dgm:spPr/>
    </dgm:pt>
    <dgm:pt modelId="{ECF277D4-6B23-4335-B893-C379BB805283}" type="pres">
      <dgm:prSet presAssocID="{AF476FAF-8A67-4053-98B7-2EA81BC61E00}" presName="conn2-1" presStyleLbl="parChTrans1D4" presStyleIdx="5" presStyleCnt="18"/>
      <dgm:spPr/>
    </dgm:pt>
    <dgm:pt modelId="{DE48BB39-F376-4818-8DC2-349117F2E4B8}" type="pres">
      <dgm:prSet presAssocID="{AF476FAF-8A67-4053-98B7-2EA81BC61E00}" presName="connTx" presStyleLbl="parChTrans1D4" presStyleIdx="5" presStyleCnt="18"/>
      <dgm:spPr/>
    </dgm:pt>
    <dgm:pt modelId="{D8F8478A-9A9B-45C1-B704-FD3886FD5DAD}" type="pres">
      <dgm:prSet presAssocID="{DF8C1E87-FC62-4A9F-85A2-4C5C30E75D40}" presName="root2" presStyleCnt="0"/>
      <dgm:spPr/>
    </dgm:pt>
    <dgm:pt modelId="{CE9A5317-1BD4-4DB0-AC1D-E0DE9699CBC5}" type="pres">
      <dgm:prSet presAssocID="{DF8C1E87-FC62-4A9F-85A2-4C5C30E75D40}" presName="LevelTwoTextNode" presStyleLbl="node4" presStyleIdx="5" presStyleCnt="18" custScaleX="125321" custScaleY="199760">
        <dgm:presLayoutVars>
          <dgm:chPref val="3"/>
        </dgm:presLayoutVars>
      </dgm:prSet>
      <dgm:spPr/>
    </dgm:pt>
    <dgm:pt modelId="{0DF7B627-8BA5-4528-8B16-233AA53F377A}" type="pres">
      <dgm:prSet presAssocID="{DF8C1E87-FC62-4A9F-85A2-4C5C30E75D40}" presName="level3hierChild" presStyleCnt="0"/>
      <dgm:spPr/>
    </dgm:pt>
    <dgm:pt modelId="{72F38CFA-F945-485F-9027-1C2D464F9270}" type="pres">
      <dgm:prSet presAssocID="{A609F06E-4355-48F4-96DC-F42DA1338D63}" presName="conn2-1" presStyleLbl="parChTrans1D4" presStyleIdx="6" presStyleCnt="18"/>
      <dgm:spPr/>
    </dgm:pt>
    <dgm:pt modelId="{4457BAE6-496B-42CE-8A32-C4DD21C77791}" type="pres">
      <dgm:prSet presAssocID="{A609F06E-4355-48F4-96DC-F42DA1338D63}" presName="connTx" presStyleLbl="parChTrans1D4" presStyleIdx="6" presStyleCnt="18"/>
      <dgm:spPr/>
    </dgm:pt>
    <dgm:pt modelId="{E4078C08-1C2B-46D1-940D-F71B3673944E}" type="pres">
      <dgm:prSet presAssocID="{23EA1EC8-FAC5-4765-A288-81AC91A7C1D6}" presName="root2" presStyleCnt="0"/>
      <dgm:spPr/>
    </dgm:pt>
    <dgm:pt modelId="{69C8CDD2-AE06-4458-BC4D-B27A4D5899B6}" type="pres">
      <dgm:prSet presAssocID="{23EA1EC8-FAC5-4765-A288-81AC91A7C1D6}" presName="LevelTwoTextNode" presStyleLbl="node4" presStyleIdx="6" presStyleCnt="18" custScaleX="149209" custScaleY="199760">
        <dgm:presLayoutVars>
          <dgm:chPref val="3"/>
        </dgm:presLayoutVars>
      </dgm:prSet>
      <dgm:spPr/>
    </dgm:pt>
    <dgm:pt modelId="{5FBBCAFE-B3C1-49D1-895D-E8C0FA1EF205}" type="pres">
      <dgm:prSet presAssocID="{23EA1EC8-FAC5-4765-A288-81AC91A7C1D6}" presName="level3hierChild" presStyleCnt="0"/>
      <dgm:spPr/>
    </dgm:pt>
    <dgm:pt modelId="{E1AE3B15-4E67-483D-A4E9-D5F5D8E5B71B}" type="pres">
      <dgm:prSet presAssocID="{0CD7906B-A403-49A4-A5F8-38CE5C5AE78F}" presName="conn2-1" presStyleLbl="parChTrans1D4" presStyleIdx="7" presStyleCnt="18"/>
      <dgm:spPr/>
    </dgm:pt>
    <dgm:pt modelId="{610B5732-4C08-49E7-B1C4-A9637F09FF34}" type="pres">
      <dgm:prSet presAssocID="{0CD7906B-A403-49A4-A5F8-38CE5C5AE78F}" presName="connTx" presStyleLbl="parChTrans1D4" presStyleIdx="7" presStyleCnt="18"/>
      <dgm:spPr/>
    </dgm:pt>
    <dgm:pt modelId="{9FD7B2D6-B666-4F0B-8714-C49C3B8D72AD}" type="pres">
      <dgm:prSet presAssocID="{DDBA245E-9576-4636-B82F-4085DA1251A6}" presName="root2" presStyleCnt="0"/>
      <dgm:spPr/>
    </dgm:pt>
    <dgm:pt modelId="{7995FC97-B37E-49BF-8CDF-58097EFF65AC}" type="pres">
      <dgm:prSet presAssocID="{DDBA245E-9576-4636-B82F-4085DA1251A6}" presName="LevelTwoTextNode" presStyleLbl="node4" presStyleIdx="7" presStyleCnt="18" custScaleX="125321" custScaleY="199760">
        <dgm:presLayoutVars>
          <dgm:chPref val="3"/>
        </dgm:presLayoutVars>
      </dgm:prSet>
      <dgm:spPr/>
    </dgm:pt>
    <dgm:pt modelId="{D9C3CFE7-10C1-40B0-824F-465D01DDEF4E}" type="pres">
      <dgm:prSet presAssocID="{DDBA245E-9576-4636-B82F-4085DA1251A6}" presName="level3hierChild" presStyleCnt="0"/>
      <dgm:spPr/>
    </dgm:pt>
    <dgm:pt modelId="{12033C53-91F6-488A-AA8A-913CB46EA0E6}" type="pres">
      <dgm:prSet presAssocID="{8CD2C243-4AF2-4484-83FE-AEE639A4115C}" presName="conn2-1" presStyleLbl="parChTrans1D4" presStyleIdx="8" presStyleCnt="18"/>
      <dgm:spPr/>
    </dgm:pt>
    <dgm:pt modelId="{5D742666-8E5C-4D54-ABB4-67E84D461B1B}" type="pres">
      <dgm:prSet presAssocID="{8CD2C243-4AF2-4484-83FE-AEE639A4115C}" presName="connTx" presStyleLbl="parChTrans1D4" presStyleIdx="8" presStyleCnt="18"/>
      <dgm:spPr/>
    </dgm:pt>
    <dgm:pt modelId="{E0D48E3F-A7A9-4B8E-9423-6E2A991A5CC3}" type="pres">
      <dgm:prSet presAssocID="{E7FEB4C9-CD07-4E89-920A-422CE733266A}" presName="root2" presStyleCnt="0"/>
      <dgm:spPr/>
    </dgm:pt>
    <dgm:pt modelId="{F88203C4-9828-4FDF-A0F5-671C7384C2BA}" type="pres">
      <dgm:prSet presAssocID="{E7FEB4C9-CD07-4E89-920A-422CE733266A}" presName="LevelTwoTextNode" presStyleLbl="node4" presStyleIdx="8" presStyleCnt="18" custScaleX="148982" custScaleY="199760">
        <dgm:presLayoutVars>
          <dgm:chPref val="3"/>
        </dgm:presLayoutVars>
      </dgm:prSet>
      <dgm:spPr/>
    </dgm:pt>
    <dgm:pt modelId="{4E97DBC9-9987-47A7-BABF-C276BD92D728}" type="pres">
      <dgm:prSet presAssocID="{E7FEB4C9-CD07-4E89-920A-422CE733266A}" presName="level3hierChild" presStyleCnt="0"/>
      <dgm:spPr/>
    </dgm:pt>
    <dgm:pt modelId="{15E0C317-E540-4043-80A8-5267DFBD88C2}" type="pres">
      <dgm:prSet presAssocID="{D85469C5-BEF9-4902-8DE4-C80D5DBE7D05}" presName="conn2-1" presStyleLbl="parChTrans1D4" presStyleIdx="9" presStyleCnt="18"/>
      <dgm:spPr/>
    </dgm:pt>
    <dgm:pt modelId="{F7437543-9495-4194-AFB9-1E5BADC52F71}" type="pres">
      <dgm:prSet presAssocID="{D85469C5-BEF9-4902-8DE4-C80D5DBE7D05}" presName="connTx" presStyleLbl="parChTrans1D4" presStyleIdx="9" presStyleCnt="18"/>
      <dgm:spPr/>
    </dgm:pt>
    <dgm:pt modelId="{BA93EB6C-62D2-4670-8D0D-B1FB5A664459}" type="pres">
      <dgm:prSet presAssocID="{D554D0A3-36D2-449F-A25E-4D0496302657}" presName="root2" presStyleCnt="0"/>
      <dgm:spPr/>
    </dgm:pt>
    <dgm:pt modelId="{11F04F8F-F1EF-4B08-ABC6-692D7884D957}" type="pres">
      <dgm:prSet presAssocID="{D554D0A3-36D2-449F-A25E-4D0496302657}" presName="LevelTwoTextNode" presStyleLbl="node4" presStyleIdx="9" presStyleCnt="18" custScaleY="199760">
        <dgm:presLayoutVars>
          <dgm:chPref val="3"/>
        </dgm:presLayoutVars>
      </dgm:prSet>
      <dgm:spPr/>
    </dgm:pt>
    <dgm:pt modelId="{96207DAB-151F-426D-8BDB-3E3319DD96AE}" type="pres">
      <dgm:prSet presAssocID="{D554D0A3-36D2-449F-A25E-4D0496302657}" presName="level3hierChild" presStyleCnt="0"/>
      <dgm:spPr/>
    </dgm:pt>
    <dgm:pt modelId="{6C49FE65-26BB-4FEC-A80F-BEC150D292E6}" type="pres">
      <dgm:prSet presAssocID="{148AD6F3-C85C-41F0-8C03-3DF269D4A7BA}" presName="conn2-1" presStyleLbl="parChTrans1D4" presStyleIdx="10" presStyleCnt="18"/>
      <dgm:spPr/>
    </dgm:pt>
    <dgm:pt modelId="{D3CCD052-EA94-4322-911C-8D7431D0053F}" type="pres">
      <dgm:prSet presAssocID="{148AD6F3-C85C-41F0-8C03-3DF269D4A7BA}" presName="connTx" presStyleLbl="parChTrans1D4" presStyleIdx="10" presStyleCnt="18"/>
      <dgm:spPr/>
    </dgm:pt>
    <dgm:pt modelId="{71B1327C-3CB0-42EA-854C-97649F13300C}" type="pres">
      <dgm:prSet presAssocID="{2BFDDAFF-2334-4DC3-9A92-C80E2BE525D2}" presName="root2" presStyleCnt="0"/>
      <dgm:spPr/>
    </dgm:pt>
    <dgm:pt modelId="{F026C912-43BE-4735-BA3C-63F285802B5F}" type="pres">
      <dgm:prSet presAssocID="{2BFDDAFF-2334-4DC3-9A92-C80E2BE525D2}" presName="LevelTwoTextNode" presStyleLbl="node4" presStyleIdx="10" presStyleCnt="18" custScaleX="125321" custScaleY="199760">
        <dgm:presLayoutVars>
          <dgm:chPref val="3"/>
        </dgm:presLayoutVars>
      </dgm:prSet>
      <dgm:spPr/>
    </dgm:pt>
    <dgm:pt modelId="{B2453B80-A98F-4026-9EBB-74B72552C333}" type="pres">
      <dgm:prSet presAssocID="{2BFDDAFF-2334-4DC3-9A92-C80E2BE525D2}" presName="level3hierChild" presStyleCnt="0"/>
      <dgm:spPr/>
    </dgm:pt>
    <dgm:pt modelId="{6F6C3F6E-A2C0-4764-A2D4-1A465A8A04DB}" type="pres">
      <dgm:prSet presAssocID="{4C68FD49-1261-43ED-8929-ED250927442D}" presName="conn2-1" presStyleLbl="parChTrans1D4" presStyleIdx="11" presStyleCnt="18"/>
      <dgm:spPr/>
    </dgm:pt>
    <dgm:pt modelId="{ACA90C65-7612-49D3-9A03-7AED1BC62D7D}" type="pres">
      <dgm:prSet presAssocID="{4C68FD49-1261-43ED-8929-ED250927442D}" presName="connTx" presStyleLbl="parChTrans1D4" presStyleIdx="11" presStyleCnt="18"/>
      <dgm:spPr/>
    </dgm:pt>
    <dgm:pt modelId="{1F7261D0-8B15-4325-A773-D69C93B6DCA1}" type="pres">
      <dgm:prSet presAssocID="{9BCE2AB5-8FB5-4B09-9570-6320D0E411F3}" presName="root2" presStyleCnt="0"/>
      <dgm:spPr/>
    </dgm:pt>
    <dgm:pt modelId="{144A303D-1115-4E92-9135-55D02C0F10CD}" type="pres">
      <dgm:prSet presAssocID="{9BCE2AB5-8FB5-4B09-9570-6320D0E411F3}" presName="LevelTwoTextNode" presStyleLbl="node4" presStyleIdx="11" presStyleCnt="18" custScaleX="149537" custScaleY="199760">
        <dgm:presLayoutVars>
          <dgm:chPref val="3"/>
        </dgm:presLayoutVars>
      </dgm:prSet>
      <dgm:spPr/>
    </dgm:pt>
    <dgm:pt modelId="{D136CEC8-10DC-4F66-A231-51762C5BA1A9}" type="pres">
      <dgm:prSet presAssocID="{9BCE2AB5-8FB5-4B09-9570-6320D0E411F3}" presName="level3hierChild" presStyleCnt="0"/>
      <dgm:spPr/>
    </dgm:pt>
    <dgm:pt modelId="{0386181A-EB9C-486B-90FD-2328BD58D457}" type="pres">
      <dgm:prSet presAssocID="{073846AD-D81F-4AD2-A04C-A391153EC9FE}" presName="conn2-1" presStyleLbl="parChTrans1D4" presStyleIdx="12" presStyleCnt="18"/>
      <dgm:spPr/>
    </dgm:pt>
    <dgm:pt modelId="{DC265F2A-BD27-4152-BB27-3E89EF95208B}" type="pres">
      <dgm:prSet presAssocID="{073846AD-D81F-4AD2-A04C-A391153EC9FE}" presName="connTx" presStyleLbl="parChTrans1D4" presStyleIdx="12" presStyleCnt="18"/>
      <dgm:spPr/>
    </dgm:pt>
    <dgm:pt modelId="{520E5366-9C3A-498F-8A4F-3A86890E521C}" type="pres">
      <dgm:prSet presAssocID="{C65C11DD-9188-45F3-A9CC-E7774ADE90D0}" presName="root2" presStyleCnt="0"/>
      <dgm:spPr/>
    </dgm:pt>
    <dgm:pt modelId="{C2643AC1-14B7-4688-80F2-EC79B1D02504}" type="pres">
      <dgm:prSet presAssocID="{C65C11DD-9188-45F3-A9CC-E7774ADE90D0}" presName="LevelTwoTextNode" presStyleLbl="node4" presStyleIdx="12" presStyleCnt="18" custScaleX="125321" custScaleY="199760">
        <dgm:presLayoutVars>
          <dgm:chPref val="3"/>
        </dgm:presLayoutVars>
      </dgm:prSet>
      <dgm:spPr/>
    </dgm:pt>
    <dgm:pt modelId="{E1D5AD4F-0D11-4311-8C6F-381761E5A20F}" type="pres">
      <dgm:prSet presAssocID="{C65C11DD-9188-45F3-A9CC-E7774ADE90D0}" presName="level3hierChild" presStyleCnt="0"/>
      <dgm:spPr/>
    </dgm:pt>
    <dgm:pt modelId="{6748F1C6-3644-4354-B6EF-668B03977E84}" type="pres">
      <dgm:prSet presAssocID="{531E78B8-6F07-43E0-BC70-C6FE2CED5EBB}" presName="conn2-1" presStyleLbl="parChTrans1D4" presStyleIdx="13" presStyleCnt="18"/>
      <dgm:spPr/>
    </dgm:pt>
    <dgm:pt modelId="{9232CF82-C660-44E7-96DA-5FCD91CA864E}" type="pres">
      <dgm:prSet presAssocID="{531E78B8-6F07-43E0-BC70-C6FE2CED5EBB}" presName="connTx" presStyleLbl="parChTrans1D4" presStyleIdx="13" presStyleCnt="18"/>
      <dgm:spPr/>
    </dgm:pt>
    <dgm:pt modelId="{6C56F112-4A09-4733-B456-18C71ED0453C}" type="pres">
      <dgm:prSet presAssocID="{E7C5911A-9D3F-409D-B5DA-41B3D0541CBF}" presName="root2" presStyleCnt="0"/>
      <dgm:spPr/>
    </dgm:pt>
    <dgm:pt modelId="{6984CC17-0E7F-44A7-9606-FC67C072F583}" type="pres">
      <dgm:prSet presAssocID="{E7C5911A-9D3F-409D-B5DA-41B3D0541CBF}" presName="LevelTwoTextNode" presStyleLbl="node4" presStyleIdx="13" presStyleCnt="18" custScaleX="149537" custScaleY="199760">
        <dgm:presLayoutVars>
          <dgm:chPref val="3"/>
        </dgm:presLayoutVars>
      </dgm:prSet>
      <dgm:spPr/>
    </dgm:pt>
    <dgm:pt modelId="{16AA82A5-4578-4648-857A-EF05931C26D2}" type="pres">
      <dgm:prSet presAssocID="{E7C5911A-9D3F-409D-B5DA-41B3D0541CBF}" presName="level3hierChild" presStyleCnt="0"/>
      <dgm:spPr/>
    </dgm:pt>
    <dgm:pt modelId="{9E28EB09-C824-4FDC-BA52-E14262538D8D}" type="pres">
      <dgm:prSet presAssocID="{F24BF76A-B83D-4E92-8DCC-C9CFB21557FB}" presName="conn2-1" presStyleLbl="parChTrans1D2" presStyleIdx="1" presStyleCnt="3"/>
      <dgm:spPr/>
    </dgm:pt>
    <dgm:pt modelId="{D2E9027A-09BB-4FC7-B7F1-5F356649E6FB}" type="pres">
      <dgm:prSet presAssocID="{F24BF76A-B83D-4E92-8DCC-C9CFB21557FB}" presName="connTx" presStyleLbl="parChTrans1D2" presStyleIdx="1" presStyleCnt="3"/>
      <dgm:spPr/>
    </dgm:pt>
    <dgm:pt modelId="{50878CB3-29B8-4CEC-B83C-A41DF576CBAA}" type="pres">
      <dgm:prSet presAssocID="{A7C582F7-E41B-4894-9E8B-4A24E5B4D21A}" presName="root2" presStyleCnt="0"/>
      <dgm:spPr/>
    </dgm:pt>
    <dgm:pt modelId="{01DBA955-EADE-43CF-B126-436416A5F44F}" type="pres">
      <dgm:prSet presAssocID="{A7C582F7-E41B-4894-9E8B-4A24E5B4D21A}" presName="LevelTwoTextNode" presStyleLbl="node2" presStyleIdx="1" presStyleCnt="3" custScaleX="104804" custScaleY="199760">
        <dgm:presLayoutVars>
          <dgm:chPref val="3"/>
        </dgm:presLayoutVars>
      </dgm:prSet>
      <dgm:spPr/>
    </dgm:pt>
    <dgm:pt modelId="{71C096B3-2DB1-4DB6-88FC-8D23F987C81F}" type="pres">
      <dgm:prSet presAssocID="{A7C582F7-E41B-4894-9E8B-4A24E5B4D21A}" presName="level3hierChild" presStyleCnt="0"/>
      <dgm:spPr/>
    </dgm:pt>
    <dgm:pt modelId="{F0E4020C-FFFF-415E-AB5D-7375AC07C223}" type="pres">
      <dgm:prSet presAssocID="{280FE13C-19A6-455A-9314-D7C8F420F182}" presName="conn2-1" presStyleLbl="parChTrans1D3" presStyleIdx="1" presStyleCnt="5"/>
      <dgm:spPr/>
    </dgm:pt>
    <dgm:pt modelId="{08BBA532-9805-4EE7-820E-9535FE524202}" type="pres">
      <dgm:prSet presAssocID="{280FE13C-19A6-455A-9314-D7C8F420F182}" presName="connTx" presStyleLbl="parChTrans1D3" presStyleIdx="1" presStyleCnt="5"/>
      <dgm:spPr/>
    </dgm:pt>
    <dgm:pt modelId="{70196B0E-A6AC-4CE5-8CA4-C8564D3CF69B}" type="pres">
      <dgm:prSet presAssocID="{7A6664C8-95C0-4C43-9F47-547D270E72CD}" presName="root2" presStyleCnt="0"/>
      <dgm:spPr/>
    </dgm:pt>
    <dgm:pt modelId="{80606A36-0D54-43E9-A773-BEA32D85A998}" type="pres">
      <dgm:prSet presAssocID="{7A6664C8-95C0-4C43-9F47-547D270E72CD}" presName="LevelTwoTextNode" presStyleLbl="node3" presStyleIdx="1" presStyleCnt="5" custScaleX="122271" custScaleY="199760">
        <dgm:presLayoutVars>
          <dgm:chPref val="3"/>
        </dgm:presLayoutVars>
      </dgm:prSet>
      <dgm:spPr/>
    </dgm:pt>
    <dgm:pt modelId="{7C49210A-CBDF-4298-B70D-749392ABD0D4}" type="pres">
      <dgm:prSet presAssocID="{7A6664C8-95C0-4C43-9F47-547D270E72CD}" presName="level3hierChild" presStyleCnt="0"/>
      <dgm:spPr/>
    </dgm:pt>
    <dgm:pt modelId="{4F25EB9E-7214-4C9A-B8B2-B6A577209D21}" type="pres">
      <dgm:prSet presAssocID="{97A989BB-F85D-44D8-B823-9593F0E1A4F3}" presName="conn2-1" presStyleLbl="parChTrans1D4" presStyleIdx="14" presStyleCnt="18"/>
      <dgm:spPr/>
    </dgm:pt>
    <dgm:pt modelId="{AECB7265-EEC1-45A5-A6EC-E4F86C8CA106}" type="pres">
      <dgm:prSet presAssocID="{97A989BB-F85D-44D8-B823-9593F0E1A4F3}" presName="connTx" presStyleLbl="parChTrans1D4" presStyleIdx="14" presStyleCnt="18"/>
      <dgm:spPr/>
    </dgm:pt>
    <dgm:pt modelId="{3274266C-4284-40A6-9529-ADADE1BD3A51}" type="pres">
      <dgm:prSet presAssocID="{1D85C1ED-4993-4B37-8CB3-FF8685ABD45F}" presName="root2" presStyleCnt="0"/>
      <dgm:spPr/>
    </dgm:pt>
    <dgm:pt modelId="{B77BD9D7-9601-4328-8D74-A14F47D4FE26}" type="pres">
      <dgm:prSet presAssocID="{1D85C1ED-4993-4B37-8CB3-FF8685ABD45F}" presName="LevelTwoTextNode" presStyleLbl="node4" presStyleIdx="14" presStyleCnt="18" custScaleX="104804" custScaleY="199760">
        <dgm:presLayoutVars>
          <dgm:chPref val="3"/>
        </dgm:presLayoutVars>
      </dgm:prSet>
      <dgm:spPr/>
    </dgm:pt>
    <dgm:pt modelId="{10DDC571-B530-4B59-AC98-1EAA8579BC9B}" type="pres">
      <dgm:prSet presAssocID="{1D85C1ED-4993-4B37-8CB3-FF8685ABD45F}" presName="level3hierChild" presStyleCnt="0"/>
      <dgm:spPr/>
    </dgm:pt>
    <dgm:pt modelId="{9F490FB8-84CF-4159-B1FB-D0092AD6C3C7}" type="pres">
      <dgm:prSet presAssocID="{A8223643-3D4A-4B76-BAE6-9822514EF35D}" presName="conn2-1" presStyleLbl="parChTrans1D3" presStyleIdx="2" presStyleCnt="5"/>
      <dgm:spPr/>
    </dgm:pt>
    <dgm:pt modelId="{36B71080-5F0E-4F88-853E-2EBF41E35517}" type="pres">
      <dgm:prSet presAssocID="{A8223643-3D4A-4B76-BAE6-9822514EF35D}" presName="connTx" presStyleLbl="parChTrans1D3" presStyleIdx="2" presStyleCnt="5"/>
      <dgm:spPr/>
    </dgm:pt>
    <dgm:pt modelId="{FBE68B0D-8155-41B9-834A-EBAA953F2337}" type="pres">
      <dgm:prSet presAssocID="{9D853152-94A5-46C1-ACFF-594A6FE99767}" presName="root2" presStyleCnt="0"/>
      <dgm:spPr/>
    </dgm:pt>
    <dgm:pt modelId="{F4CC778A-0837-4285-A9C5-018BF5F3F850}" type="pres">
      <dgm:prSet presAssocID="{9D853152-94A5-46C1-ACFF-594A6FE99767}" presName="LevelTwoTextNode" presStyleLbl="node3" presStyleIdx="2" presStyleCnt="5" custScaleX="122271" custScaleY="199760">
        <dgm:presLayoutVars>
          <dgm:chPref val="3"/>
        </dgm:presLayoutVars>
      </dgm:prSet>
      <dgm:spPr/>
    </dgm:pt>
    <dgm:pt modelId="{2E8BDF7D-D344-49D0-9CD8-7A73D2233218}" type="pres">
      <dgm:prSet presAssocID="{9D853152-94A5-46C1-ACFF-594A6FE99767}" presName="level3hierChild" presStyleCnt="0"/>
      <dgm:spPr/>
    </dgm:pt>
    <dgm:pt modelId="{9E82A3C0-6DBD-4D79-81AB-C9BBE3BFBE3D}" type="pres">
      <dgm:prSet presAssocID="{0A3C0132-B48A-42DC-A35A-C7C48D7373D8}" presName="conn2-1" presStyleLbl="parChTrans1D4" presStyleIdx="15" presStyleCnt="18"/>
      <dgm:spPr/>
    </dgm:pt>
    <dgm:pt modelId="{32300465-26C5-4659-AA84-6498531150A7}" type="pres">
      <dgm:prSet presAssocID="{0A3C0132-B48A-42DC-A35A-C7C48D7373D8}" presName="connTx" presStyleLbl="parChTrans1D4" presStyleIdx="15" presStyleCnt="18"/>
      <dgm:spPr/>
    </dgm:pt>
    <dgm:pt modelId="{6E70029E-D558-4828-8017-06CCFCDEEB1A}" type="pres">
      <dgm:prSet presAssocID="{C3C140F3-1204-4DDC-AAE5-70876F309A5A}" presName="root2" presStyleCnt="0"/>
      <dgm:spPr/>
    </dgm:pt>
    <dgm:pt modelId="{92F8DD44-D47B-4CD1-B385-AF8A3749A67F}" type="pres">
      <dgm:prSet presAssocID="{C3C140F3-1204-4DDC-AAE5-70876F309A5A}" presName="LevelTwoTextNode" presStyleLbl="node4" presStyleIdx="15" presStyleCnt="18" custScaleX="104804" custScaleY="199760">
        <dgm:presLayoutVars>
          <dgm:chPref val="3"/>
        </dgm:presLayoutVars>
      </dgm:prSet>
      <dgm:spPr/>
    </dgm:pt>
    <dgm:pt modelId="{2002DF74-1414-486D-994C-D5521DCAE5C8}" type="pres">
      <dgm:prSet presAssocID="{C3C140F3-1204-4DDC-AAE5-70876F309A5A}" presName="level3hierChild" presStyleCnt="0"/>
      <dgm:spPr/>
    </dgm:pt>
    <dgm:pt modelId="{5829BD5E-4359-4392-ADB1-70C872752F0D}" type="pres">
      <dgm:prSet presAssocID="{96726FD6-9370-484C-BD61-87C0EB88649B}" presName="conn2-1" presStyleLbl="parChTrans1D2" presStyleIdx="2" presStyleCnt="3"/>
      <dgm:spPr/>
    </dgm:pt>
    <dgm:pt modelId="{127BC2AB-E1CE-462C-A7DB-EDEBEF1440F9}" type="pres">
      <dgm:prSet presAssocID="{96726FD6-9370-484C-BD61-87C0EB88649B}" presName="connTx" presStyleLbl="parChTrans1D2" presStyleIdx="2" presStyleCnt="3"/>
      <dgm:spPr/>
    </dgm:pt>
    <dgm:pt modelId="{EFDDBAD8-4BD2-4C15-A638-E46799BA0728}" type="pres">
      <dgm:prSet presAssocID="{05A8B33D-2CE6-4304-93FA-16C28F1D3524}" presName="root2" presStyleCnt="0"/>
      <dgm:spPr/>
    </dgm:pt>
    <dgm:pt modelId="{13063A63-6ACA-435F-A607-4729E6D29944}" type="pres">
      <dgm:prSet presAssocID="{05A8B33D-2CE6-4304-93FA-16C28F1D3524}" presName="LevelTwoTextNode" presStyleLbl="node2" presStyleIdx="2" presStyleCnt="3" custScaleX="104804" custScaleY="199760">
        <dgm:presLayoutVars>
          <dgm:chPref val="3"/>
        </dgm:presLayoutVars>
      </dgm:prSet>
      <dgm:spPr/>
    </dgm:pt>
    <dgm:pt modelId="{DD40EE30-8D94-4C1B-9B67-A60CD05A896F}" type="pres">
      <dgm:prSet presAssocID="{05A8B33D-2CE6-4304-93FA-16C28F1D3524}" presName="level3hierChild" presStyleCnt="0"/>
      <dgm:spPr/>
    </dgm:pt>
    <dgm:pt modelId="{EBA512BE-47A2-4858-B719-54EA0A1218DA}" type="pres">
      <dgm:prSet presAssocID="{0BFD4582-4500-4693-A370-5D762328FF8E}" presName="conn2-1" presStyleLbl="parChTrans1D3" presStyleIdx="3" presStyleCnt="5"/>
      <dgm:spPr/>
    </dgm:pt>
    <dgm:pt modelId="{AC11A512-97A2-445B-AA67-DC34A8DE314F}" type="pres">
      <dgm:prSet presAssocID="{0BFD4582-4500-4693-A370-5D762328FF8E}" presName="connTx" presStyleLbl="parChTrans1D3" presStyleIdx="3" presStyleCnt="5"/>
      <dgm:spPr/>
    </dgm:pt>
    <dgm:pt modelId="{119C5AE4-4469-4446-9836-2734B64A081C}" type="pres">
      <dgm:prSet presAssocID="{93589493-67DF-4611-B80D-D343F9295CEA}" presName="root2" presStyleCnt="0"/>
      <dgm:spPr/>
    </dgm:pt>
    <dgm:pt modelId="{C27DE059-18E2-4511-8B45-08E51C02EB82}" type="pres">
      <dgm:prSet presAssocID="{93589493-67DF-4611-B80D-D343F9295CEA}" presName="LevelTwoTextNode" presStyleLbl="node3" presStyleIdx="3" presStyleCnt="5" custScaleX="122271" custScaleY="199760">
        <dgm:presLayoutVars>
          <dgm:chPref val="3"/>
        </dgm:presLayoutVars>
      </dgm:prSet>
      <dgm:spPr/>
    </dgm:pt>
    <dgm:pt modelId="{BB9DC1B7-77FF-4E14-B1FD-CC052EC313B2}" type="pres">
      <dgm:prSet presAssocID="{93589493-67DF-4611-B80D-D343F9295CEA}" presName="level3hierChild" presStyleCnt="0"/>
      <dgm:spPr/>
    </dgm:pt>
    <dgm:pt modelId="{62DA955B-A446-43F5-A1C4-CCCA225752A7}" type="pres">
      <dgm:prSet presAssocID="{F98C2840-6A3C-4353-9409-7DEC1D0B5CB7}" presName="conn2-1" presStyleLbl="parChTrans1D4" presStyleIdx="16" presStyleCnt="18"/>
      <dgm:spPr/>
    </dgm:pt>
    <dgm:pt modelId="{6D2A227C-5227-44D7-B883-A1DC266E2967}" type="pres">
      <dgm:prSet presAssocID="{F98C2840-6A3C-4353-9409-7DEC1D0B5CB7}" presName="connTx" presStyleLbl="parChTrans1D4" presStyleIdx="16" presStyleCnt="18"/>
      <dgm:spPr/>
    </dgm:pt>
    <dgm:pt modelId="{00C2E68E-FA36-4D02-97A8-8A291904A334}" type="pres">
      <dgm:prSet presAssocID="{D47D6DD7-75C2-4565-BF4C-E4067F58312A}" presName="root2" presStyleCnt="0"/>
      <dgm:spPr/>
    </dgm:pt>
    <dgm:pt modelId="{23BD60E0-8959-43CB-8EAF-0F41FB9D4A64}" type="pres">
      <dgm:prSet presAssocID="{D47D6DD7-75C2-4565-BF4C-E4067F58312A}" presName="LevelTwoTextNode" presStyleLbl="node4" presStyleIdx="16" presStyleCnt="18" custScaleX="104804" custScaleY="199760">
        <dgm:presLayoutVars>
          <dgm:chPref val="3"/>
        </dgm:presLayoutVars>
      </dgm:prSet>
      <dgm:spPr/>
    </dgm:pt>
    <dgm:pt modelId="{CFBCF7DF-F3F9-4580-858E-2F5A487611C9}" type="pres">
      <dgm:prSet presAssocID="{D47D6DD7-75C2-4565-BF4C-E4067F58312A}" presName="level3hierChild" presStyleCnt="0"/>
      <dgm:spPr/>
    </dgm:pt>
    <dgm:pt modelId="{9018C185-4BAB-4E4A-B75A-72B737EFD587}" type="pres">
      <dgm:prSet presAssocID="{14D8ACE5-A3BE-4F8E-BA0B-58428BC4299C}" presName="conn2-1" presStyleLbl="parChTrans1D3" presStyleIdx="4" presStyleCnt="5"/>
      <dgm:spPr/>
    </dgm:pt>
    <dgm:pt modelId="{21609DEA-B514-49AE-95EF-E178BBAE3C75}" type="pres">
      <dgm:prSet presAssocID="{14D8ACE5-A3BE-4F8E-BA0B-58428BC4299C}" presName="connTx" presStyleLbl="parChTrans1D3" presStyleIdx="4" presStyleCnt="5"/>
      <dgm:spPr/>
    </dgm:pt>
    <dgm:pt modelId="{65E9BFDB-FD62-4EEC-891F-41A23FFA6D85}" type="pres">
      <dgm:prSet presAssocID="{AF9C0243-C86E-4391-8082-C2CA35A6477F}" presName="root2" presStyleCnt="0"/>
      <dgm:spPr/>
    </dgm:pt>
    <dgm:pt modelId="{010C9A53-6E64-46A1-92AD-C4A898F38F71}" type="pres">
      <dgm:prSet presAssocID="{AF9C0243-C86E-4391-8082-C2CA35A6477F}" presName="LevelTwoTextNode" presStyleLbl="node3" presStyleIdx="4" presStyleCnt="5" custScaleX="122271" custScaleY="199760">
        <dgm:presLayoutVars>
          <dgm:chPref val="3"/>
        </dgm:presLayoutVars>
      </dgm:prSet>
      <dgm:spPr/>
    </dgm:pt>
    <dgm:pt modelId="{7BEC2B11-FC56-466D-AA7A-9D1E9FB9F2C3}" type="pres">
      <dgm:prSet presAssocID="{AF9C0243-C86E-4391-8082-C2CA35A6477F}" presName="level3hierChild" presStyleCnt="0"/>
      <dgm:spPr/>
    </dgm:pt>
    <dgm:pt modelId="{86F5B674-6078-4D23-B8D2-8672DC4C4E45}" type="pres">
      <dgm:prSet presAssocID="{18BB35DE-3CF4-457C-A856-42DBED3F1B37}" presName="conn2-1" presStyleLbl="parChTrans1D4" presStyleIdx="17" presStyleCnt="18"/>
      <dgm:spPr/>
    </dgm:pt>
    <dgm:pt modelId="{4B1E1063-58E4-49FC-B762-C7D3E072E9F4}" type="pres">
      <dgm:prSet presAssocID="{18BB35DE-3CF4-457C-A856-42DBED3F1B37}" presName="connTx" presStyleLbl="parChTrans1D4" presStyleIdx="17" presStyleCnt="18"/>
      <dgm:spPr/>
    </dgm:pt>
    <dgm:pt modelId="{FC0A5D9E-8296-4EF8-80DB-404E2433A6A4}" type="pres">
      <dgm:prSet presAssocID="{48F32A46-5198-4894-9EA4-BF91527D3596}" presName="root2" presStyleCnt="0"/>
      <dgm:spPr/>
    </dgm:pt>
    <dgm:pt modelId="{1A008862-2A5B-4364-A44A-4ADABB972DAD}" type="pres">
      <dgm:prSet presAssocID="{48F32A46-5198-4894-9EA4-BF91527D3596}" presName="LevelTwoTextNode" presStyleLbl="node4" presStyleIdx="17" presStyleCnt="18" custScaleX="104804" custScaleY="199760">
        <dgm:presLayoutVars>
          <dgm:chPref val="3"/>
        </dgm:presLayoutVars>
      </dgm:prSet>
      <dgm:spPr/>
    </dgm:pt>
    <dgm:pt modelId="{7326919E-6971-4630-A49E-9514428CCAA4}" type="pres">
      <dgm:prSet presAssocID="{48F32A46-5198-4894-9EA4-BF91527D3596}" presName="level3hierChild" presStyleCnt="0"/>
      <dgm:spPr/>
    </dgm:pt>
  </dgm:ptLst>
  <dgm:cxnLst>
    <dgm:cxn modelId="{5E637E00-88F3-41C5-BEBE-3651333EA73A}" srcId="{A7C582F7-E41B-4894-9E8B-4A24E5B4D21A}" destId="{7A6664C8-95C0-4C43-9F47-547D270E72CD}" srcOrd="0" destOrd="0" parTransId="{280FE13C-19A6-455A-9314-D7C8F420F182}" sibTransId="{72ADC368-5B14-43D2-8186-29FE6C45AE30}"/>
    <dgm:cxn modelId="{A1BE4A02-989E-4A6C-89BD-F0B3EC863EF2}" type="presOf" srcId="{D85469C5-BEF9-4902-8DE4-C80D5DBE7D05}" destId="{F7437543-9495-4194-AFB9-1E5BADC52F71}" srcOrd="1" destOrd="0" presId="urn:microsoft.com/office/officeart/2008/layout/HorizontalMultiLevelHierarchy"/>
    <dgm:cxn modelId="{16F78906-37B2-484D-9F58-5852404AFA46}" type="presOf" srcId="{0BFD4582-4500-4693-A370-5D762328FF8E}" destId="{EBA512BE-47A2-4858-B719-54EA0A1218DA}" srcOrd="0" destOrd="0" presId="urn:microsoft.com/office/officeart/2008/layout/HorizontalMultiLevelHierarchy"/>
    <dgm:cxn modelId="{7CB79108-27B4-4ED1-A049-E212401D24FD}" srcId="{3DA01A1A-CB32-405A-A2ED-6287E9A3A09B}" destId="{B63C6168-A47D-4084-A8E6-152E9ED44A5F}" srcOrd="0" destOrd="0" parTransId="{0D6C7855-59EC-4AE9-B838-010166786DA3}" sibTransId="{3B1D0A23-3B7D-46AB-B717-C12A5335F4E9}"/>
    <dgm:cxn modelId="{6AF96B10-1937-4006-BCFB-723AC5CB98E9}" type="presOf" srcId="{0D6C7855-59EC-4AE9-B838-010166786DA3}" destId="{D0566A25-8D5B-4366-8725-381DAEFC8B43}" srcOrd="1" destOrd="0" presId="urn:microsoft.com/office/officeart/2008/layout/HorizontalMultiLevelHierarchy"/>
    <dgm:cxn modelId="{9AA89D11-EAB2-4A30-A5F9-225DEEC0E038}" type="presOf" srcId="{14D8ACE5-A3BE-4F8E-BA0B-58428BC4299C}" destId="{9018C185-4BAB-4E4A-B75A-72B737EFD587}" srcOrd="0" destOrd="0" presId="urn:microsoft.com/office/officeart/2008/layout/HorizontalMultiLevelHierarchy"/>
    <dgm:cxn modelId="{0B2C4A17-DAA5-4D70-97A0-166CCCB6D17B}" srcId="{B63C6168-A47D-4084-A8E6-152E9ED44A5F}" destId="{690546F3-0541-49A3-9D8C-704A408C6F47}" srcOrd="1" destOrd="0" parTransId="{059827FF-0AB6-4ADE-AC82-CF9EBA690AE7}" sibTransId="{8000459E-05F1-4CB1-900E-76147616D692}"/>
    <dgm:cxn modelId="{7208641A-B4C9-4278-8C02-E0C61B547364}" type="presOf" srcId="{1D85C1ED-4993-4B37-8CB3-FF8685ABD45F}" destId="{B77BD9D7-9601-4328-8D74-A14F47D4FE26}" srcOrd="0" destOrd="0" presId="urn:microsoft.com/office/officeart/2008/layout/HorizontalMultiLevelHierarchy"/>
    <dgm:cxn modelId="{52F7CC1B-BB5F-4C44-B381-268543A5AEB3}" type="presOf" srcId="{9D853152-94A5-46C1-ACFF-594A6FE99767}" destId="{F4CC778A-0837-4285-A9C5-018BF5F3F850}" srcOrd="0" destOrd="0" presId="urn:microsoft.com/office/officeart/2008/layout/HorizontalMultiLevelHierarchy"/>
    <dgm:cxn modelId="{6B310F1E-BB5B-40FE-8047-F48FEABBCA83}" type="presOf" srcId="{E7FEB4C9-CD07-4E89-920A-422CE733266A}" destId="{F88203C4-9828-4FDF-A0F5-671C7384C2BA}" srcOrd="0" destOrd="0" presId="urn:microsoft.com/office/officeart/2008/layout/HorizontalMultiLevelHierarchy"/>
    <dgm:cxn modelId="{D909AC1E-3CDE-4FEF-B248-734896B96A24}" srcId="{690546F3-0541-49A3-9D8C-704A408C6F47}" destId="{74CCB0B4-B7C1-452E-BA70-D8E154BD63AD}" srcOrd="0" destOrd="0" parTransId="{D22A70D7-1717-48D0-8726-D4DF98E208CE}" sibTransId="{2BDAAB8F-3BCE-4B2D-95A6-FEF3029B15BD}"/>
    <dgm:cxn modelId="{C25C8720-DCB6-4FDB-89F1-781F492403AA}" srcId="{05A8B33D-2CE6-4304-93FA-16C28F1D3524}" destId="{93589493-67DF-4611-B80D-D343F9295CEA}" srcOrd="0" destOrd="0" parTransId="{0BFD4582-4500-4693-A370-5D762328FF8E}" sibTransId="{A987186E-A899-433D-B27C-80DCCF7AED3C}"/>
    <dgm:cxn modelId="{CA29F421-6751-432F-B952-197AA330AC06}" type="presOf" srcId="{531E78B8-6F07-43E0-BC70-C6FE2CED5EBB}" destId="{9232CF82-C660-44E7-96DA-5FCD91CA864E}" srcOrd="1" destOrd="0" presId="urn:microsoft.com/office/officeart/2008/layout/HorizontalMultiLevelHierarchy"/>
    <dgm:cxn modelId="{60297726-0619-43C4-8739-BE15989F5E4D}" srcId="{AE130810-E650-4AE8-97EE-191A20CDF544}" destId="{BFAC0E82-8D4C-4817-866A-366AF55E8F70}" srcOrd="0" destOrd="0" parTransId="{34B771DE-2778-43A4-A131-052EBC97787A}" sibTransId="{F23BD4B8-1B98-4B5F-94DF-73842BE42A7D}"/>
    <dgm:cxn modelId="{621EA92E-6353-4953-910E-03FF0B3102B2}" type="presOf" srcId="{4C68FD49-1261-43ED-8929-ED250927442D}" destId="{6F6C3F6E-A2C0-4764-A2D4-1A465A8A04DB}" srcOrd="0" destOrd="0" presId="urn:microsoft.com/office/officeart/2008/layout/HorizontalMultiLevelHierarchy"/>
    <dgm:cxn modelId="{C412F42F-22F7-4D49-97EA-ACC79B9A0F9C}" srcId="{C65C11DD-9188-45F3-A9CC-E7774ADE90D0}" destId="{E7C5911A-9D3F-409D-B5DA-41B3D0541CBF}" srcOrd="0" destOrd="0" parTransId="{531E78B8-6F07-43E0-BC70-C6FE2CED5EBB}" sibTransId="{BDA656BE-ADE1-418C-92ED-848BD71745AB}"/>
    <dgm:cxn modelId="{EB86AB30-0508-4F27-B305-EF7EADEB2B82}" type="presOf" srcId="{E7C5911A-9D3F-409D-B5DA-41B3D0541CBF}" destId="{6984CC17-0E7F-44A7-9606-FC67C072F583}" srcOrd="0" destOrd="0" presId="urn:microsoft.com/office/officeart/2008/layout/HorizontalMultiLevelHierarchy"/>
    <dgm:cxn modelId="{EE05AA33-FFE4-4E9C-B159-A7BCCDFB4AE3}" type="presOf" srcId="{F690AB85-F2E9-4324-A740-1454E936056A}" destId="{319E5148-7C9E-40F9-AF01-D25D73C753C7}" srcOrd="1" destOrd="0" presId="urn:microsoft.com/office/officeart/2008/layout/HorizontalMultiLevelHierarchy"/>
    <dgm:cxn modelId="{4D01CB36-DE32-4C93-BD88-FF16A310DAFC}" type="presOf" srcId="{0CD7906B-A403-49A4-A5F8-38CE5C5AE78F}" destId="{610B5732-4C08-49E7-B1C4-A9637F09FF34}" srcOrd="1" destOrd="0" presId="urn:microsoft.com/office/officeart/2008/layout/HorizontalMultiLevelHierarchy"/>
    <dgm:cxn modelId="{58393039-8D39-4C2E-A003-1F55CD9C1965}" type="presOf" srcId="{690546F3-0541-49A3-9D8C-704A408C6F47}" destId="{FE3A5A33-4BB7-4A00-993B-8E252D4B565E}" srcOrd="0" destOrd="0" presId="urn:microsoft.com/office/officeart/2008/layout/HorizontalMultiLevelHierarchy"/>
    <dgm:cxn modelId="{E10C913E-3498-4426-8236-721E31B925AB}" type="presOf" srcId="{34B771DE-2778-43A4-A131-052EBC97787A}" destId="{273D13CE-1CB5-4053-A9F7-CADFB6AD74F3}" srcOrd="0" destOrd="0" presId="urn:microsoft.com/office/officeart/2008/layout/HorizontalMultiLevelHierarchy"/>
    <dgm:cxn modelId="{E104403F-7A16-4811-A2E7-3C9CB242A22E}" type="presOf" srcId="{05A8B33D-2CE6-4304-93FA-16C28F1D3524}" destId="{13063A63-6ACA-435F-A607-4729E6D29944}" srcOrd="0" destOrd="0" presId="urn:microsoft.com/office/officeart/2008/layout/HorizontalMultiLevelHierarchy"/>
    <dgm:cxn modelId="{23BF9B3F-9A09-4D47-998E-180E23103F23}" type="presOf" srcId="{059827FF-0AB6-4ADE-AC82-CF9EBA690AE7}" destId="{52B6A495-193A-4D87-8468-5CAC574E8C94}" srcOrd="0" destOrd="0" presId="urn:microsoft.com/office/officeart/2008/layout/HorizontalMultiLevelHierarchy"/>
    <dgm:cxn modelId="{E663FD5C-37CC-46BE-B8EE-9DE49B3AC0EC}" type="presOf" srcId="{D554D0A3-36D2-449F-A25E-4D0496302657}" destId="{11F04F8F-F1EF-4B08-ABC6-692D7884D957}" srcOrd="0" destOrd="0" presId="urn:microsoft.com/office/officeart/2008/layout/HorizontalMultiLevelHierarchy"/>
    <dgm:cxn modelId="{ABBE945D-BBAD-4D79-B0F2-C821A3692D3F}" type="presOf" srcId="{C65C11DD-9188-45F3-A9CC-E7774ADE90D0}" destId="{C2643AC1-14B7-4688-80F2-EC79B1D02504}" srcOrd="0" destOrd="0" presId="urn:microsoft.com/office/officeart/2008/layout/HorizontalMultiLevelHierarchy"/>
    <dgm:cxn modelId="{D8304060-9DF6-4253-9D7F-E740B762D8B7}" type="presOf" srcId="{280FE13C-19A6-455A-9314-D7C8F420F182}" destId="{08BBA532-9805-4EE7-820E-9535FE524202}" srcOrd="1" destOrd="0" presId="urn:microsoft.com/office/officeart/2008/layout/HorizontalMultiLevelHierarchy"/>
    <dgm:cxn modelId="{AEB33943-0C10-4AE8-92AA-D8D5D1EEE94E}" type="presOf" srcId="{F690AB85-F2E9-4324-A740-1454E936056A}" destId="{67BE0FEB-EF39-43D5-861D-855E1578640F}" srcOrd="0" destOrd="0" presId="urn:microsoft.com/office/officeart/2008/layout/HorizontalMultiLevelHierarchy"/>
    <dgm:cxn modelId="{184F7B63-55B3-4739-B799-1A365A8C8C14}" type="presOf" srcId="{3DA01A1A-CB32-405A-A2ED-6287E9A3A09B}" destId="{41643F47-78C3-4823-A120-B083DE4B5522}" srcOrd="0" destOrd="0" presId="urn:microsoft.com/office/officeart/2008/layout/HorizontalMultiLevelHierarchy"/>
    <dgm:cxn modelId="{217E4445-08B5-48DA-9B2C-E2C103E199BD}" type="presOf" srcId="{A8223643-3D4A-4B76-BAE6-9822514EF35D}" destId="{36B71080-5F0E-4F88-853E-2EBF41E35517}" srcOrd="1" destOrd="0" presId="urn:microsoft.com/office/officeart/2008/layout/HorizontalMultiLevelHierarchy"/>
    <dgm:cxn modelId="{48262A69-721B-4617-A552-390E906C5585}" type="presOf" srcId="{073846AD-D81F-4AD2-A04C-A391153EC9FE}" destId="{DC265F2A-BD27-4152-BB27-3E89EF95208B}" srcOrd="1" destOrd="0" presId="urn:microsoft.com/office/officeart/2008/layout/HorizontalMultiLevelHierarchy"/>
    <dgm:cxn modelId="{0C108F6A-A165-462B-B0B0-4DF621505FCE}" srcId="{DF8C1E87-FC62-4A9F-85A2-4C5C30E75D40}" destId="{23EA1EC8-FAC5-4765-A288-81AC91A7C1D6}" srcOrd="0" destOrd="0" parTransId="{A609F06E-4355-48F4-96DC-F42DA1338D63}" sibTransId="{099E9C74-930E-4925-9209-2CDB644A6339}"/>
    <dgm:cxn modelId="{CAFCA24B-B7E4-4D2D-8CDE-DDD493B36471}" type="presOf" srcId="{D22A70D7-1717-48D0-8726-D4DF98E208CE}" destId="{0E63312B-D7DF-4518-83EA-0761B1CF6D94}" srcOrd="1" destOrd="0" presId="urn:microsoft.com/office/officeart/2008/layout/HorizontalMultiLevelHierarchy"/>
    <dgm:cxn modelId="{2149396D-1209-4824-8E74-08BD2F83D8F3}" srcId="{D554D0A3-36D2-449F-A25E-4D0496302657}" destId="{2BFDDAFF-2334-4DC3-9A92-C80E2BE525D2}" srcOrd="0" destOrd="0" parTransId="{148AD6F3-C85C-41F0-8C03-3DF269D4A7BA}" sibTransId="{4CD3B17A-43E4-4452-9AA8-0CE58DDEB970}"/>
    <dgm:cxn modelId="{87E67E4D-B9F2-4449-82B5-925634A6F4A4}" type="presOf" srcId="{A7C582F7-E41B-4894-9E8B-4A24E5B4D21A}" destId="{01DBA955-EADE-43CF-B126-436416A5F44F}" srcOrd="0" destOrd="0" presId="urn:microsoft.com/office/officeart/2008/layout/HorizontalMultiLevelHierarchy"/>
    <dgm:cxn modelId="{B17B324F-B350-4307-9CE5-D697B006C47D}" type="presOf" srcId="{D22A70D7-1717-48D0-8726-D4DF98E208CE}" destId="{778924CE-16D0-4F2B-8F48-7E8242F40F8B}" srcOrd="0" destOrd="0" presId="urn:microsoft.com/office/officeart/2008/layout/HorizontalMultiLevelHierarchy"/>
    <dgm:cxn modelId="{BED3A350-A151-4962-AAC1-3E0824EA876B}" srcId="{7A6664C8-95C0-4C43-9F47-547D270E72CD}" destId="{1D85C1ED-4993-4B37-8CB3-FF8685ABD45F}" srcOrd="0" destOrd="0" parTransId="{97A989BB-F85D-44D8-B823-9593F0E1A4F3}" sibTransId="{72472BE2-9EE8-4AE3-8795-4535C2A11872}"/>
    <dgm:cxn modelId="{FD01F371-ECE2-476E-839F-2C8C3AD438F4}" type="presOf" srcId="{AF9C0243-C86E-4391-8082-C2CA35A6477F}" destId="{010C9A53-6E64-46A1-92AD-C4A898F38F71}" srcOrd="0" destOrd="0" presId="urn:microsoft.com/office/officeart/2008/layout/HorizontalMultiLevelHierarchy"/>
    <dgm:cxn modelId="{9B727573-4370-4474-9E5A-96A5B198D116}" type="presOf" srcId="{4C68FD49-1261-43ED-8929-ED250927442D}" destId="{ACA90C65-7612-49D3-9A03-7AED1BC62D7D}" srcOrd="1" destOrd="0" presId="urn:microsoft.com/office/officeart/2008/layout/HorizontalMultiLevelHierarchy"/>
    <dgm:cxn modelId="{16B29953-3F8D-44D3-A9BC-D4E91D5D2823}" srcId="{D554D0A3-36D2-449F-A25E-4D0496302657}" destId="{C65C11DD-9188-45F3-A9CC-E7774ADE90D0}" srcOrd="1" destOrd="0" parTransId="{073846AD-D81F-4AD2-A04C-A391153EC9FE}" sibTransId="{82186E81-154B-4C94-B899-35E4A082F4F1}"/>
    <dgm:cxn modelId="{DAE7F473-E292-4C63-B09C-CA488C45AE1B}" type="presOf" srcId="{531E78B8-6F07-43E0-BC70-C6FE2CED5EBB}" destId="{6748F1C6-3644-4354-B6EF-668B03977E84}" srcOrd="0" destOrd="0" presId="urn:microsoft.com/office/officeart/2008/layout/HorizontalMultiLevelHierarchy"/>
    <dgm:cxn modelId="{046CDE74-34A8-4168-B89C-1DDD67DCEFC5}" type="presOf" srcId="{C3ADADDE-E864-4C2D-BDF1-6FFD725283FA}" destId="{90954252-95B1-4DDD-9F2B-CB74E27EB4BD}" srcOrd="0" destOrd="0" presId="urn:microsoft.com/office/officeart/2008/layout/HorizontalMultiLevelHierarchy"/>
    <dgm:cxn modelId="{10D30775-5CDF-4387-BDD1-10AFD1EAF372}" type="presOf" srcId="{14D8ACE5-A3BE-4F8E-BA0B-58428BC4299C}" destId="{21609DEA-B514-49AE-95EF-E178BBAE3C75}" srcOrd="1" destOrd="0" presId="urn:microsoft.com/office/officeart/2008/layout/HorizontalMultiLevelHierarchy"/>
    <dgm:cxn modelId="{8069D356-A6AF-4F4C-A4AC-F045E14443A0}" srcId="{B63C6168-A47D-4084-A8E6-152E9ED44A5F}" destId="{AE130810-E650-4AE8-97EE-191A20CDF544}" srcOrd="0" destOrd="0" parTransId="{EA2C5B82-1B14-472C-A97B-36EB80648F50}" sibTransId="{8BD5E9C2-7A6D-490A-9382-1FC4B91E694D}"/>
    <dgm:cxn modelId="{368AA477-1411-4A36-883D-3BFC2A189D46}" type="presOf" srcId="{DF8C1E87-FC62-4A9F-85A2-4C5C30E75D40}" destId="{CE9A5317-1BD4-4DB0-AC1D-E0DE9699CBC5}" srcOrd="0" destOrd="0" presId="urn:microsoft.com/office/officeart/2008/layout/HorizontalMultiLevelHierarchy"/>
    <dgm:cxn modelId="{886D8E78-88CB-4057-ADBA-6E8E4B2CDA5B}" type="presOf" srcId="{74CCB0B4-B7C1-452E-BA70-D8E154BD63AD}" destId="{1475719A-DF2C-4B70-928E-8F3286F8C84A}" srcOrd="0" destOrd="0" presId="urn:microsoft.com/office/officeart/2008/layout/HorizontalMultiLevelHierarchy"/>
    <dgm:cxn modelId="{E5D27359-0987-4CD1-AAD9-E0F77DEA43AA}" type="presOf" srcId="{0CD7906B-A403-49A4-A5F8-38CE5C5AE78F}" destId="{E1AE3B15-4E67-483D-A4E9-D5F5D8E5B71B}" srcOrd="0" destOrd="0" presId="urn:microsoft.com/office/officeart/2008/layout/HorizontalMultiLevelHierarchy"/>
    <dgm:cxn modelId="{E41CFF59-5774-4E77-B2DA-C5F6BF0E0838}" type="presOf" srcId="{0BE1D318-6C8B-4A8F-8AAA-03374D2E12DC}" destId="{8D0EF09B-AA2D-480A-859B-D26C7FB68AB5}" srcOrd="1" destOrd="0" presId="urn:microsoft.com/office/officeart/2008/layout/HorizontalMultiLevelHierarchy"/>
    <dgm:cxn modelId="{732C3A7B-FE10-4F1F-B74F-4D90283EE26D}" srcId="{9ABD073B-ABA4-4138-90C0-CCEDB754B469}" destId="{DDBA245E-9576-4636-B82F-4085DA1251A6}" srcOrd="1" destOrd="0" parTransId="{0CD7906B-A403-49A4-A5F8-38CE5C5AE78F}" sibTransId="{1E557C27-C4DB-48FA-93C7-8F1BF29C96AF}"/>
    <dgm:cxn modelId="{9F74737E-8618-47D0-9786-3FFF108B5BB1}" srcId="{DC340B70-25AD-4656-BF5F-D63AE24489F0}" destId="{A7C582F7-E41B-4894-9E8B-4A24E5B4D21A}" srcOrd="1" destOrd="0" parTransId="{F24BF76A-B83D-4E92-8DCC-C9CFB21557FB}" sibTransId="{61F039B3-B6D7-4386-AAF2-C350AAA65626}"/>
    <dgm:cxn modelId="{2DA6E57F-3CC5-40DA-AFE1-C3A52A160AFA}" type="presOf" srcId="{EA2C5B82-1B14-472C-A97B-36EB80648F50}" destId="{2635F889-DC6C-45DB-ADF0-7CB2E048E6E6}" srcOrd="0" destOrd="0" presId="urn:microsoft.com/office/officeart/2008/layout/HorizontalMultiLevelHierarchy"/>
    <dgm:cxn modelId="{D0D7DF81-6C07-495F-92C2-B093D44E1FDD}" srcId="{05A8B33D-2CE6-4304-93FA-16C28F1D3524}" destId="{AF9C0243-C86E-4391-8082-C2CA35A6477F}" srcOrd="1" destOrd="0" parTransId="{14D8ACE5-A3BE-4F8E-BA0B-58428BC4299C}" sibTransId="{05A0C62C-196D-4242-833A-3A8438B7EACC}"/>
    <dgm:cxn modelId="{280E2482-73B1-4F28-BDC7-F6479E7A84D2}" srcId="{A7C582F7-E41B-4894-9E8B-4A24E5B4D21A}" destId="{9D853152-94A5-46C1-ACFF-594A6FE99767}" srcOrd="1" destOrd="0" parTransId="{A8223643-3D4A-4B76-BAE6-9822514EF35D}" sibTransId="{EE1BA717-1506-407E-9138-D605473F8387}"/>
    <dgm:cxn modelId="{2F7ADE83-7A30-4251-A66A-FB088CD3151F}" type="presOf" srcId="{9BCE2AB5-8FB5-4B09-9570-6320D0E411F3}" destId="{144A303D-1115-4E92-9135-55D02C0F10CD}" srcOrd="0" destOrd="0" presId="urn:microsoft.com/office/officeart/2008/layout/HorizontalMultiLevelHierarchy"/>
    <dgm:cxn modelId="{94262184-EA33-4537-8EBE-6A91946F76B8}" type="presOf" srcId="{F24BF76A-B83D-4E92-8DCC-C9CFB21557FB}" destId="{9E28EB09-C824-4FDC-BA52-E14262538D8D}" srcOrd="0" destOrd="0" presId="urn:microsoft.com/office/officeart/2008/layout/HorizontalMultiLevelHierarchy"/>
    <dgm:cxn modelId="{07D32D84-A533-4E5C-BEA1-69B1757A4D95}" srcId="{2BFDDAFF-2334-4DC3-9A92-C80E2BE525D2}" destId="{9BCE2AB5-8FB5-4B09-9570-6320D0E411F3}" srcOrd="0" destOrd="0" parTransId="{4C68FD49-1261-43ED-8929-ED250927442D}" sibTransId="{7894516E-B2B3-42C9-8975-333952A69FDC}"/>
    <dgm:cxn modelId="{B4003288-E1C7-438E-86DD-EE8BABBA75C3}" type="presOf" srcId="{96726FD6-9370-484C-BD61-87C0EB88649B}" destId="{127BC2AB-E1CE-462C-A7DB-EDEBEF1440F9}" srcOrd="1" destOrd="0" presId="urn:microsoft.com/office/officeart/2008/layout/HorizontalMultiLevelHierarchy"/>
    <dgm:cxn modelId="{CA5BE68F-F5E9-49FC-998A-26A2C488EB40}" type="presOf" srcId="{AF476FAF-8A67-4053-98B7-2EA81BC61E00}" destId="{ECF277D4-6B23-4335-B893-C379BB805283}" srcOrd="0" destOrd="0" presId="urn:microsoft.com/office/officeart/2008/layout/HorizontalMultiLevelHierarchy"/>
    <dgm:cxn modelId="{8D371D9A-3F50-4260-B210-06FD192FA12D}" type="presOf" srcId="{18BB35DE-3CF4-457C-A856-42DBED3F1B37}" destId="{4B1E1063-58E4-49FC-B762-C7D3E072E9F4}" srcOrd="1" destOrd="0" presId="urn:microsoft.com/office/officeart/2008/layout/HorizontalMultiLevelHierarchy"/>
    <dgm:cxn modelId="{327E849F-BABF-4774-A16B-26A7847BB678}" type="presOf" srcId="{8CD2C243-4AF2-4484-83FE-AEE639A4115C}" destId="{12033C53-91F6-488A-AA8A-913CB46EA0E6}" srcOrd="0" destOrd="0" presId="urn:microsoft.com/office/officeart/2008/layout/HorizontalMultiLevelHierarchy"/>
    <dgm:cxn modelId="{B0F49A9F-7A76-487C-BFC8-638F89B84862}" type="presOf" srcId="{48F32A46-5198-4894-9EA4-BF91527D3596}" destId="{1A008862-2A5B-4364-A44A-4ADABB972DAD}" srcOrd="0" destOrd="0" presId="urn:microsoft.com/office/officeart/2008/layout/HorizontalMultiLevelHierarchy"/>
    <dgm:cxn modelId="{DA457CA0-1B89-4559-9254-134B4153A378}" type="presOf" srcId="{DDBA245E-9576-4636-B82F-4085DA1251A6}" destId="{7995FC97-B37E-49BF-8CDF-58097EFF65AC}" srcOrd="0" destOrd="0" presId="urn:microsoft.com/office/officeart/2008/layout/HorizontalMultiLevelHierarchy"/>
    <dgm:cxn modelId="{8ADC5BA1-B822-424B-BBE9-525E3694A7AA}" type="presOf" srcId="{97A989BB-F85D-44D8-B823-9593F0E1A4F3}" destId="{AECB7265-EEC1-45A5-A6EC-E4F86C8CA106}" srcOrd="1" destOrd="0" presId="urn:microsoft.com/office/officeart/2008/layout/HorizontalMultiLevelHierarchy"/>
    <dgm:cxn modelId="{CE565AA2-4E3B-40CB-BF99-3BAFDD3428D2}" type="presOf" srcId="{97A989BB-F85D-44D8-B823-9593F0E1A4F3}" destId="{4F25EB9E-7214-4C9A-B8B2-B6A577209D21}" srcOrd="0" destOrd="0" presId="urn:microsoft.com/office/officeart/2008/layout/HorizontalMultiLevelHierarchy"/>
    <dgm:cxn modelId="{A40410A7-B5DE-460A-82C0-140901983EAC}" srcId="{DC340B70-25AD-4656-BF5F-D63AE24489F0}" destId="{05A8B33D-2CE6-4304-93FA-16C28F1D3524}" srcOrd="2" destOrd="0" parTransId="{96726FD6-9370-484C-BD61-87C0EB88649B}" sibTransId="{950354D5-7357-4956-9598-565B2B72B13A}"/>
    <dgm:cxn modelId="{B7CD47A8-BC3B-493D-B3C5-761BCF25FF17}" srcId="{74CCB0B4-B7C1-452E-BA70-D8E154BD63AD}" destId="{D554D0A3-36D2-449F-A25E-4D0496302657}" srcOrd="1" destOrd="0" parTransId="{D85469C5-BEF9-4902-8DE4-C80D5DBE7D05}" sibTransId="{0E7DA528-CA0E-46FF-B9ED-0BAEFD6E9ABF}"/>
    <dgm:cxn modelId="{811E9FA8-24ED-498E-B080-77AE22AAEF75}" type="presOf" srcId="{F24BF76A-B83D-4E92-8DCC-C9CFB21557FB}" destId="{D2E9027A-09BB-4FC7-B7F1-5F356649E6FB}" srcOrd="1" destOrd="0" presId="urn:microsoft.com/office/officeart/2008/layout/HorizontalMultiLevelHierarchy"/>
    <dgm:cxn modelId="{33313EA9-A49E-4406-9D52-01EC434439DF}" type="presOf" srcId="{0A3C0132-B48A-42DC-A35A-C7C48D7373D8}" destId="{32300465-26C5-4659-AA84-6498531150A7}" srcOrd="1" destOrd="0" presId="urn:microsoft.com/office/officeart/2008/layout/HorizontalMultiLevelHierarchy"/>
    <dgm:cxn modelId="{4265F8AA-CB2F-4C60-922A-355F09324BD5}" type="presOf" srcId="{D47D6DD7-75C2-4565-BF4C-E4067F58312A}" destId="{23BD60E0-8959-43CB-8EAF-0F41FB9D4A64}" srcOrd="0" destOrd="0" presId="urn:microsoft.com/office/officeart/2008/layout/HorizontalMultiLevelHierarchy"/>
    <dgm:cxn modelId="{D563DAAD-3FAD-4956-B2EC-979E22283A90}" type="presOf" srcId="{EA2C5B82-1B14-472C-A97B-36EB80648F50}" destId="{F96E2171-E680-49CE-8C34-CAB0B470ECB0}" srcOrd="1" destOrd="0" presId="urn:microsoft.com/office/officeart/2008/layout/HorizontalMultiLevelHierarchy"/>
    <dgm:cxn modelId="{D4DBE0B1-9E9E-4EB0-8CEB-1703BA603793}" srcId="{DDBA245E-9576-4636-B82F-4085DA1251A6}" destId="{E7FEB4C9-CD07-4E89-920A-422CE733266A}" srcOrd="0" destOrd="0" parTransId="{8CD2C243-4AF2-4484-83FE-AEE639A4115C}" sibTransId="{97665934-075D-4F6D-A32C-1EB98284D0DA}"/>
    <dgm:cxn modelId="{1BD095B2-A187-42B1-9D83-A04032BB2780}" srcId="{C3ADADDE-E864-4C2D-BDF1-6FFD725283FA}" destId="{DC340B70-25AD-4656-BF5F-D63AE24489F0}" srcOrd="0" destOrd="0" parTransId="{1D8D62FE-FDF5-4CF1-969C-9884EC5A45BF}" sibTransId="{4F5D90A7-FA92-4809-A963-57953941928B}"/>
    <dgm:cxn modelId="{2E21C9B8-BDF2-4B87-A7CA-DE4121624C15}" type="presOf" srcId="{059827FF-0AB6-4ADE-AC82-CF9EBA690AE7}" destId="{3EEA7E6F-0A35-4288-BC9F-566110D71176}" srcOrd="1" destOrd="0" presId="urn:microsoft.com/office/officeart/2008/layout/HorizontalMultiLevelHierarchy"/>
    <dgm:cxn modelId="{BF14BCB9-35D9-4A19-8A93-2F10823E12C4}" type="presOf" srcId="{073846AD-D81F-4AD2-A04C-A391153EC9FE}" destId="{0386181A-EB9C-486B-90FD-2328BD58D457}" srcOrd="0" destOrd="0" presId="urn:microsoft.com/office/officeart/2008/layout/HorizontalMultiLevelHierarchy"/>
    <dgm:cxn modelId="{F61716BA-E615-46C7-8AB9-1C9E492F1303}" type="presOf" srcId="{9ABD073B-ABA4-4138-90C0-CCEDB754B469}" destId="{141377CD-7110-4BDA-8E84-F073E20ADB48}" srcOrd="0" destOrd="0" presId="urn:microsoft.com/office/officeart/2008/layout/HorizontalMultiLevelHierarchy"/>
    <dgm:cxn modelId="{F7604ABE-5213-471A-9918-D0483DA898C5}" srcId="{DC340B70-25AD-4656-BF5F-D63AE24489F0}" destId="{3DA01A1A-CB32-405A-A2ED-6287E9A3A09B}" srcOrd="0" destOrd="0" parTransId="{F690AB85-F2E9-4324-A740-1454E936056A}" sibTransId="{EAD65EFF-7DFB-4707-9E6B-E8E97974276F}"/>
    <dgm:cxn modelId="{E9CC89BE-3EDC-40F8-B61D-D6A8ECA16F58}" type="presOf" srcId="{2BFDDAFF-2334-4DC3-9A92-C80E2BE525D2}" destId="{F026C912-43BE-4735-BA3C-63F285802B5F}" srcOrd="0" destOrd="0" presId="urn:microsoft.com/office/officeart/2008/layout/HorizontalMultiLevelHierarchy"/>
    <dgm:cxn modelId="{6A14F7BF-09D1-4D30-8E82-BCE1F6AD0B7A}" type="presOf" srcId="{0BFD4582-4500-4693-A370-5D762328FF8E}" destId="{AC11A512-97A2-445B-AA67-DC34A8DE314F}" srcOrd="1" destOrd="0" presId="urn:microsoft.com/office/officeart/2008/layout/HorizontalMultiLevelHierarchy"/>
    <dgm:cxn modelId="{99BD83C1-EF8A-4C51-854B-342FA3BCD645}" type="presOf" srcId="{0A3C0132-B48A-42DC-A35A-C7C48D7373D8}" destId="{9E82A3C0-6DBD-4D79-81AB-C9BBE3BFBE3D}" srcOrd="0" destOrd="0" presId="urn:microsoft.com/office/officeart/2008/layout/HorizontalMultiLevelHierarchy"/>
    <dgm:cxn modelId="{270DC2C4-9E44-4803-B332-8D46C0663201}" type="presOf" srcId="{8CD2C243-4AF2-4484-83FE-AEE639A4115C}" destId="{5D742666-8E5C-4D54-ABB4-67E84D461B1B}" srcOrd="1" destOrd="0" presId="urn:microsoft.com/office/officeart/2008/layout/HorizontalMultiLevelHierarchy"/>
    <dgm:cxn modelId="{9BD4D6C5-B591-4026-9644-5A7F79E86D75}" type="presOf" srcId="{C3C140F3-1204-4DDC-AAE5-70876F309A5A}" destId="{92F8DD44-D47B-4CD1-B385-AF8A3749A67F}" srcOrd="0" destOrd="0" presId="urn:microsoft.com/office/officeart/2008/layout/HorizontalMultiLevelHierarchy"/>
    <dgm:cxn modelId="{5EBB6FC6-A9CF-428F-9CDC-9462848B570A}" type="presOf" srcId="{F98C2840-6A3C-4353-9409-7DEC1D0B5CB7}" destId="{6D2A227C-5227-44D7-B883-A1DC266E2967}" srcOrd="1" destOrd="0" presId="urn:microsoft.com/office/officeart/2008/layout/HorizontalMultiLevelHierarchy"/>
    <dgm:cxn modelId="{0128B9C9-7775-4FD7-BED6-716B0F44D138}" type="presOf" srcId="{A8223643-3D4A-4B76-BAE6-9822514EF35D}" destId="{9F490FB8-84CF-4159-B1FB-D0092AD6C3C7}" srcOrd="0" destOrd="0" presId="urn:microsoft.com/office/officeart/2008/layout/HorizontalMultiLevelHierarchy"/>
    <dgm:cxn modelId="{A6549FCB-0AA4-44C6-8107-61DDC07565A8}" type="presOf" srcId="{96726FD6-9370-484C-BD61-87C0EB88649B}" destId="{5829BD5E-4359-4392-ADB1-70C872752F0D}" srcOrd="0" destOrd="0" presId="urn:microsoft.com/office/officeart/2008/layout/HorizontalMultiLevelHierarchy"/>
    <dgm:cxn modelId="{B9DB25CC-AB14-4821-8E5E-D454CA1E0975}" srcId="{9D853152-94A5-46C1-ACFF-594A6FE99767}" destId="{C3C140F3-1204-4DDC-AAE5-70876F309A5A}" srcOrd="0" destOrd="0" parTransId="{0A3C0132-B48A-42DC-A35A-C7C48D7373D8}" sibTransId="{7524D70E-1D5D-4277-B6EA-DD3CD9891D2A}"/>
    <dgm:cxn modelId="{00222FCE-EC9C-4556-9FF3-0308DFE93FB2}" type="presOf" srcId="{A609F06E-4355-48F4-96DC-F42DA1338D63}" destId="{72F38CFA-F945-485F-9027-1C2D464F9270}" srcOrd="0" destOrd="0" presId="urn:microsoft.com/office/officeart/2008/layout/HorizontalMultiLevelHierarchy"/>
    <dgm:cxn modelId="{448C79CF-C90C-4ACC-81CB-9503C01E5646}" type="presOf" srcId="{280FE13C-19A6-455A-9314-D7C8F420F182}" destId="{F0E4020C-FFFF-415E-AB5D-7375AC07C223}" srcOrd="0" destOrd="0" presId="urn:microsoft.com/office/officeart/2008/layout/HorizontalMultiLevelHierarchy"/>
    <dgm:cxn modelId="{4E66DDD1-CB32-410B-9F04-7FE9A267D4E8}" type="presOf" srcId="{D85469C5-BEF9-4902-8DE4-C80D5DBE7D05}" destId="{15E0C317-E540-4043-80A8-5267DFBD88C2}" srcOrd="0" destOrd="0" presId="urn:microsoft.com/office/officeart/2008/layout/HorizontalMultiLevelHierarchy"/>
    <dgm:cxn modelId="{5A3DFBD2-DA6E-4807-8391-46B841C9273F}" type="presOf" srcId="{148AD6F3-C85C-41F0-8C03-3DF269D4A7BA}" destId="{D3CCD052-EA94-4322-911C-8D7431D0053F}" srcOrd="1" destOrd="0" presId="urn:microsoft.com/office/officeart/2008/layout/HorizontalMultiLevelHierarchy"/>
    <dgm:cxn modelId="{8C499CD4-AFF1-4790-8E8D-B71DFD45702C}" type="presOf" srcId="{23EA1EC8-FAC5-4765-A288-81AC91A7C1D6}" destId="{69C8CDD2-AE06-4458-BC4D-B27A4D5899B6}" srcOrd="0" destOrd="0" presId="urn:microsoft.com/office/officeart/2008/layout/HorizontalMultiLevelHierarchy"/>
    <dgm:cxn modelId="{7E7757D6-93B5-46B1-881A-3B2DC974B84D}" type="presOf" srcId="{34B771DE-2778-43A4-A131-052EBC97787A}" destId="{CBE33C52-93B4-49B3-9774-CF906FB2AEA0}" srcOrd="1" destOrd="0" presId="urn:microsoft.com/office/officeart/2008/layout/HorizontalMultiLevelHierarchy"/>
    <dgm:cxn modelId="{E6FD7DD6-A206-4B3E-ABDA-543794E7214F}" type="presOf" srcId="{0BE1D318-6C8B-4A8F-8AAA-03374D2E12DC}" destId="{2B7B489F-8FB4-467A-93A4-3577647616DC}" srcOrd="0" destOrd="0" presId="urn:microsoft.com/office/officeart/2008/layout/HorizontalMultiLevelHierarchy"/>
    <dgm:cxn modelId="{87DE91D7-A016-4900-80BE-83CDB6D87E27}" type="presOf" srcId="{DC340B70-25AD-4656-BF5F-D63AE24489F0}" destId="{D79AF1FE-7A1A-46D0-B117-E19287C31C0B}" srcOrd="0" destOrd="0" presId="urn:microsoft.com/office/officeart/2008/layout/HorizontalMultiLevelHierarchy"/>
    <dgm:cxn modelId="{C80BB2D9-861B-4360-9058-5C3FB389FCA2}" type="presOf" srcId="{B63C6168-A47D-4084-A8E6-152E9ED44A5F}" destId="{29A34DAC-4399-4854-80DB-50454B877A25}" srcOrd="0" destOrd="0" presId="urn:microsoft.com/office/officeart/2008/layout/HorizontalMultiLevelHierarchy"/>
    <dgm:cxn modelId="{9098A1DC-093E-4BF7-B93E-0982B873901B}" type="presOf" srcId="{AF476FAF-8A67-4053-98B7-2EA81BC61E00}" destId="{DE48BB39-F376-4818-8DC2-349117F2E4B8}" srcOrd="1" destOrd="0" presId="urn:microsoft.com/office/officeart/2008/layout/HorizontalMultiLevelHierarchy"/>
    <dgm:cxn modelId="{18B64EE5-A0E5-481E-98EC-613FC3F6A39D}" srcId="{AF9C0243-C86E-4391-8082-C2CA35A6477F}" destId="{48F32A46-5198-4894-9EA4-BF91527D3596}" srcOrd="0" destOrd="0" parTransId="{18BB35DE-3CF4-457C-A856-42DBED3F1B37}" sibTransId="{B7E545AC-B8DA-4ED3-AB10-DCEB317AD977}"/>
    <dgm:cxn modelId="{5CB0E9E5-8001-4CCA-9373-AF66015E7F33}" type="presOf" srcId="{18BB35DE-3CF4-457C-A856-42DBED3F1B37}" destId="{86F5B674-6078-4D23-B8D2-8672DC4C4E45}" srcOrd="0" destOrd="0" presId="urn:microsoft.com/office/officeart/2008/layout/HorizontalMultiLevelHierarchy"/>
    <dgm:cxn modelId="{1746B9E6-1EAC-470F-B692-08743B99FAF7}" srcId="{74CCB0B4-B7C1-452E-BA70-D8E154BD63AD}" destId="{9ABD073B-ABA4-4138-90C0-CCEDB754B469}" srcOrd="0" destOrd="0" parTransId="{0BE1D318-6C8B-4A8F-8AAA-03374D2E12DC}" sibTransId="{800FF84D-17C6-4C91-8438-B7CFBF88D828}"/>
    <dgm:cxn modelId="{6351A5E7-2482-4F45-8AA8-B574415999EA}" srcId="{9ABD073B-ABA4-4138-90C0-CCEDB754B469}" destId="{DF8C1E87-FC62-4A9F-85A2-4C5C30E75D40}" srcOrd="0" destOrd="0" parTransId="{AF476FAF-8A67-4053-98B7-2EA81BC61E00}" sibTransId="{7A854995-DFF5-414C-9FB1-EC413643D270}"/>
    <dgm:cxn modelId="{32F064E9-5D2A-41A2-B50D-9973B2EFD60E}" type="presOf" srcId="{0D6C7855-59EC-4AE9-B838-010166786DA3}" destId="{1635046F-A0D9-44F2-BE65-D0E56B3E2743}" srcOrd="0" destOrd="0" presId="urn:microsoft.com/office/officeart/2008/layout/HorizontalMultiLevelHierarchy"/>
    <dgm:cxn modelId="{21A455EE-15BD-4350-AFC3-C61CB63CC47F}" type="presOf" srcId="{AE130810-E650-4AE8-97EE-191A20CDF544}" destId="{F2AFDAC5-1D70-4BCF-8B1C-F236F4BF4FA7}" srcOrd="0" destOrd="0" presId="urn:microsoft.com/office/officeart/2008/layout/HorizontalMultiLevelHierarchy"/>
    <dgm:cxn modelId="{00F72CF0-6715-4A9A-BA5A-F702EEA86856}" type="presOf" srcId="{BFAC0E82-8D4C-4817-866A-366AF55E8F70}" destId="{63EB2A89-1A77-4A73-89FC-8455FF0B4C35}" srcOrd="0" destOrd="0" presId="urn:microsoft.com/office/officeart/2008/layout/HorizontalMultiLevelHierarchy"/>
    <dgm:cxn modelId="{C8487FF2-17C9-4B83-B0AD-BA8971C2E8BA}" srcId="{93589493-67DF-4611-B80D-D343F9295CEA}" destId="{D47D6DD7-75C2-4565-BF4C-E4067F58312A}" srcOrd="0" destOrd="0" parTransId="{F98C2840-6A3C-4353-9409-7DEC1D0B5CB7}" sibTransId="{C80E49CD-816C-47EB-AF31-53437A9B4187}"/>
    <dgm:cxn modelId="{B51B9BF2-CCB3-4D5D-8D13-58545A8A5466}" type="presOf" srcId="{148AD6F3-C85C-41F0-8C03-3DF269D4A7BA}" destId="{6C49FE65-26BB-4FEC-A80F-BEC150D292E6}" srcOrd="0" destOrd="0" presId="urn:microsoft.com/office/officeart/2008/layout/HorizontalMultiLevelHierarchy"/>
    <dgm:cxn modelId="{7F2EC6F6-9CDC-4E27-8374-89D02340EE4F}" type="presOf" srcId="{7A6664C8-95C0-4C43-9F47-547D270E72CD}" destId="{80606A36-0D54-43E9-A773-BEA32D85A998}" srcOrd="0" destOrd="0" presId="urn:microsoft.com/office/officeart/2008/layout/HorizontalMultiLevelHierarchy"/>
    <dgm:cxn modelId="{EC0A58F8-B8EE-48DF-AB5E-15B4E0E95E41}" type="presOf" srcId="{93589493-67DF-4611-B80D-D343F9295CEA}" destId="{C27DE059-18E2-4511-8B45-08E51C02EB82}" srcOrd="0" destOrd="0" presId="urn:microsoft.com/office/officeart/2008/layout/HorizontalMultiLevelHierarchy"/>
    <dgm:cxn modelId="{315C52FE-D405-49E4-BC84-BED9B2A6B05D}" type="presOf" srcId="{A609F06E-4355-48F4-96DC-F42DA1338D63}" destId="{4457BAE6-496B-42CE-8A32-C4DD21C77791}" srcOrd="1" destOrd="0" presId="urn:microsoft.com/office/officeart/2008/layout/HorizontalMultiLevelHierarchy"/>
    <dgm:cxn modelId="{A3FAE4FF-C9A0-48E4-A25B-CA67BD881601}" type="presOf" srcId="{F98C2840-6A3C-4353-9409-7DEC1D0B5CB7}" destId="{62DA955B-A446-43F5-A1C4-CCCA225752A7}" srcOrd="0" destOrd="0" presId="urn:microsoft.com/office/officeart/2008/layout/HorizontalMultiLevelHierarchy"/>
    <dgm:cxn modelId="{A8BA0E21-D177-4113-898F-1A7B3700974A}" type="presParOf" srcId="{90954252-95B1-4DDD-9F2B-CB74E27EB4BD}" destId="{B0C0FB8F-08D6-458D-B5A1-3AD2C1ED04AB}" srcOrd="0" destOrd="0" presId="urn:microsoft.com/office/officeart/2008/layout/HorizontalMultiLevelHierarchy"/>
    <dgm:cxn modelId="{E818B017-316B-406E-B6E2-C654A8BD2013}" type="presParOf" srcId="{B0C0FB8F-08D6-458D-B5A1-3AD2C1ED04AB}" destId="{D79AF1FE-7A1A-46D0-B117-E19287C31C0B}" srcOrd="0" destOrd="0" presId="urn:microsoft.com/office/officeart/2008/layout/HorizontalMultiLevelHierarchy"/>
    <dgm:cxn modelId="{3A4F4207-48BB-4046-B551-A21484BA7876}" type="presParOf" srcId="{B0C0FB8F-08D6-458D-B5A1-3AD2C1ED04AB}" destId="{D34F08E6-143C-43DB-B19B-F8EA7F0D5BFC}" srcOrd="1" destOrd="0" presId="urn:microsoft.com/office/officeart/2008/layout/HorizontalMultiLevelHierarchy"/>
    <dgm:cxn modelId="{821114B6-127B-4793-A466-1A7BDD12DED9}" type="presParOf" srcId="{D34F08E6-143C-43DB-B19B-F8EA7F0D5BFC}" destId="{67BE0FEB-EF39-43D5-861D-855E1578640F}" srcOrd="0" destOrd="0" presId="urn:microsoft.com/office/officeart/2008/layout/HorizontalMultiLevelHierarchy"/>
    <dgm:cxn modelId="{E8985598-1EAD-47A1-813B-2C4113F1B974}" type="presParOf" srcId="{67BE0FEB-EF39-43D5-861D-855E1578640F}" destId="{319E5148-7C9E-40F9-AF01-D25D73C753C7}" srcOrd="0" destOrd="0" presId="urn:microsoft.com/office/officeart/2008/layout/HorizontalMultiLevelHierarchy"/>
    <dgm:cxn modelId="{485AEBD6-1DA7-466C-8CA0-5541B2416D3F}" type="presParOf" srcId="{D34F08E6-143C-43DB-B19B-F8EA7F0D5BFC}" destId="{53821B81-EBCC-4DE2-BFFA-9117A224D2DA}" srcOrd="1" destOrd="0" presId="urn:microsoft.com/office/officeart/2008/layout/HorizontalMultiLevelHierarchy"/>
    <dgm:cxn modelId="{23FDDC63-45D3-41E4-9EE1-E880155C7B4E}" type="presParOf" srcId="{53821B81-EBCC-4DE2-BFFA-9117A224D2DA}" destId="{41643F47-78C3-4823-A120-B083DE4B5522}" srcOrd="0" destOrd="0" presId="urn:microsoft.com/office/officeart/2008/layout/HorizontalMultiLevelHierarchy"/>
    <dgm:cxn modelId="{2EA818EC-982B-41AF-A3D5-45818879952E}" type="presParOf" srcId="{53821B81-EBCC-4DE2-BFFA-9117A224D2DA}" destId="{006399E8-2F1B-4542-9F94-8132F30BF499}" srcOrd="1" destOrd="0" presId="urn:microsoft.com/office/officeart/2008/layout/HorizontalMultiLevelHierarchy"/>
    <dgm:cxn modelId="{309860CC-E1CF-4FED-84F2-3E8F45A78419}" type="presParOf" srcId="{006399E8-2F1B-4542-9F94-8132F30BF499}" destId="{1635046F-A0D9-44F2-BE65-D0E56B3E2743}" srcOrd="0" destOrd="0" presId="urn:microsoft.com/office/officeart/2008/layout/HorizontalMultiLevelHierarchy"/>
    <dgm:cxn modelId="{457BE4BC-14D6-4E3D-9E5F-D5C98425548B}" type="presParOf" srcId="{1635046F-A0D9-44F2-BE65-D0E56B3E2743}" destId="{D0566A25-8D5B-4366-8725-381DAEFC8B43}" srcOrd="0" destOrd="0" presId="urn:microsoft.com/office/officeart/2008/layout/HorizontalMultiLevelHierarchy"/>
    <dgm:cxn modelId="{8754D8D7-CAFA-434F-A62E-162FCE8338B8}" type="presParOf" srcId="{006399E8-2F1B-4542-9F94-8132F30BF499}" destId="{46687A9C-7F77-4242-B051-96C84B61EB92}" srcOrd="1" destOrd="0" presId="urn:microsoft.com/office/officeart/2008/layout/HorizontalMultiLevelHierarchy"/>
    <dgm:cxn modelId="{C1AC30F5-C4E7-45DF-BAD2-8C4CBD33052B}" type="presParOf" srcId="{46687A9C-7F77-4242-B051-96C84B61EB92}" destId="{29A34DAC-4399-4854-80DB-50454B877A25}" srcOrd="0" destOrd="0" presId="urn:microsoft.com/office/officeart/2008/layout/HorizontalMultiLevelHierarchy"/>
    <dgm:cxn modelId="{09B42AFC-B2A6-4BD3-A00F-596D6D3A0785}" type="presParOf" srcId="{46687A9C-7F77-4242-B051-96C84B61EB92}" destId="{A93C692E-FD2D-4AC1-A403-788143B6CF5A}" srcOrd="1" destOrd="0" presId="urn:microsoft.com/office/officeart/2008/layout/HorizontalMultiLevelHierarchy"/>
    <dgm:cxn modelId="{A577659F-ADCB-4B87-9E5D-76A28CCA2740}" type="presParOf" srcId="{A93C692E-FD2D-4AC1-A403-788143B6CF5A}" destId="{2635F889-DC6C-45DB-ADF0-7CB2E048E6E6}" srcOrd="0" destOrd="0" presId="urn:microsoft.com/office/officeart/2008/layout/HorizontalMultiLevelHierarchy"/>
    <dgm:cxn modelId="{802514B4-A4CD-4416-B7CC-D16BF18B446C}" type="presParOf" srcId="{2635F889-DC6C-45DB-ADF0-7CB2E048E6E6}" destId="{F96E2171-E680-49CE-8C34-CAB0B470ECB0}" srcOrd="0" destOrd="0" presId="urn:microsoft.com/office/officeart/2008/layout/HorizontalMultiLevelHierarchy"/>
    <dgm:cxn modelId="{F3521AC0-5AE1-4390-BDCB-B76CD8AB4EB8}" type="presParOf" srcId="{A93C692E-FD2D-4AC1-A403-788143B6CF5A}" destId="{629FD06C-2330-42DF-ACB3-A66526A0DCE7}" srcOrd="1" destOrd="0" presId="urn:microsoft.com/office/officeart/2008/layout/HorizontalMultiLevelHierarchy"/>
    <dgm:cxn modelId="{1C0A85EF-8252-4D80-8489-16895FC321B8}" type="presParOf" srcId="{629FD06C-2330-42DF-ACB3-A66526A0DCE7}" destId="{F2AFDAC5-1D70-4BCF-8B1C-F236F4BF4FA7}" srcOrd="0" destOrd="0" presId="urn:microsoft.com/office/officeart/2008/layout/HorizontalMultiLevelHierarchy"/>
    <dgm:cxn modelId="{87561981-2397-488B-8439-E74DD9B19D1B}" type="presParOf" srcId="{629FD06C-2330-42DF-ACB3-A66526A0DCE7}" destId="{9F52CDA0-738B-4394-8352-8C8791CC8DF6}" srcOrd="1" destOrd="0" presId="urn:microsoft.com/office/officeart/2008/layout/HorizontalMultiLevelHierarchy"/>
    <dgm:cxn modelId="{2097A79F-05FC-4C0E-899F-5AB6A3E9607F}" type="presParOf" srcId="{9F52CDA0-738B-4394-8352-8C8791CC8DF6}" destId="{273D13CE-1CB5-4053-A9F7-CADFB6AD74F3}" srcOrd="0" destOrd="0" presId="urn:microsoft.com/office/officeart/2008/layout/HorizontalMultiLevelHierarchy"/>
    <dgm:cxn modelId="{43B3BF4F-786E-4C48-9D6A-6AF38347042B}" type="presParOf" srcId="{273D13CE-1CB5-4053-A9F7-CADFB6AD74F3}" destId="{CBE33C52-93B4-49B3-9774-CF906FB2AEA0}" srcOrd="0" destOrd="0" presId="urn:microsoft.com/office/officeart/2008/layout/HorizontalMultiLevelHierarchy"/>
    <dgm:cxn modelId="{6D62EF61-A5C0-4329-86A5-0C2AE38CF407}" type="presParOf" srcId="{9F52CDA0-738B-4394-8352-8C8791CC8DF6}" destId="{E18AB2E3-63A4-4132-A160-BEE2216443A8}" srcOrd="1" destOrd="0" presId="urn:microsoft.com/office/officeart/2008/layout/HorizontalMultiLevelHierarchy"/>
    <dgm:cxn modelId="{913AAE12-9664-4E7E-945A-9736819F6FD9}" type="presParOf" srcId="{E18AB2E3-63A4-4132-A160-BEE2216443A8}" destId="{63EB2A89-1A77-4A73-89FC-8455FF0B4C35}" srcOrd="0" destOrd="0" presId="urn:microsoft.com/office/officeart/2008/layout/HorizontalMultiLevelHierarchy"/>
    <dgm:cxn modelId="{C2CB5566-F201-4052-BEEB-90C38A958433}" type="presParOf" srcId="{E18AB2E3-63A4-4132-A160-BEE2216443A8}" destId="{7F33DAAF-DDE4-4575-B304-719C24621174}" srcOrd="1" destOrd="0" presId="urn:microsoft.com/office/officeart/2008/layout/HorizontalMultiLevelHierarchy"/>
    <dgm:cxn modelId="{FE656838-C158-4597-B6D9-9351678FF000}" type="presParOf" srcId="{A93C692E-FD2D-4AC1-A403-788143B6CF5A}" destId="{52B6A495-193A-4D87-8468-5CAC574E8C94}" srcOrd="2" destOrd="0" presId="urn:microsoft.com/office/officeart/2008/layout/HorizontalMultiLevelHierarchy"/>
    <dgm:cxn modelId="{FBB73051-0A17-47D3-B4CE-B19152126322}" type="presParOf" srcId="{52B6A495-193A-4D87-8468-5CAC574E8C94}" destId="{3EEA7E6F-0A35-4288-BC9F-566110D71176}" srcOrd="0" destOrd="0" presId="urn:microsoft.com/office/officeart/2008/layout/HorizontalMultiLevelHierarchy"/>
    <dgm:cxn modelId="{0E51BB24-DC58-4EB2-B8B1-A05F4A8D5414}" type="presParOf" srcId="{A93C692E-FD2D-4AC1-A403-788143B6CF5A}" destId="{24806DC1-646B-4F08-980C-EFB149E35449}" srcOrd="3" destOrd="0" presId="urn:microsoft.com/office/officeart/2008/layout/HorizontalMultiLevelHierarchy"/>
    <dgm:cxn modelId="{BC2A762C-38D5-44ED-BAC8-290746C01150}" type="presParOf" srcId="{24806DC1-646B-4F08-980C-EFB149E35449}" destId="{FE3A5A33-4BB7-4A00-993B-8E252D4B565E}" srcOrd="0" destOrd="0" presId="urn:microsoft.com/office/officeart/2008/layout/HorizontalMultiLevelHierarchy"/>
    <dgm:cxn modelId="{BC1899F9-4A99-45E8-9F2F-E01919A6157B}" type="presParOf" srcId="{24806DC1-646B-4F08-980C-EFB149E35449}" destId="{2AF186AF-58BB-4FFF-828A-EF1988717572}" srcOrd="1" destOrd="0" presId="urn:microsoft.com/office/officeart/2008/layout/HorizontalMultiLevelHierarchy"/>
    <dgm:cxn modelId="{55653C31-0C9E-4FA4-9D53-F7D829290596}" type="presParOf" srcId="{2AF186AF-58BB-4FFF-828A-EF1988717572}" destId="{778924CE-16D0-4F2B-8F48-7E8242F40F8B}" srcOrd="0" destOrd="0" presId="urn:microsoft.com/office/officeart/2008/layout/HorizontalMultiLevelHierarchy"/>
    <dgm:cxn modelId="{203FD29F-3796-4C2D-AE07-FF8F0A514A1C}" type="presParOf" srcId="{778924CE-16D0-4F2B-8F48-7E8242F40F8B}" destId="{0E63312B-D7DF-4518-83EA-0761B1CF6D94}" srcOrd="0" destOrd="0" presId="urn:microsoft.com/office/officeart/2008/layout/HorizontalMultiLevelHierarchy"/>
    <dgm:cxn modelId="{F1F00484-B107-408E-ACE4-1EAE4786A7DD}" type="presParOf" srcId="{2AF186AF-58BB-4FFF-828A-EF1988717572}" destId="{FBAA46C6-19D9-43CA-88BE-BA06C6C19D82}" srcOrd="1" destOrd="0" presId="urn:microsoft.com/office/officeart/2008/layout/HorizontalMultiLevelHierarchy"/>
    <dgm:cxn modelId="{4D486E5A-C447-4A1E-9235-D30FF09D0562}" type="presParOf" srcId="{FBAA46C6-19D9-43CA-88BE-BA06C6C19D82}" destId="{1475719A-DF2C-4B70-928E-8F3286F8C84A}" srcOrd="0" destOrd="0" presId="urn:microsoft.com/office/officeart/2008/layout/HorizontalMultiLevelHierarchy"/>
    <dgm:cxn modelId="{04AFCA9E-35F3-4FF8-A2E5-74D0597C50E1}" type="presParOf" srcId="{FBAA46C6-19D9-43CA-88BE-BA06C6C19D82}" destId="{20C2A5D6-5CA6-4517-96E0-D2F358096D82}" srcOrd="1" destOrd="0" presId="urn:microsoft.com/office/officeart/2008/layout/HorizontalMultiLevelHierarchy"/>
    <dgm:cxn modelId="{5A6439DD-1BDC-4248-9021-91AA961E5EE3}" type="presParOf" srcId="{20C2A5D6-5CA6-4517-96E0-D2F358096D82}" destId="{2B7B489F-8FB4-467A-93A4-3577647616DC}" srcOrd="0" destOrd="0" presId="urn:microsoft.com/office/officeart/2008/layout/HorizontalMultiLevelHierarchy"/>
    <dgm:cxn modelId="{D89074B6-2275-4795-A68B-3D3D060022E2}" type="presParOf" srcId="{2B7B489F-8FB4-467A-93A4-3577647616DC}" destId="{8D0EF09B-AA2D-480A-859B-D26C7FB68AB5}" srcOrd="0" destOrd="0" presId="urn:microsoft.com/office/officeart/2008/layout/HorizontalMultiLevelHierarchy"/>
    <dgm:cxn modelId="{81BE5B60-AAE3-458D-B749-AB249208488E}" type="presParOf" srcId="{20C2A5D6-5CA6-4517-96E0-D2F358096D82}" destId="{C09515AA-AFB1-442A-83EF-4C21A63AC1D8}" srcOrd="1" destOrd="0" presId="urn:microsoft.com/office/officeart/2008/layout/HorizontalMultiLevelHierarchy"/>
    <dgm:cxn modelId="{70C93302-7338-468C-BF89-D490A8A31E16}" type="presParOf" srcId="{C09515AA-AFB1-442A-83EF-4C21A63AC1D8}" destId="{141377CD-7110-4BDA-8E84-F073E20ADB48}" srcOrd="0" destOrd="0" presId="urn:microsoft.com/office/officeart/2008/layout/HorizontalMultiLevelHierarchy"/>
    <dgm:cxn modelId="{C3728058-A60E-4958-B5CA-0893E7EF19F9}" type="presParOf" srcId="{C09515AA-AFB1-442A-83EF-4C21A63AC1D8}" destId="{F4403778-3D93-402B-A01A-4B56D5B66F06}" srcOrd="1" destOrd="0" presId="urn:microsoft.com/office/officeart/2008/layout/HorizontalMultiLevelHierarchy"/>
    <dgm:cxn modelId="{49E92260-C38D-49E5-866F-0F72AA79F5ED}" type="presParOf" srcId="{F4403778-3D93-402B-A01A-4B56D5B66F06}" destId="{ECF277D4-6B23-4335-B893-C379BB805283}" srcOrd="0" destOrd="0" presId="urn:microsoft.com/office/officeart/2008/layout/HorizontalMultiLevelHierarchy"/>
    <dgm:cxn modelId="{97896056-1EF9-4D9D-9008-1E24D72EF524}" type="presParOf" srcId="{ECF277D4-6B23-4335-B893-C379BB805283}" destId="{DE48BB39-F376-4818-8DC2-349117F2E4B8}" srcOrd="0" destOrd="0" presId="urn:microsoft.com/office/officeart/2008/layout/HorizontalMultiLevelHierarchy"/>
    <dgm:cxn modelId="{80B72036-6472-46C5-994A-2577B955A93F}" type="presParOf" srcId="{F4403778-3D93-402B-A01A-4B56D5B66F06}" destId="{D8F8478A-9A9B-45C1-B704-FD3886FD5DAD}" srcOrd="1" destOrd="0" presId="urn:microsoft.com/office/officeart/2008/layout/HorizontalMultiLevelHierarchy"/>
    <dgm:cxn modelId="{A38F442D-2C39-4A4D-AF8F-95204EE77BAE}" type="presParOf" srcId="{D8F8478A-9A9B-45C1-B704-FD3886FD5DAD}" destId="{CE9A5317-1BD4-4DB0-AC1D-E0DE9699CBC5}" srcOrd="0" destOrd="0" presId="urn:microsoft.com/office/officeart/2008/layout/HorizontalMultiLevelHierarchy"/>
    <dgm:cxn modelId="{941D8D2F-4E56-45A2-B2D7-31FB88424A0E}" type="presParOf" srcId="{D8F8478A-9A9B-45C1-B704-FD3886FD5DAD}" destId="{0DF7B627-8BA5-4528-8B16-233AA53F377A}" srcOrd="1" destOrd="0" presId="urn:microsoft.com/office/officeart/2008/layout/HorizontalMultiLevelHierarchy"/>
    <dgm:cxn modelId="{6E91C0A1-A661-4B1A-AB6E-61710D87C96F}" type="presParOf" srcId="{0DF7B627-8BA5-4528-8B16-233AA53F377A}" destId="{72F38CFA-F945-485F-9027-1C2D464F9270}" srcOrd="0" destOrd="0" presId="urn:microsoft.com/office/officeart/2008/layout/HorizontalMultiLevelHierarchy"/>
    <dgm:cxn modelId="{A6F83FAC-1A2F-49E0-885A-F0A5E5D964BE}" type="presParOf" srcId="{72F38CFA-F945-485F-9027-1C2D464F9270}" destId="{4457BAE6-496B-42CE-8A32-C4DD21C77791}" srcOrd="0" destOrd="0" presId="urn:microsoft.com/office/officeart/2008/layout/HorizontalMultiLevelHierarchy"/>
    <dgm:cxn modelId="{1260433E-58A4-4CBA-8BF2-0016DE046D65}" type="presParOf" srcId="{0DF7B627-8BA5-4528-8B16-233AA53F377A}" destId="{E4078C08-1C2B-46D1-940D-F71B3673944E}" srcOrd="1" destOrd="0" presId="urn:microsoft.com/office/officeart/2008/layout/HorizontalMultiLevelHierarchy"/>
    <dgm:cxn modelId="{3625553C-A3FD-4006-8281-815171A4789D}" type="presParOf" srcId="{E4078C08-1C2B-46D1-940D-F71B3673944E}" destId="{69C8CDD2-AE06-4458-BC4D-B27A4D5899B6}" srcOrd="0" destOrd="0" presId="urn:microsoft.com/office/officeart/2008/layout/HorizontalMultiLevelHierarchy"/>
    <dgm:cxn modelId="{CDF6C30D-CE2D-4203-8600-5F2608189CA4}" type="presParOf" srcId="{E4078C08-1C2B-46D1-940D-F71B3673944E}" destId="{5FBBCAFE-B3C1-49D1-895D-E8C0FA1EF205}" srcOrd="1" destOrd="0" presId="urn:microsoft.com/office/officeart/2008/layout/HorizontalMultiLevelHierarchy"/>
    <dgm:cxn modelId="{D5A2E97F-4510-4124-872C-E420C5EE5491}" type="presParOf" srcId="{F4403778-3D93-402B-A01A-4B56D5B66F06}" destId="{E1AE3B15-4E67-483D-A4E9-D5F5D8E5B71B}" srcOrd="2" destOrd="0" presId="urn:microsoft.com/office/officeart/2008/layout/HorizontalMultiLevelHierarchy"/>
    <dgm:cxn modelId="{1F6EC22F-BC2B-46EC-82D3-F52F917A28D9}" type="presParOf" srcId="{E1AE3B15-4E67-483D-A4E9-D5F5D8E5B71B}" destId="{610B5732-4C08-49E7-B1C4-A9637F09FF34}" srcOrd="0" destOrd="0" presId="urn:microsoft.com/office/officeart/2008/layout/HorizontalMultiLevelHierarchy"/>
    <dgm:cxn modelId="{20D03504-E814-4B8E-96E4-820FC2C7F4C6}" type="presParOf" srcId="{F4403778-3D93-402B-A01A-4B56D5B66F06}" destId="{9FD7B2D6-B666-4F0B-8714-C49C3B8D72AD}" srcOrd="3" destOrd="0" presId="urn:microsoft.com/office/officeart/2008/layout/HorizontalMultiLevelHierarchy"/>
    <dgm:cxn modelId="{F6810CD0-19F2-4CF1-B233-EE0E1E4C35F5}" type="presParOf" srcId="{9FD7B2D6-B666-4F0B-8714-C49C3B8D72AD}" destId="{7995FC97-B37E-49BF-8CDF-58097EFF65AC}" srcOrd="0" destOrd="0" presId="urn:microsoft.com/office/officeart/2008/layout/HorizontalMultiLevelHierarchy"/>
    <dgm:cxn modelId="{A8D3C89E-5392-470D-97E3-CEAB5D62005A}" type="presParOf" srcId="{9FD7B2D6-B666-4F0B-8714-C49C3B8D72AD}" destId="{D9C3CFE7-10C1-40B0-824F-465D01DDEF4E}" srcOrd="1" destOrd="0" presId="urn:microsoft.com/office/officeart/2008/layout/HorizontalMultiLevelHierarchy"/>
    <dgm:cxn modelId="{A4731F9A-4351-4476-96E4-A36693B79D97}" type="presParOf" srcId="{D9C3CFE7-10C1-40B0-824F-465D01DDEF4E}" destId="{12033C53-91F6-488A-AA8A-913CB46EA0E6}" srcOrd="0" destOrd="0" presId="urn:microsoft.com/office/officeart/2008/layout/HorizontalMultiLevelHierarchy"/>
    <dgm:cxn modelId="{CE88EA48-7C2F-41FE-933D-E1FCBD42C6BD}" type="presParOf" srcId="{12033C53-91F6-488A-AA8A-913CB46EA0E6}" destId="{5D742666-8E5C-4D54-ABB4-67E84D461B1B}" srcOrd="0" destOrd="0" presId="urn:microsoft.com/office/officeart/2008/layout/HorizontalMultiLevelHierarchy"/>
    <dgm:cxn modelId="{573DEBBB-4858-49B2-9D3B-31978C94B4A3}" type="presParOf" srcId="{D9C3CFE7-10C1-40B0-824F-465D01DDEF4E}" destId="{E0D48E3F-A7A9-4B8E-9423-6E2A991A5CC3}" srcOrd="1" destOrd="0" presId="urn:microsoft.com/office/officeart/2008/layout/HorizontalMultiLevelHierarchy"/>
    <dgm:cxn modelId="{9334165B-B5A8-4CAB-B20E-F5F54B16FF53}" type="presParOf" srcId="{E0D48E3F-A7A9-4B8E-9423-6E2A991A5CC3}" destId="{F88203C4-9828-4FDF-A0F5-671C7384C2BA}" srcOrd="0" destOrd="0" presId="urn:microsoft.com/office/officeart/2008/layout/HorizontalMultiLevelHierarchy"/>
    <dgm:cxn modelId="{67EFAF57-7895-4B49-8D5D-0BF69DBBD2ED}" type="presParOf" srcId="{E0D48E3F-A7A9-4B8E-9423-6E2A991A5CC3}" destId="{4E97DBC9-9987-47A7-BABF-C276BD92D728}" srcOrd="1" destOrd="0" presId="urn:microsoft.com/office/officeart/2008/layout/HorizontalMultiLevelHierarchy"/>
    <dgm:cxn modelId="{D6F8579B-C980-4DD6-850C-8DC03C450C4C}" type="presParOf" srcId="{20C2A5D6-5CA6-4517-96E0-D2F358096D82}" destId="{15E0C317-E540-4043-80A8-5267DFBD88C2}" srcOrd="2" destOrd="0" presId="urn:microsoft.com/office/officeart/2008/layout/HorizontalMultiLevelHierarchy"/>
    <dgm:cxn modelId="{943B37CC-4CAB-4ED9-8C88-492A686A74DD}" type="presParOf" srcId="{15E0C317-E540-4043-80A8-5267DFBD88C2}" destId="{F7437543-9495-4194-AFB9-1E5BADC52F71}" srcOrd="0" destOrd="0" presId="urn:microsoft.com/office/officeart/2008/layout/HorizontalMultiLevelHierarchy"/>
    <dgm:cxn modelId="{8E144DB4-0294-4A71-B3E1-E4D4DBEF0A84}" type="presParOf" srcId="{20C2A5D6-5CA6-4517-96E0-D2F358096D82}" destId="{BA93EB6C-62D2-4670-8D0D-B1FB5A664459}" srcOrd="3" destOrd="0" presId="urn:microsoft.com/office/officeart/2008/layout/HorizontalMultiLevelHierarchy"/>
    <dgm:cxn modelId="{609FDAAD-DA29-433C-9E23-3DBB7CEAD1F1}" type="presParOf" srcId="{BA93EB6C-62D2-4670-8D0D-B1FB5A664459}" destId="{11F04F8F-F1EF-4B08-ABC6-692D7884D957}" srcOrd="0" destOrd="0" presId="urn:microsoft.com/office/officeart/2008/layout/HorizontalMultiLevelHierarchy"/>
    <dgm:cxn modelId="{51AF4509-3EAF-4089-BB2A-4D725469B1A7}" type="presParOf" srcId="{BA93EB6C-62D2-4670-8D0D-B1FB5A664459}" destId="{96207DAB-151F-426D-8BDB-3E3319DD96AE}" srcOrd="1" destOrd="0" presId="urn:microsoft.com/office/officeart/2008/layout/HorizontalMultiLevelHierarchy"/>
    <dgm:cxn modelId="{FACF3A61-EA87-4A06-BA91-5AB4FE30D60F}" type="presParOf" srcId="{96207DAB-151F-426D-8BDB-3E3319DD96AE}" destId="{6C49FE65-26BB-4FEC-A80F-BEC150D292E6}" srcOrd="0" destOrd="0" presId="urn:microsoft.com/office/officeart/2008/layout/HorizontalMultiLevelHierarchy"/>
    <dgm:cxn modelId="{169DDEF8-E5EC-45DA-9D7E-48B7F568AE22}" type="presParOf" srcId="{6C49FE65-26BB-4FEC-A80F-BEC150D292E6}" destId="{D3CCD052-EA94-4322-911C-8D7431D0053F}" srcOrd="0" destOrd="0" presId="urn:microsoft.com/office/officeart/2008/layout/HorizontalMultiLevelHierarchy"/>
    <dgm:cxn modelId="{8A637EF5-7FCD-4949-ADE6-5311936E238F}" type="presParOf" srcId="{96207DAB-151F-426D-8BDB-3E3319DD96AE}" destId="{71B1327C-3CB0-42EA-854C-97649F13300C}" srcOrd="1" destOrd="0" presId="urn:microsoft.com/office/officeart/2008/layout/HorizontalMultiLevelHierarchy"/>
    <dgm:cxn modelId="{233DFD52-AB2C-4308-810A-9D0A49AEBE4F}" type="presParOf" srcId="{71B1327C-3CB0-42EA-854C-97649F13300C}" destId="{F026C912-43BE-4735-BA3C-63F285802B5F}" srcOrd="0" destOrd="0" presId="urn:microsoft.com/office/officeart/2008/layout/HorizontalMultiLevelHierarchy"/>
    <dgm:cxn modelId="{772F7788-C685-481B-A03A-33390F84F7A1}" type="presParOf" srcId="{71B1327C-3CB0-42EA-854C-97649F13300C}" destId="{B2453B80-A98F-4026-9EBB-74B72552C333}" srcOrd="1" destOrd="0" presId="urn:microsoft.com/office/officeart/2008/layout/HorizontalMultiLevelHierarchy"/>
    <dgm:cxn modelId="{9FF6D3AD-BDCC-4E53-9688-1049F688632A}" type="presParOf" srcId="{B2453B80-A98F-4026-9EBB-74B72552C333}" destId="{6F6C3F6E-A2C0-4764-A2D4-1A465A8A04DB}" srcOrd="0" destOrd="0" presId="urn:microsoft.com/office/officeart/2008/layout/HorizontalMultiLevelHierarchy"/>
    <dgm:cxn modelId="{905F3DF5-CB34-4112-BC10-CE8017ADC624}" type="presParOf" srcId="{6F6C3F6E-A2C0-4764-A2D4-1A465A8A04DB}" destId="{ACA90C65-7612-49D3-9A03-7AED1BC62D7D}" srcOrd="0" destOrd="0" presId="urn:microsoft.com/office/officeart/2008/layout/HorizontalMultiLevelHierarchy"/>
    <dgm:cxn modelId="{62EBCC22-E6CA-4656-B4DC-E23809C4F10A}" type="presParOf" srcId="{B2453B80-A98F-4026-9EBB-74B72552C333}" destId="{1F7261D0-8B15-4325-A773-D69C93B6DCA1}" srcOrd="1" destOrd="0" presId="urn:microsoft.com/office/officeart/2008/layout/HorizontalMultiLevelHierarchy"/>
    <dgm:cxn modelId="{A3611E5F-9C35-4F20-BDD0-0197121C7D18}" type="presParOf" srcId="{1F7261D0-8B15-4325-A773-D69C93B6DCA1}" destId="{144A303D-1115-4E92-9135-55D02C0F10CD}" srcOrd="0" destOrd="0" presId="urn:microsoft.com/office/officeart/2008/layout/HorizontalMultiLevelHierarchy"/>
    <dgm:cxn modelId="{052D08EC-5544-44D6-891D-A6532CEA2F42}" type="presParOf" srcId="{1F7261D0-8B15-4325-A773-D69C93B6DCA1}" destId="{D136CEC8-10DC-4F66-A231-51762C5BA1A9}" srcOrd="1" destOrd="0" presId="urn:microsoft.com/office/officeart/2008/layout/HorizontalMultiLevelHierarchy"/>
    <dgm:cxn modelId="{2D880833-EFE6-4F35-B754-2CACD176D257}" type="presParOf" srcId="{96207DAB-151F-426D-8BDB-3E3319DD96AE}" destId="{0386181A-EB9C-486B-90FD-2328BD58D457}" srcOrd="2" destOrd="0" presId="urn:microsoft.com/office/officeart/2008/layout/HorizontalMultiLevelHierarchy"/>
    <dgm:cxn modelId="{01A4E3AF-6E35-44B1-8C71-CD9048869B2F}" type="presParOf" srcId="{0386181A-EB9C-486B-90FD-2328BD58D457}" destId="{DC265F2A-BD27-4152-BB27-3E89EF95208B}" srcOrd="0" destOrd="0" presId="urn:microsoft.com/office/officeart/2008/layout/HorizontalMultiLevelHierarchy"/>
    <dgm:cxn modelId="{92979647-86E4-458C-B82B-01F68963A987}" type="presParOf" srcId="{96207DAB-151F-426D-8BDB-3E3319DD96AE}" destId="{520E5366-9C3A-498F-8A4F-3A86890E521C}" srcOrd="3" destOrd="0" presId="urn:microsoft.com/office/officeart/2008/layout/HorizontalMultiLevelHierarchy"/>
    <dgm:cxn modelId="{9CB762FA-A1BB-496B-879A-F7C55CAE2590}" type="presParOf" srcId="{520E5366-9C3A-498F-8A4F-3A86890E521C}" destId="{C2643AC1-14B7-4688-80F2-EC79B1D02504}" srcOrd="0" destOrd="0" presId="urn:microsoft.com/office/officeart/2008/layout/HorizontalMultiLevelHierarchy"/>
    <dgm:cxn modelId="{B6980691-8131-4DB0-BA66-B335B0148674}" type="presParOf" srcId="{520E5366-9C3A-498F-8A4F-3A86890E521C}" destId="{E1D5AD4F-0D11-4311-8C6F-381761E5A20F}" srcOrd="1" destOrd="0" presId="urn:microsoft.com/office/officeart/2008/layout/HorizontalMultiLevelHierarchy"/>
    <dgm:cxn modelId="{3047E10C-B1D4-4A49-99FB-15C5780A06B8}" type="presParOf" srcId="{E1D5AD4F-0D11-4311-8C6F-381761E5A20F}" destId="{6748F1C6-3644-4354-B6EF-668B03977E84}" srcOrd="0" destOrd="0" presId="urn:microsoft.com/office/officeart/2008/layout/HorizontalMultiLevelHierarchy"/>
    <dgm:cxn modelId="{5FA0D4EB-61C4-4CA8-AEEC-7F6B43CF5671}" type="presParOf" srcId="{6748F1C6-3644-4354-B6EF-668B03977E84}" destId="{9232CF82-C660-44E7-96DA-5FCD91CA864E}" srcOrd="0" destOrd="0" presId="urn:microsoft.com/office/officeart/2008/layout/HorizontalMultiLevelHierarchy"/>
    <dgm:cxn modelId="{25FC56EF-3C1E-424D-BA8B-A02F0E1AB6CF}" type="presParOf" srcId="{E1D5AD4F-0D11-4311-8C6F-381761E5A20F}" destId="{6C56F112-4A09-4733-B456-18C71ED0453C}" srcOrd="1" destOrd="0" presId="urn:microsoft.com/office/officeart/2008/layout/HorizontalMultiLevelHierarchy"/>
    <dgm:cxn modelId="{0815CE70-5C30-4A62-9C14-290D31DD9CD6}" type="presParOf" srcId="{6C56F112-4A09-4733-B456-18C71ED0453C}" destId="{6984CC17-0E7F-44A7-9606-FC67C072F583}" srcOrd="0" destOrd="0" presId="urn:microsoft.com/office/officeart/2008/layout/HorizontalMultiLevelHierarchy"/>
    <dgm:cxn modelId="{31F5DB1C-1DB9-4922-AD28-A79D763A4101}" type="presParOf" srcId="{6C56F112-4A09-4733-B456-18C71ED0453C}" destId="{16AA82A5-4578-4648-857A-EF05931C26D2}" srcOrd="1" destOrd="0" presId="urn:microsoft.com/office/officeart/2008/layout/HorizontalMultiLevelHierarchy"/>
    <dgm:cxn modelId="{438CE8F1-589D-48E5-A7A9-B02A80B435AC}" type="presParOf" srcId="{D34F08E6-143C-43DB-B19B-F8EA7F0D5BFC}" destId="{9E28EB09-C824-4FDC-BA52-E14262538D8D}" srcOrd="2" destOrd="0" presId="urn:microsoft.com/office/officeart/2008/layout/HorizontalMultiLevelHierarchy"/>
    <dgm:cxn modelId="{FB076BC5-1341-4335-8A87-8345BF7F31DE}" type="presParOf" srcId="{9E28EB09-C824-4FDC-BA52-E14262538D8D}" destId="{D2E9027A-09BB-4FC7-B7F1-5F356649E6FB}" srcOrd="0" destOrd="0" presId="urn:microsoft.com/office/officeart/2008/layout/HorizontalMultiLevelHierarchy"/>
    <dgm:cxn modelId="{4B94E4E6-2D6F-4C8D-A2BE-7217B93428E0}" type="presParOf" srcId="{D34F08E6-143C-43DB-B19B-F8EA7F0D5BFC}" destId="{50878CB3-29B8-4CEC-B83C-A41DF576CBAA}" srcOrd="3" destOrd="0" presId="urn:microsoft.com/office/officeart/2008/layout/HorizontalMultiLevelHierarchy"/>
    <dgm:cxn modelId="{5896005D-3CB6-4153-B644-9D45081D3B05}" type="presParOf" srcId="{50878CB3-29B8-4CEC-B83C-A41DF576CBAA}" destId="{01DBA955-EADE-43CF-B126-436416A5F44F}" srcOrd="0" destOrd="0" presId="urn:microsoft.com/office/officeart/2008/layout/HorizontalMultiLevelHierarchy"/>
    <dgm:cxn modelId="{506616BA-3337-4FAC-8951-FDE19B6D203A}" type="presParOf" srcId="{50878CB3-29B8-4CEC-B83C-A41DF576CBAA}" destId="{71C096B3-2DB1-4DB6-88FC-8D23F987C81F}" srcOrd="1" destOrd="0" presId="urn:microsoft.com/office/officeart/2008/layout/HorizontalMultiLevelHierarchy"/>
    <dgm:cxn modelId="{7E18A425-63A2-4B62-880C-0CA911FF47E2}" type="presParOf" srcId="{71C096B3-2DB1-4DB6-88FC-8D23F987C81F}" destId="{F0E4020C-FFFF-415E-AB5D-7375AC07C223}" srcOrd="0" destOrd="0" presId="urn:microsoft.com/office/officeart/2008/layout/HorizontalMultiLevelHierarchy"/>
    <dgm:cxn modelId="{119DAA72-9504-473B-B345-33DE863B4205}" type="presParOf" srcId="{F0E4020C-FFFF-415E-AB5D-7375AC07C223}" destId="{08BBA532-9805-4EE7-820E-9535FE524202}" srcOrd="0" destOrd="0" presId="urn:microsoft.com/office/officeart/2008/layout/HorizontalMultiLevelHierarchy"/>
    <dgm:cxn modelId="{A174F2BF-1296-4965-8B7D-A00DEB896D1F}" type="presParOf" srcId="{71C096B3-2DB1-4DB6-88FC-8D23F987C81F}" destId="{70196B0E-A6AC-4CE5-8CA4-C8564D3CF69B}" srcOrd="1" destOrd="0" presId="urn:microsoft.com/office/officeart/2008/layout/HorizontalMultiLevelHierarchy"/>
    <dgm:cxn modelId="{6AEE65FC-8EBB-42B8-AB54-E7C9BBDF6480}" type="presParOf" srcId="{70196B0E-A6AC-4CE5-8CA4-C8564D3CF69B}" destId="{80606A36-0D54-43E9-A773-BEA32D85A998}" srcOrd="0" destOrd="0" presId="urn:microsoft.com/office/officeart/2008/layout/HorizontalMultiLevelHierarchy"/>
    <dgm:cxn modelId="{A9D9B808-8312-4FDF-9389-A37393900D30}" type="presParOf" srcId="{70196B0E-A6AC-4CE5-8CA4-C8564D3CF69B}" destId="{7C49210A-CBDF-4298-B70D-749392ABD0D4}" srcOrd="1" destOrd="0" presId="urn:microsoft.com/office/officeart/2008/layout/HorizontalMultiLevelHierarchy"/>
    <dgm:cxn modelId="{69E09A6B-D20A-4A84-A29F-7BD9516E6D59}" type="presParOf" srcId="{7C49210A-CBDF-4298-B70D-749392ABD0D4}" destId="{4F25EB9E-7214-4C9A-B8B2-B6A577209D21}" srcOrd="0" destOrd="0" presId="urn:microsoft.com/office/officeart/2008/layout/HorizontalMultiLevelHierarchy"/>
    <dgm:cxn modelId="{8DE75C98-F256-4275-B1A6-22A696EB214D}" type="presParOf" srcId="{4F25EB9E-7214-4C9A-B8B2-B6A577209D21}" destId="{AECB7265-EEC1-45A5-A6EC-E4F86C8CA106}" srcOrd="0" destOrd="0" presId="urn:microsoft.com/office/officeart/2008/layout/HorizontalMultiLevelHierarchy"/>
    <dgm:cxn modelId="{3CFBB89B-EFFC-4C5D-8A42-3B6CD7D4ACBF}" type="presParOf" srcId="{7C49210A-CBDF-4298-B70D-749392ABD0D4}" destId="{3274266C-4284-40A6-9529-ADADE1BD3A51}" srcOrd="1" destOrd="0" presId="urn:microsoft.com/office/officeart/2008/layout/HorizontalMultiLevelHierarchy"/>
    <dgm:cxn modelId="{3F7EB7DC-9A4D-43A6-8649-84539CDD0916}" type="presParOf" srcId="{3274266C-4284-40A6-9529-ADADE1BD3A51}" destId="{B77BD9D7-9601-4328-8D74-A14F47D4FE26}" srcOrd="0" destOrd="0" presId="urn:microsoft.com/office/officeart/2008/layout/HorizontalMultiLevelHierarchy"/>
    <dgm:cxn modelId="{BE229E16-FDFB-48BC-8F9C-1AB608CAC03D}" type="presParOf" srcId="{3274266C-4284-40A6-9529-ADADE1BD3A51}" destId="{10DDC571-B530-4B59-AC98-1EAA8579BC9B}" srcOrd="1" destOrd="0" presId="urn:microsoft.com/office/officeart/2008/layout/HorizontalMultiLevelHierarchy"/>
    <dgm:cxn modelId="{39CF669C-F6F9-4DAD-B8CD-C21ECD42DED2}" type="presParOf" srcId="{71C096B3-2DB1-4DB6-88FC-8D23F987C81F}" destId="{9F490FB8-84CF-4159-B1FB-D0092AD6C3C7}" srcOrd="2" destOrd="0" presId="urn:microsoft.com/office/officeart/2008/layout/HorizontalMultiLevelHierarchy"/>
    <dgm:cxn modelId="{A1729659-3EAF-42CF-8250-5E7CF5F7A7D4}" type="presParOf" srcId="{9F490FB8-84CF-4159-B1FB-D0092AD6C3C7}" destId="{36B71080-5F0E-4F88-853E-2EBF41E35517}" srcOrd="0" destOrd="0" presId="urn:microsoft.com/office/officeart/2008/layout/HorizontalMultiLevelHierarchy"/>
    <dgm:cxn modelId="{2E14E756-5743-427D-9138-ACBDCAD42C89}" type="presParOf" srcId="{71C096B3-2DB1-4DB6-88FC-8D23F987C81F}" destId="{FBE68B0D-8155-41B9-834A-EBAA953F2337}" srcOrd="3" destOrd="0" presId="urn:microsoft.com/office/officeart/2008/layout/HorizontalMultiLevelHierarchy"/>
    <dgm:cxn modelId="{3F9836CC-14D7-46ED-8289-81597A3AB9A8}" type="presParOf" srcId="{FBE68B0D-8155-41B9-834A-EBAA953F2337}" destId="{F4CC778A-0837-4285-A9C5-018BF5F3F850}" srcOrd="0" destOrd="0" presId="urn:microsoft.com/office/officeart/2008/layout/HorizontalMultiLevelHierarchy"/>
    <dgm:cxn modelId="{AC6D020B-CDC6-43A0-8397-3199A294DAE9}" type="presParOf" srcId="{FBE68B0D-8155-41B9-834A-EBAA953F2337}" destId="{2E8BDF7D-D344-49D0-9CD8-7A73D2233218}" srcOrd="1" destOrd="0" presId="urn:microsoft.com/office/officeart/2008/layout/HorizontalMultiLevelHierarchy"/>
    <dgm:cxn modelId="{5D23A10E-9ED2-4BE3-B172-32496CC4AA16}" type="presParOf" srcId="{2E8BDF7D-D344-49D0-9CD8-7A73D2233218}" destId="{9E82A3C0-6DBD-4D79-81AB-C9BBE3BFBE3D}" srcOrd="0" destOrd="0" presId="urn:microsoft.com/office/officeart/2008/layout/HorizontalMultiLevelHierarchy"/>
    <dgm:cxn modelId="{55F48AFC-776A-42C2-8162-AA3DA80D9F87}" type="presParOf" srcId="{9E82A3C0-6DBD-4D79-81AB-C9BBE3BFBE3D}" destId="{32300465-26C5-4659-AA84-6498531150A7}" srcOrd="0" destOrd="0" presId="urn:microsoft.com/office/officeart/2008/layout/HorizontalMultiLevelHierarchy"/>
    <dgm:cxn modelId="{CE926F0A-1EE0-4232-A09D-52E71F8E30DA}" type="presParOf" srcId="{2E8BDF7D-D344-49D0-9CD8-7A73D2233218}" destId="{6E70029E-D558-4828-8017-06CCFCDEEB1A}" srcOrd="1" destOrd="0" presId="urn:microsoft.com/office/officeart/2008/layout/HorizontalMultiLevelHierarchy"/>
    <dgm:cxn modelId="{949F8292-35FE-4CB1-B0C5-33266A824C1C}" type="presParOf" srcId="{6E70029E-D558-4828-8017-06CCFCDEEB1A}" destId="{92F8DD44-D47B-4CD1-B385-AF8A3749A67F}" srcOrd="0" destOrd="0" presId="urn:microsoft.com/office/officeart/2008/layout/HorizontalMultiLevelHierarchy"/>
    <dgm:cxn modelId="{AB73C7FE-E92D-48AE-BDDB-5CB8A038CE8A}" type="presParOf" srcId="{6E70029E-D558-4828-8017-06CCFCDEEB1A}" destId="{2002DF74-1414-486D-994C-D5521DCAE5C8}" srcOrd="1" destOrd="0" presId="urn:microsoft.com/office/officeart/2008/layout/HorizontalMultiLevelHierarchy"/>
    <dgm:cxn modelId="{5AC042A9-D70C-4994-A601-9567FBA6B5E9}" type="presParOf" srcId="{D34F08E6-143C-43DB-B19B-F8EA7F0D5BFC}" destId="{5829BD5E-4359-4392-ADB1-70C872752F0D}" srcOrd="4" destOrd="0" presId="urn:microsoft.com/office/officeart/2008/layout/HorizontalMultiLevelHierarchy"/>
    <dgm:cxn modelId="{4745F8BE-EA02-4DE5-B29D-CF0B92EECBB4}" type="presParOf" srcId="{5829BD5E-4359-4392-ADB1-70C872752F0D}" destId="{127BC2AB-E1CE-462C-A7DB-EDEBEF1440F9}" srcOrd="0" destOrd="0" presId="urn:microsoft.com/office/officeart/2008/layout/HorizontalMultiLevelHierarchy"/>
    <dgm:cxn modelId="{C3E01FF9-BE75-4FDF-BC84-AA4CB719EAEA}" type="presParOf" srcId="{D34F08E6-143C-43DB-B19B-F8EA7F0D5BFC}" destId="{EFDDBAD8-4BD2-4C15-A638-E46799BA0728}" srcOrd="5" destOrd="0" presId="urn:microsoft.com/office/officeart/2008/layout/HorizontalMultiLevelHierarchy"/>
    <dgm:cxn modelId="{A2339D5E-BDFE-433B-97E2-4F41C1FED216}" type="presParOf" srcId="{EFDDBAD8-4BD2-4C15-A638-E46799BA0728}" destId="{13063A63-6ACA-435F-A607-4729E6D29944}" srcOrd="0" destOrd="0" presId="urn:microsoft.com/office/officeart/2008/layout/HorizontalMultiLevelHierarchy"/>
    <dgm:cxn modelId="{3824FA17-B329-4D68-AB2F-8B458A07D985}" type="presParOf" srcId="{EFDDBAD8-4BD2-4C15-A638-E46799BA0728}" destId="{DD40EE30-8D94-4C1B-9B67-A60CD05A896F}" srcOrd="1" destOrd="0" presId="urn:microsoft.com/office/officeart/2008/layout/HorizontalMultiLevelHierarchy"/>
    <dgm:cxn modelId="{40115BAE-44A5-498C-9719-32D236186D5D}" type="presParOf" srcId="{DD40EE30-8D94-4C1B-9B67-A60CD05A896F}" destId="{EBA512BE-47A2-4858-B719-54EA0A1218DA}" srcOrd="0" destOrd="0" presId="urn:microsoft.com/office/officeart/2008/layout/HorizontalMultiLevelHierarchy"/>
    <dgm:cxn modelId="{610F30F2-9ED8-4C3C-A759-7F0B69A7AAF4}" type="presParOf" srcId="{EBA512BE-47A2-4858-B719-54EA0A1218DA}" destId="{AC11A512-97A2-445B-AA67-DC34A8DE314F}" srcOrd="0" destOrd="0" presId="urn:microsoft.com/office/officeart/2008/layout/HorizontalMultiLevelHierarchy"/>
    <dgm:cxn modelId="{3341DFE4-FB9F-4DD7-B584-5C6148FD69BF}" type="presParOf" srcId="{DD40EE30-8D94-4C1B-9B67-A60CD05A896F}" destId="{119C5AE4-4469-4446-9836-2734B64A081C}" srcOrd="1" destOrd="0" presId="urn:microsoft.com/office/officeart/2008/layout/HorizontalMultiLevelHierarchy"/>
    <dgm:cxn modelId="{5C42733F-BAA9-4ECB-97DF-7C66ED46A0D7}" type="presParOf" srcId="{119C5AE4-4469-4446-9836-2734B64A081C}" destId="{C27DE059-18E2-4511-8B45-08E51C02EB82}" srcOrd="0" destOrd="0" presId="urn:microsoft.com/office/officeart/2008/layout/HorizontalMultiLevelHierarchy"/>
    <dgm:cxn modelId="{D7CDE852-5A9F-4167-89E7-E4CECCF4BF47}" type="presParOf" srcId="{119C5AE4-4469-4446-9836-2734B64A081C}" destId="{BB9DC1B7-77FF-4E14-B1FD-CC052EC313B2}" srcOrd="1" destOrd="0" presId="urn:microsoft.com/office/officeart/2008/layout/HorizontalMultiLevelHierarchy"/>
    <dgm:cxn modelId="{E2C06D75-1418-486B-AEEE-260A0F950BB8}" type="presParOf" srcId="{BB9DC1B7-77FF-4E14-B1FD-CC052EC313B2}" destId="{62DA955B-A446-43F5-A1C4-CCCA225752A7}" srcOrd="0" destOrd="0" presId="urn:microsoft.com/office/officeart/2008/layout/HorizontalMultiLevelHierarchy"/>
    <dgm:cxn modelId="{ED9C9A5A-6F66-4406-A653-3E2155F04996}" type="presParOf" srcId="{62DA955B-A446-43F5-A1C4-CCCA225752A7}" destId="{6D2A227C-5227-44D7-B883-A1DC266E2967}" srcOrd="0" destOrd="0" presId="urn:microsoft.com/office/officeart/2008/layout/HorizontalMultiLevelHierarchy"/>
    <dgm:cxn modelId="{FDAFBA59-7413-4E83-9251-C475BA4E835B}" type="presParOf" srcId="{BB9DC1B7-77FF-4E14-B1FD-CC052EC313B2}" destId="{00C2E68E-FA36-4D02-97A8-8A291904A334}" srcOrd="1" destOrd="0" presId="urn:microsoft.com/office/officeart/2008/layout/HorizontalMultiLevelHierarchy"/>
    <dgm:cxn modelId="{14BD40C7-E428-460F-96A8-304682DFC630}" type="presParOf" srcId="{00C2E68E-FA36-4D02-97A8-8A291904A334}" destId="{23BD60E0-8959-43CB-8EAF-0F41FB9D4A64}" srcOrd="0" destOrd="0" presId="urn:microsoft.com/office/officeart/2008/layout/HorizontalMultiLevelHierarchy"/>
    <dgm:cxn modelId="{3FF9ED0F-01E0-41F3-A08B-24740FDD7049}" type="presParOf" srcId="{00C2E68E-FA36-4D02-97A8-8A291904A334}" destId="{CFBCF7DF-F3F9-4580-858E-2F5A487611C9}" srcOrd="1" destOrd="0" presId="urn:microsoft.com/office/officeart/2008/layout/HorizontalMultiLevelHierarchy"/>
    <dgm:cxn modelId="{218FEE72-1A6E-4089-929C-DD6103A74CB9}" type="presParOf" srcId="{DD40EE30-8D94-4C1B-9B67-A60CD05A896F}" destId="{9018C185-4BAB-4E4A-B75A-72B737EFD587}" srcOrd="2" destOrd="0" presId="urn:microsoft.com/office/officeart/2008/layout/HorizontalMultiLevelHierarchy"/>
    <dgm:cxn modelId="{FEB35837-5F52-4A84-87E8-962F42704C3D}" type="presParOf" srcId="{9018C185-4BAB-4E4A-B75A-72B737EFD587}" destId="{21609DEA-B514-49AE-95EF-E178BBAE3C75}" srcOrd="0" destOrd="0" presId="urn:microsoft.com/office/officeart/2008/layout/HorizontalMultiLevelHierarchy"/>
    <dgm:cxn modelId="{E56C9B29-CD5F-4C8C-B12E-542024935524}" type="presParOf" srcId="{DD40EE30-8D94-4C1B-9B67-A60CD05A896F}" destId="{65E9BFDB-FD62-4EEC-891F-41A23FFA6D85}" srcOrd="3" destOrd="0" presId="urn:microsoft.com/office/officeart/2008/layout/HorizontalMultiLevelHierarchy"/>
    <dgm:cxn modelId="{D253DA9A-31F0-4ED8-8932-98C118A320CB}" type="presParOf" srcId="{65E9BFDB-FD62-4EEC-891F-41A23FFA6D85}" destId="{010C9A53-6E64-46A1-92AD-C4A898F38F71}" srcOrd="0" destOrd="0" presId="urn:microsoft.com/office/officeart/2008/layout/HorizontalMultiLevelHierarchy"/>
    <dgm:cxn modelId="{3FC50539-D431-425A-A279-E436C245A155}" type="presParOf" srcId="{65E9BFDB-FD62-4EEC-891F-41A23FFA6D85}" destId="{7BEC2B11-FC56-466D-AA7A-9D1E9FB9F2C3}" srcOrd="1" destOrd="0" presId="urn:microsoft.com/office/officeart/2008/layout/HorizontalMultiLevelHierarchy"/>
    <dgm:cxn modelId="{2ED378BF-405C-43B4-89FC-F4845EF9A1AF}" type="presParOf" srcId="{7BEC2B11-FC56-466D-AA7A-9D1E9FB9F2C3}" destId="{86F5B674-6078-4D23-B8D2-8672DC4C4E45}" srcOrd="0" destOrd="0" presId="urn:microsoft.com/office/officeart/2008/layout/HorizontalMultiLevelHierarchy"/>
    <dgm:cxn modelId="{E65546D4-3F09-4F23-BF58-1C60C8A2ADE1}" type="presParOf" srcId="{86F5B674-6078-4D23-B8D2-8672DC4C4E45}" destId="{4B1E1063-58E4-49FC-B762-C7D3E072E9F4}" srcOrd="0" destOrd="0" presId="urn:microsoft.com/office/officeart/2008/layout/HorizontalMultiLevelHierarchy"/>
    <dgm:cxn modelId="{F138FCC3-CF90-493E-87C7-C136E6B2ABBC}" type="presParOf" srcId="{7BEC2B11-FC56-466D-AA7A-9D1E9FB9F2C3}" destId="{FC0A5D9E-8296-4EF8-80DB-404E2433A6A4}" srcOrd="1" destOrd="0" presId="urn:microsoft.com/office/officeart/2008/layout/HorizontalMultiLevelHierarchy"/>
    <dgm:cxn modelId="{AA496BAB-7849-4EB1-B104-59D4779BCA00}" type="presParOf" srcId="{FC0A5D9E-8296-4EF8-80DB-404E2433A6A4}" destId="{1A008862-2A5B-4364-A44A-4ADABB972DAD}" srcOrd="0" destOrd="0" presId="urn:microsoft.com/office/officeart/2008/layout/HorizontalMultiLevelHierarchy"/>
    <dgm:cxn modelId="{43A0E763-364A-4354-94DB-0400B8A4CE2C}" type="presParOf" srcId="{FC0A5D9E-8296-4EF8-80DB-404E2433A6A4}" destId="{7326919E-6971-4630-A49E-9514428CCAA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3D4063-6802-41A6-BB77-007CEFC09B1E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499B112-1CEF-4351-8911-84A737D735FA}">
      <dgm:prSet phldrT="[Text]" custT="1"/>
      <dgm:spPr/>
      <dgm:t>
        <a:bodyPr/>
        <a:lstStyle/>
        <a:p>
          <a:r>
            <a:rPr lang="en-US" sz="2000" b="1" dirty="0"/>
            <a:t>Question</a:t>
          </a:r>
        </a:p>
      </dgm:t>
    </dgm:pt>
    <dgm:pt modelId="{4ACE07A0-D374-40D5-95E5-4B499D5DD4AD}" type="parTrans" cxnId="{F6B00E22-1243-4D2A-9699-5C3AC1C938F6}">
      <dgm:prSet/>
      <dgm:spPr/>
      <dgm:t>
        <a:bodyPr/>
        <a:lstStyle/>
        <a:p>
          <a:endParaRPr lang="en-US"/>
        </a:p>
      </dgm:t>
    </dgm:pt>
    <dgm:pt modelId="{D5A34D77-A032-4FEC-8703-3C7E0954DE53}" type="sibTrans" cxnId="{F6B00E22-1243-4D2A-9699-5C3AC1C938F6}">
      <dgm:prSet/>
      <dgm:spPr/>
      <dgm:t>
        <a:bodyPr/>
        <a:lstStyle/>
        <a:p>
          <a:endParaRPr lang="en-US"/>
        </a:p>
      </dgm:t>
    </dgm:pt>
    <dgm:pt modelId="{150881F3-9517-48C8-B643-C0243C21309C}">
      <dgm:prSet phldrT="[Text]" custT="1"/>
      <dgm:spPr/>
      <dgm:t>
        <a:bodyPr/>
        <a:lstStyle/>
        <a:p>
          <a:r>
            <a:rPr lang="en-US" sz="2000" b="1" dirty="0"/>
            <a:t>Data Collection/Storage</a:t>
          </a:r>
        </a:p>
      </dgm:t>
    </dgm:pt>
    <dgm:pt modelId="{553B56D0-15B1-44BC-85EE-560FBA261554}" type="parTrans" cxnId="{65D81216-FC44-4A8A-8074-FA9A0306AA5B}">
      <dgm:prSet/>
      <dgm:spPr/>
      <dgm:t>
        <a:bodyPr/>
        <a:lstStyle/>
        <a:p>
          <a:endParaRPr lang="en-US"/>
        </a:p>
      </dgm:t>
    </dgm:pt>
    <dgm:pt modelId="{888FD2F9-F2A2-4571-B572-ED4E0B2DA1B8}" type="sibTrans" cxnId="{65D81216-FC44-4A8A-8074-FA9A0306AA5B}">
      <dgm:prSet/>
      <dgm:spPr/>
      <dgm:t>
        <a:bodyPr/>
        <a:lstStyle/>
        <a:p>
          <a:endParaRPr lang="en-US"/>
        </a:p>
      </dgm:t>
    </dgm:pt>
    <dgm:pt modelId="{621C8C8D-6682-48B5-9F56-79791AE6CFC3}">
      <dgm:prSet phldrT="[Text]" custT="1"/>
      <dgm:spPr>
        <a:ln w="38100">
          <a:noFill/>
        </a:ln>
      </dgm:spPr>
      <dgm:t>
        <a:bodyPr/>
        <a:lstStyle/>
        <a:p>
          <a:r>
            <a:rPr lang="en-US" sz="2000" b="1" dirty="0">
              <a:solidFill>
                <a:schemeClr val="bg2">
                  <a:lumMod val="25000"/>
                </a:schemeClr>
              </a:solidFill>
            </a:rPr>
            <a:t>Data Exploration</a:t>
          </a:r>
        </a:p>
      </dgm:t>
    </dgm:pt>
    <dgm:pt modelId="{AA5611BE-15CF-44A8-AF9D-F87495377261}" type="parTrans" cxnId="{65E5C856-347C-4764-9257-8BAC30C24ADE}">
      <dgm:prSet/>
      <dgm:spPr/>
      <dgm:t>
        <a:bodyPr/>
        <a:lstStyle/>
        <a:p>
          <a:endParaRPr lang="en-US"/>
        </a:p>
      </dgm:t>
    </dgm:pt>
    <dgm:pt modelId="{94BFC47A-5557-4297-80D2-13238EDEDA59}" type="sibTrans" cxnId="{65E5C856-347C-4764-9257-8BAC30C24ADE}">
      <dgm:prSet/>
      <dgm:spPr/>
      <dgm:t>
        <a:bodyPr/>
        <a:lstStyle/>
        <a:p>
          <a:endParaRPr lang="en-US"/>
        </a:p>
      </dgm:t>
    </dgm:pt>
    <dgm:pt modelId="{53939CE5-F55C-4C35-8E67-C078F0DC1DFB}">
      <dgm:prSet phldrT="[Text]" custT="1"/>
      <dgm:spPr/>
      <dgm:t>
        <a:bodyPr/>
        <a:lstStyle/>
        <a:p>
          <a:r>
            <a:rPr lang="en-US" sz="2000" b="1" dirty="0">
              <a:solidFill>
                <a:schemeClr val="bg2">
                  <a:lumMod val="25000"/>
                </a:schemeClr>
              </a:solidFill>
            </a:rPr>
            <a:t>Data Analysis</a:t>
          </a:r>
        </a:p>
      </dgm:t>
    </dgm:pt>
    <dgm:pt modelId="{F0669840-A653-4628-A0C1-FB8D2A49F1B7}" type="parTrans" cxnId="{ADC32BB7-A6A6-42E4-AD63-E579FC6B3481}">
      <dgm:prSet/>
      <dgm:spPr/>
      <dgm:t>
        <a:bodyPr/>
        <a:lstStyle/>
        <a:p>
          <a:endParaRPr lang="en-US"/>
        </a:p>
      </dgm:t>
    </dgm:pt>
    <dgm:pt modelId="{5F6A768D-9F68-4DE9-9C27-0AA1AF744745}" type="sibTrans" cxnId="{ADC32BB7-A6A6-42E4-AD63-E579FC6B3481}">
      <dgm:prSet/>
      <dgm:spPr/>
      <dgm:t>
        <a:bodyPr/>
        <a:lstStyle/>
        <a:p>
          <a:endParaRPr lang="en-US"/>
        </a:p>
      </dgm:t>
    </dgm:pt>
    <dgm:pt modelId="{09262666-4DFB-4DCB-B9A8-698380D92DAA}">
      <dgm:prSet phldrT="[Text]" custT="1"/>
      <dgm:spPr/>
      <dgm:t>
        <a:bodyPr/>
        <a:lstStyle/>
        <a:p>
          <a:r>
            <a:rPr lang="en-US" sz="2000" b="1" dirty="0"/>
            <a:t>Results</a:t>
          </a:r>
        </a:p>
      </dgm:t>
    </dgm:pt>
    <dgm:pt modelId="{1BF0D3DD-14F2-48F9-A19D-EB3CEB3FCC18}" type="parTrans" cxnId="{83081BEE-65C4-4006-813A-328D49E9C76B}">
      <dgm:prSet/>
      <dgm:spPr/>
      <dgm:t>
        <a:bodyPr/>
        <a:lstStyle/>
        <a:p>
          <a:endParaRPr lang="en-US"/>
        </a:p>
      </dgm:t>
    </dgm:pt>
    <dgm:pt modelId="{80FE8BC6-63E1-46F5-AB00-C9AE5435AD42}" type="sibTrans" cxnId="{83081BEE-65C4-4006-813A-328D49E9C76B}">
      <dgm:prSet/>
      <dgm:spPr/>
      <dgm:t>
        <a:bodyPr/>
        <a:lstStyle/>
        <a:p>
          <a:endParaRPr lang="en-US"/>
        </a:p>
      </dgm:t>
    </dgm:pt>
    <dgm:pt modelId="{DDA9AD34-AB94-4D97-B475-D357CE2645CD}">
      <dgm:prSet phldrT="[Text]" custT="1"/>
      <dgm:spPr/>
      <dgm:t>
        <a:bodyPr/>
        <a:lstStyle/>
        <a:p>
          <a:r>
            <a:rPr lang="en-US" sz="2000" b="1" dirty="0"/>
            <a:t>Experiment</a:t>
          </a:r>
        </a:p>
      </dgm:t>
    </dgm:pt>
    <dgm:pt modelId="{E9FC5EA0-B57B-424E-8D8B-3832BFE16FC0}" type="parTrans" cxnId="{1581D4FC-BE76-4059-950C-A9B9D34A163B}">
      <dgm:prSet/>
      <dgm:spPr/>
      <dgm:t>
        <a:bodyPr/>
        <a:lstStyle/>
        <a:p>
          <a:endParaRPr lang="en-US"/>
        </a:p>
      </dgm:t>
    </dgm:pt>
    <dgm:pt modelId="{D4715A04-424A-44C2-AE1C-1EE1C48879F5}" type="sibTrans" cxnId="{1581D4FC-BE76-4059-950C-A9B9D34A163B}">
      <dgm:prSet/>
      <dgm:spPr/>
      <dgm:t>
        <a:bodyPr/>
        <a:lstStyle/>
        <a:p>
          <a:endParaRPr lang="en-US"/>
        </a:p>
      </dgm:t>
    </dgm:pt>
    <dgm:pt modelId="{7A72643C-DD59-4BA5-B778-ED4B4592B39A}">
      <dgm:prSet phldrT="[Text]" custT="1"/>
      <dgm:spPr>
        <a:ln w="38100">
          <a:solidFill>
            <a:srgbClr val="FF0000"/>
          </a:solidFill>
        </a:ln>
      </dgm:spPr>
      <dgm:t>
        <a:bodyPr/>
        <a:lstStyle/>
        <a:p>
          <a:r>
            <a:rPr lang="en-US" sz="2000" b="1" dirty="0">
              <a:solidFill>
                <a:schemeClr val="bg2">
                  <a:lumMod val="25000"/>
                </a:schemeClr>
              </a:solidFill>
            </a:rPr>
            <a:t>Sample Size</a:t>
          </a:r>
        </a:p>
      </dgm:t>
    </dgm:pt>
    <dgm:pt modelId="{D9179BD8-7C4E-4B6D-AB74-A6485252DBEB}" type="parTrans" cxnId="{A250B896-ED4E-414B-B1A6-3B91158C9EAB}">
      <dgm:prSet/>
      <dgm:spPr/>
      <dgm:t>
        <a:bodyPr/>
        <a:lstStyle/>
        <a:p>
          <a:endParaRPr lang="en-US"/>
        </a:p>
      </dgm:t>
    </dgm:pt>
    <dgm:pt modelId="{612FCFB8-DAEA-4C31-8CC4-74A91D28866E}" type="sibTrans" cxnId="{A250B896-ED4E-414B-B1A6-3B91158C9EAB}">
      <dgm:prSet/>
      <dgm:spPr/>
      <dgm:t>
        <a:bodyPr/>
        <a:lstStyle/>
        <a:p>
          <a:endParaRPr lang="en-US"/>
        </a:p>
      </dgm:t>
    </dgm:pt>
    <dgm:pt modelId="{A40DF751-8A99-41D0-9F0F-336268C7A278}">
      <dgm:prSet phldrT="[Text]" custT="1"/>
      <dgm:spPr>
        <a:solidFill>
          <a:schemeClr val="bg2">
            <a:lumMod val="90000"/>
          </a:schemeClr>
        </a:solidFill>
        <a:ln w="38100">
          <a:noFill/>
        </a:ln>
      </dgm:spPr>
      <dgm:t>
        <a:bodyPr/>
        <a:lstStyle/>
        <a:p>
          <a:r>
            <a:rPr lang="en-US" sz="2000" b="1" dirty="0">
              <a:solidFill>
                <a:schemeClr val="tx1">
                  <a:lumMod val="65000"/>
                  <a:lumOff val="35000"/>
                </a:schemeClr>
              </a:solidFill>
            </a:rPr>
            <a:t>Experimental Design</a:t>
          </a:r>
        </a:p>
      </dgm:t>
    </dgm:pt>
    <dgm:pt modelId="{7D7488F6-194B-4D88-A1C3-853F25AB5797}" type="parTrans" cxnId="{F140C00F-53D8-4049-9332-3710EF5A53ED}">
      <dgm:prSet/>
      <dgm:spPr/>
      <dgm:t>
        <a:bodyPr/>
        <a:lstStyle/>
        <a:p>
          <a:endParaRPr lang="en-US"/>
        </a:p>
      </dgm:t>
    </dgm:pt>
    <dgm:pt modelId="{5F7334FA-B722-45BB-A053-F2AE64EEB518}" type="sibTrans" cxnId="{F140C00F-53D8-4049-9332-3710EF5A53ED}">
      <dgm:prSet/>
      <dgm:spPr/>
      <dgm:t>
        <a:bodyPr/>
        <a:lstStyle/>
        <a:p>
          <a:endParaRPr lang="en-US"/>
        </a:p>
      </dgm:t>
    </dgm:pt>
    <dgm:pt modelId="{1F586803-2CF1-4AA7-834E-05A1F2267DBA}" type="pres">
      <dgm:prSet presAssocID="{B53D4063-6802-41A6-BB77-007CEFC09B1E}" presName="Name0" presStyleCnt="0">
        <dgm:presLayoutVars>
          <dgm:dir/>
          <dgm:resizeHandles val="exact"/>
        </dgm:presLayoutVars>
      </dgm:prSet>
      <dgm:spPr/>
    </dgm:pt>
    <dgm:pt modelId="{A68211FE-61CE-4A18-A018-CBF0A20A535F}" type="pres">
      <dgm:prSet presAssocID="{B53D4063-6802-41A6-BB77-007CEFC09B1E}" presName="cycle" presStyleCnt="0"/>
      <dgm:spPr/>
    </dgm:pt>
    <dgm:pt modelId="{268D37AD-7573-4E5A-92F1-E012FAFAF089}" type="pres">
      <dgm:prSet presAssocID="{9499B112-1CEF-4351-8911-84A737D735FA}" presName="nodeFirstNode" presStyleLbl="node1" presStyleIdx="0" presStyleCnt="8" custScaleX="99180" custScaleY="79344">
        <dgm:presLayoutVars>
          <dgm:bulletEnabled val="1"/>
        </dgm:presLayoutVars>
      </dgm:prSet>
      <dgm:spPr/>
    </dgm:pt>
    <dgm:pt modelId="{36F2A854-D4CA-4973-B774-31841C32385A}" type="pres">
      <dgm:prSet presAssocID="{D5A34D77-A032-4FEC-8703-3C7E0954DE53}" presName="sibTransFirstNode" presStyleLbl="bgShp" presStyleIdx="0" presStyleCnt="1" custLinFactNeighborX="-1355" custLinFactNeighborY="620"/>
      <dgm:spPr/>
    </dgm:pt>
    <dgm:pt modelId="{F3CC26CA-B6F7-46F0-8B6C-FA83EC14FB5F}" type="pres">
      <dgm:prSet presAssocID="{A40DF751-8A99-41D0-9F0F-336268C7A278}" presName="nodeFollowingNodes" presStyleLbl="node1" presStyleIdx="1" presStyleCnt="8" custScaleX="183821" custScaleY="87623" custRadScaleRad="105467" custRadScaleInc="26713">
        <dgm:presLayoutVars>
          <dgm:bulletEnabled val="1"/>
        </dgm:presLayoutVars>
      </dgm:prSet>
      <dgm:spPr/>
    </dgm:pt>
    <dgm:pt modelId="{6798BDC0-764C-46D2-BDBC-7D93F128D142}" type="pres">
      <dgm:prSet presAssocID="{7A72643C-DD59-4BA5-B778-ED4B4592B39A}" presName="nodeFollowingNodes" presStyleLbl="node1" presStyleIdx="2" presStyleCnt="8" custScaleX="142287" custScaleY="113829">
        <dgm:presLayoutVars>
          <dgm:bulletEnabled val="1"/>
        </dgm:presLayoutVars>
      </dgm:prSet>
      <dgm:spPr/>
    </dgm:pt>
    <dgm:pt modelId="{9E7F821B-FB82-4BF9-95B8-7EDE6B0A5EFC}" type="pres">
      <dgm:prSet presAssocID="{DDA9AD34-AB94-4D97-B475-D357CE2645CD}" presName="nodeFollowingNodes" presStyleLbl="node1" presStyleIdx="3" presStyleCnt="8" custScaleX="118055" custScaleY="94444" custRadScaleRad="97545" custRadScaleInc="-31303">
        <dgm:presLayoutVars>
          <dgm:bulletEnabled val="1"/>
        </dgm:presLayoutVars>
      </dgm:prSet>
      <dgm:spPr/>
    </dgm:pt>
    <dgm:pt modelId="{7358AC7A-E5E5-4D88-92C8-E9E1CB0C77DC}" type="pres">
      <dgm:prSet presAssocID="{150881F3-9517-48C8-B643-C0243C21309C}" presName="nodeFollowingNodes" presStyleLbl="node1" presStyleIdx="4" presStyleCnt="8" custScaleX="189189" custScaleY="91650">
        <dgm:presLayoutVars>
          <dgm:bulletEnabled val="1"/>
        </dgm:presLayoutVars>
      </dgm:prSet>
      <dgm:spPr/>
    </dgm:pt>
    <dgm:pt modelId="{969DB06A-236A-4DAF-956A-3AC571125ABE}" type="pres">
      <dgm:prSet presAssocID="{621C8C8D-6682-48B5-9F56-79791AE6CFC3}" presName="nodeFollowingNodes" presStyleLbl="node1" presStyleIdx="5" presStyleCnt="8" custScaleX="166786" custScaleY="96580" custRadScaleRad="100168" custRadScaleInc="33136">
        <dgm:presLayoutVars>
          <dgm:bulletEnabled val="1"/>
        </dgm:presLayoutVars>
      </dgm:prSet>
      <dgm:spPr/>
    </dgm:pt>
    <dgm:pt modelId="{D81E7D49-15B7-4354-A176-5A59A9D4BDE5}" type="pres">
      <dgm:prSet presAssocID="{53939CE5-F55C-4C35-8E67-C078F0DC1DFB}" presName="nodeFollowingNodes" presStyleLbl="node1" presStyleIdx="6" presStyleCnt="8" custScaleX="116250" custScaleY="93000" custRadScaleRad="107334" custRadScaleInc="6867">
        <dgm:presLayoutVars>
          <dgm:bulletEnabled val="1"/>
        </dgm:presLayoutVars>
      </dgm:prSet>
      <dgm:spPr/>
    </dgm:pt>
    <dgm:pt modelId="{4C8247C1-1A59-4D0D-9D6B-87F54BB8A0F6}" type="pres">
      <dgm:prSet presAssocID="{09262666-4DFB-4DCB-B9A8-698380D92DAA}" presName="nodeFollowingNodes" presStyleLbl="node1" presStyleIdx="7" presStyleCnt="8" custScaleX="109775" custScaleY="87820" custRadScaleRad="106197" custRadScaleInc="-25281">
        <dgm:presLayoutVars>
          <dgm:bulletEnabled val="1"/>
        </dgm:presLayoutVars>
      </dgm:prSet>
      <dgm:spPr/>
    </dgm:pt>
  </dgm:ptLst>
  <dgm:cxnLst>
    <dgm:cxn modelId="{3AB29D01-7203-453B-AF9A-435944614063}" type="presOf" srcId="{09262666-4DFB-4DCB-B9A8-698380D92DAA}" destId="{4C8247C1-1A59-4D0D-9D6B-87F54BB8A0F6}" srcOrd="0" destOrd="0" presId="urn:microsoft.com/office/officeart/2005/8/layout/cycle3"/>
    <dgm:cxn modelId="{F140C00F-53D8-4049-9332-3710EF5A53ED}" srcId="{B53D4063-6802-41A6-BB77-007CEFC09B1E}" destId="{A40DF751-8A99-41D0-9F0F-336268C7A278}" srcOrd="1" destOrd="0" parTransId="{7D7488F6-194B-4D88-A1C3-853F25AB5797}" sibTransId="{5F7334FA-B722-45BB-A053-F2AE64EEB518}"/>
    <dgm:cxn modelId="{65D81216-FC44-4A8A-8074-FA9A0306AA5B}" srcId="{B53D4063-6802-41A6-BB77-007CEFC09B1E}" destId="{150881F3-9517-48C8-B643-C0243C21309C}" srcOrd="4" destOrd="0" parTransId="{553B56D0-15B1-44BC-85EE-560FBA261554}" sibTransId="{888FD2F9-F2A2-4571-B572-ED4E0B2DA1B8}"/>
    <dgm:cxn modelId="{F6B00E22-1243-4D2A-9699-5C3AC1C938F6}" srcId="{B53D4063-6802-41A6-BB77-007CEFC09B1E}" destId="{9499B112-1CEF-4351-8911-84A737D735FA}" srcOrd="0" destOrd="0" parTransId="{4ACE07A0-D374-40D5-95E5-4B499D5DD4AD}" sibTransId="{D5A34D77-A032-4FEC-8703-3C7E0954DE53}"/>
    <dgm:cxn modelId="{ED41C82A-B26E-41D1-B48C-381FC817713E}" type="presOf" srcId="{150881F3-9517-48C8-B643-C0243C21309C}" destId="{7358AC7A-E5E5-4D88-92C8-E9E1CB0C77DC}" srcOrd="0" destOrd="0" presId="urn:microsoft.com/office/officeart/2005/8/layout/cycle3"/>
    <dgm:cxn modelId="{A6FFDF5F-726D-406D-99BC-037CE415BA72}" type="presOf" srcId="{DDA9AD34-AB94-4D97-B475-D357CE2645CD}" destId="{9E7F821B-FB82-4BF9-95B8-7EDE6B0A5EFC}" srcOrd="0" destOrd="0" presId="urn:microsoft.com/office/officeart/2005/8/layout/cycle3"/>
    <dgm:cxn modelId="{F9648E69-7312-4596-A144-19D84A56924D}" type="presOf" srcId="{621C8C8D-6682-48B5-9F56-79791AE6CFC3}" destId="{969DB06A-236A-4DAF-956A-3AC571125ABE}" srcOrd="0" destOrd="0" presId="urn:microsoft.com/office/officeart/2005/8/layout/cycle3"/>
    <dgm:cxn modelId="{CE228771-B935-4F4A-976F-C90673C7D226}" type="presOf" srcId="{A40DF751-8A99-41D0-9F0F-336268C7A278}" destId="{F3CC26CA-B6F7-46F0-8B6C-FA83EC14FB5F}" srcOrd="0" destOrd="0" presId="urn:microsoft.com/office/officeart/2005/8/layout/cycle3"/>
    <dgm:cxn modelId="{A6B8A255-400B-4631-9AF1-92696AE3F2AA}" type="presOf" srcId="{53939CE5-F55C-4C35-8E67-C078F0DC1DFB}" destId="{D81E7D49-15B7-4354-A176-5A59A9D4BDE5}" srcOrd="0" destOrd="0" presId="urn:microsoft.com/office/officeart/2005/8/layout/cycle3"/>
    <dgm:cxn modelId="{65E5C856-347C-4764-9257-8BAC30C24ADE}" srcId="{B53D4063-6802-41A6-BB77-007CEFC09B1E}" destId="{621C8C8D-6682-48B5-9F56-79791AE6CFC3}" srcOrd="5" destOrd="0" parTransId="{AA5611BE-15CF-44A8-AF9D-F87495377261}" sibTransId="{94BFC47A-5557-4297-80D2-13238EDEDA59}"/>
    <dgm:cxn modelId="{AEC77F93-A396-4FFC-8065-4CCE10EA6F78}" type="presOf" srcId="{7A72643C-DD59-4BA5-B778-ED4B4592B39A}" destId="{6798BDC0-764C-46D2-BDBC-7D93F128D142}" srcOrd="0" destOrd="0" presId="urn:microsoft.com/office/officeart/2005/8/layout/cycle3"/>
    <dgm:cxn modelId="{A250B896-ED4E-414B-B1A6-3B91158C9EAB}" srcId="{B53D4063-6802-41A6-BB77-007CEFC09B1E}" destId="{7A72643C-DD59-4BA5-B778-ED4B4592B39A}" srcOrd="2" destOrd="0" parTransId="{D9179BD8-7C4E-4B6D-AB74-A6485252DBEB}" sibTransId="{612FCFB8-DAEA-4C31-8CC4-74A91D28866E}"/>
    <dgm:cxn modelId="{ADC32BB7-A6A6-42E4-AD63-E579FC6B3481}" srcId="{B53D4063-6802-41A6-BB77-007CEFC09B1E}" destId="{53939CE5-F55C-4C35-8E67-C078F0DC1DFB}" srcOrd="6" destOrd="0" parTransId="{F0669840-A653-4628-A0C1-FB8D2A49F1B7}" sibTransId="{5F6A768D-9F68-4DE9-9C27-0AA1AF744745}"/>
    <dgm:cxn modelId="{EE02F9BD-6CF6-4A23-A155-66E08147DFC5}" type="presOf" srcId="{D5A34D77-A032-4FEC-8703-3C7E0954DE53}" destId="{36F2A854-D4CA-4973-B774-31841C32385A}" srcOrd="0" destOrd="0" presId="urn:microsoft.com/office/officeart/2005/8/layout/cycle3"/>
    <dgm:cxn modelId="{390B4FC7-1725-4686-A1B8-8420BED9AFA8}" type="presOf" srcId="{B53D4063-6802-41A6-BB77-007CEFC09B1E}" destId="{1F586803-2CF1-4AA7-834E-05A1F2267DBA}" srcOrd="0" destOrd="0" presId="urn:microsoft.com/office/officeart/2005/8/layout/cycle3"/>
    <dgm:cxn modelId="{83081BEE-65C4-4006-813A-328D49E9C76B}" srcId="{B53D4063-6802-41A6-BB77-007CEFC09B1E}" destId="{09262666-4DFB-4DCB-B9A8-698380D92DAA}" srcOrd="7" destOrd="0" parTransId="{1BF0D3DD-14F2-48F9-A19D-EB3CEB3FCC18}" sibTransId="{80FE8BC6-63E1-46F5-AB00-C9AE5435AD42}"/>
    <dgm:cxn modelId="{964D7CF5-C0F8-4658-BD33-A11EFC8B79DD}" type="presOf" srcId="{9499B112-1CEF-4351-8911-84A737D735FA}" destId="{268D37AD-7573-4E5A-92F1-E012FAFAF089}" srcOrd="0" destOrd="0" presId="urn:microsoft.com/office/officeart/2005/8/layout/cycle3"/>
    <dgm:cxn modelId="{1581D4FC-BE76-4059-950C-A9B9D34A163B}" srcId="{B53D4063-6802-41A6-BB77-007CEFC09B1E}" destId="{DDA9AD34-AB94-4D97-B475-D357CE2645CD}" srcOrd="3" destOrd="0" parTransId="{E9FC5EA0-B57B-424E-8D8B-3832BFE16FC0}" sibTransId="{D4715A04-424A-44C2-AE1C-1EE1C48879F5}"/>
    <dgm:cxn modelId="{33E06B5E-3BC5-4259-9BF7-EC0878243FE6}" type="presParOf" srcId="{1F586803-2CF1-4AA7-834E-05A1F2267DBA}" destId="{A68211FE-61CE-4A18-A018-CBF0A20A535F}" srcOrd="0" destOrd="0" presId="urn:microsoft.com/office/officeart/2005/8/layout/cycle3"/>
    <dgm:cxn modelId="{83B6B596-006D-4BA5-B315-976ECF861AA0}" type="presParOf" srcId="{A68211FE-61CE-4A18-A018-CBF0A20A535F}" destId="{268D37AD-7573-4E5A-92F1-E012FAFAF089}" srcOrd="0" destOrd="0" presId="urn:microsoft.com/office/officeart/2005/8/layout/cycle3"/>
    <dgm:cxn modelId="{5F01CFDD-46BD-463A-AE8E-515AB581FAE9}" type="presParOf" srcId="{A68211FE-61CE-4A18-A018-CBF0A20A535F}" destId="{36F2A854-D4CA-4973-B774-31841C32385A}" srcOrd="1" destOrd="0" presId="urn:microsoft.com/office/officeart/2005/8/layout/cycle3"/>
    <dgm:cxn modelId="{63DEC7E8-D3D7-4EDB-A3B5-2A075A941FA6}" type="presParOf" srcId="{A68211FE-61CE-4A18-A018-CBF0A20A535F}" destId="{F3CC26CA-B6F7-46F0-8B6C-FA83EC14FB5F}" srcOrd="2" destOrd="0" presId="urn:microsoft.com/office/officeart/2005/8/layout/cycle3"/>
    <dgm:cxn modelId="{2A1473DD-3FA8-4D58-94F6-506F3D719591}" type="presParOf" srcId="{A68211FE-61CE-4A18-A018-CBF0A20A535F}" destId="{6798BDC0-764C-46D2-BDBC-7D93F128D142}" srcOrd="3" destOrd="0" presId="urn:microsoft.com/office/officeart/2005/8/layout/cycle3"/>
    <dgm:cxn modelId="{D2B681A3-E731-45E1-9C0E-4F1C8F38E62B}" type="presParOf" srcId="{A68211FE-61CE-4A18-A018-CBF0A20A535F}" destId="{9E7F821B-FB82-4BF9-95B8-7EDE6B0A5EFC}" srcOrd="4" destOrd="0" presId="urn:microsoft.com/office/officeart/2005/8/layout/cycle3"/>
    <dgm:cxn modelId="{48F530E6-B9DE-419A-A8CF-F4F1A644DC8D}" type="presParOf" srcId="{A68211FE-61CE-4A18-A018-CBF0A20A535F}" destId="{7358AC7A-E5E5-4D88-92C8-E9E1CB0C77DC}" srcOrd="5" destOrd="0" presId="urn:microsoft.com/office/officeart/2005/8/layout/cycle3"/>
    <dgm:cxn modelId="{B88148F3-8B86-4D6A-8479-D6E08ACC223C}" type="presParOf" srcId="{A68211FE-61CE-4A18-A018-CBF0A20A535F}" destId="{969DB06A-236A-4DAF-956A-3AC571125ABE}" srcOrd="6" destOrd="0" presId="urn:microsoft.com/office/officeart/2005/8/layout/cycle3"/>
    <dgm:cxn modelId="{C3C9193F-6972-4293-BF02-56900C2F8675}" type="presParOf" srcId="{A68211FE-61CE-4A18-A018-CBF0A20A535F}" destId="{D81E7D49-15B7-4354-A176-5A59A9D4BDE5}" srcOrd="7" destOrd="0" presId="urn:microsoft.com/office/officeart/2005/8/layout/cycle3"/>
    <dgm:cxn modelId="{CF5AAEF3-3168-4ECB-A8DF-B778E99AA48C}" type="presParOf" srcId="{A68211FE-61CE-4A18-A018-CBF0A20A535F}" destId="{4C8247C1-1A59-4D0D-9D6B-87F54BB8A0F6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3D4063-6802-41A6-BB77-007CEFC09B1E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499B112-1CEF-4351-8911-84A737D735FA}">
      <dgm:prSet phldrT="[Text]" custT="1"/>
      <dgm:spPr/>
      <dgm:t>
        <a:bodyPr/>
        <a:lstStyle/>
        <a:p>
          <a:r>
            <a:rPr lang="en-US" sz="2000" b="1" dirty="0"/>
            <a:t>Question</a:t>
          </a:r>
        </a:p>
      </dgm:t>
    </dgm:pt>
    <dgm:pt modelId="{4ACE07A0-D374-40D5-95E5-4B499D5DD4AD}" type="parTrans" cxnId="{F6B00E22-1243-4D2A-9699-5C3AC1C938F6}">
      <dgm:prSet/>
      <dgm:spPr/>
      <dgm:t>
        <a:bodyPr/>
        <a:lstStyle/>
        <a:p>
          <a:endParaRPr lang="en-US"/>
        </a:p>
      </dgm:t>
    </dgm:pt>
    <dgm:pt modelId="{D5A34D77-A032-4FEC-8703-3C7E0954DE53}" type="sibTrans" cxnId="{F6B00E22-1243-4D2A-9699-5C3AC1C938F6}">
      <dgm:prSet/>
      <dgm:spPr/>
      <dgm:t>
        <a:bodyPr/>
        <a:lstStyle/>
        <a:p>
          <a:endParaRPr lang="en-US"/>
        </a:p>
      </dgm:t>
    </dgm:pt>
    <dgm:pt modelId="{150881F3-9517-48C8-B643-C0243C21309C}">
      <dgm:prSet phldrT="[Text]" custT="1"/>
      <dgm:spPr/>
      <dgm:t>
        <a:bodyPr/>
        <a:lstStyle/>
        <a:p>
          <a:r>
            <a:rPr lang="en-US" sz="2000" b="1"/>
            <a:t>Data Collection/Storage</a:t>
          </a:r>
          <a:endParaRPr lang="en-US" sz="2000" b="1" dirty="0"/>
        </a:p>
      </dgm:t>
    </dgm:pt>
    <dgm:pt modelId="{553B56D0-15B1-44BC-85EE-560FBA261554}" type="parTrans" cxnId="{65D81216-FC44-4A8A-8074-FA9A0306AA5B}">
      <dgm:prSet/>
      <dgm:spPr/>
      <dgm:t>
        <a:bodyPr/>
        <a:lstStyle/>
        <a:p>
          <a:endParaRPr lang="en-US"/>
        </a:p>
      </dgm:t>
    </dgm:pt>
    <dgm:pt modelId="{888FD2F9-F2A2-4571-B572-ED4E0B2DA1B8}" type="sibTrans" cxnId="{65D81216-FC44-4A8A-8074-FA9A0306AA5B}">
      <dgm:prSet/>
      <dgm:spPr/>
      <dgm:t>
        <a:bodyPr/>
        <a:lstStyle/>
        <a:p>
          <a:endParaRPr lang="en-US"/>
        </a:p>
      </dgm:t>
    </dgm:pt>
    <dgm:pt modelId="{621C8C8D-6682-48B5-9F56-79791AE6CFC3}">
      <dgm:prSet phldrT="[Text]" custT="1"/>
      <dgm:spPr>
        <a:ln w="38100">
          <a:solidFill>
            <a:srgbClr val="FF0000"/>
          </a:solidFill>
        </a:ln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Data Exploration</a:t>
          </a:r>
        </a:p>
      </dgm:t>
    </dgm:pt>
    <dgm:pt modelId="{AA5611BE-15CF-44A8-AF9D-F87495377261}" type="parTrans" cxnId="{65E5C856-347C-4764-9257-8BAC30C24ADE}">
      <dgm:prSet/>
      <dgm:spPr/>
      <dgm:t>
        <a:bodyPr/>
        <a:lstStyle/>
        <a:p>
          <a:endParaRPr lang="en-US"/>
        </a:p>
      </dgm:t>
    </dgm:pt>
    <dgm:pt modelId="{94BFC47A-5557-4297-80D2-13238EDEDA59}" type="sibTrans" cxnId="{65E5C856-347C-4764-9257-8BAC30C24ADE}">
      <dgm:prSet/>
      <dgm:spPr/>
      <dgm:t>
        <a:bodyPr/>
        <a:lstStyle/>
        <a:p>
          <a:endParaRPr lang="en-US"/>
        </a:p>
      </dgm:t>
    </dgm:pt>
    <dgm:pt modelId="{53939CE5-F55C-4C35-8E67-C078F0DC1DFB}">
      <dgm:prSet phldrT="[Text]"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Data Analysis</a:t>
          </a:r>
        </a:p>
      </dgm:t>
    </dgm:pt>
    <dgm:pt modelId="{F0669840-A653-4628-A0C1-FB8D2A49F1B7}" type="parTrans" cxnId="{ADC32BB7-A6A6-42E4-AD63-E579FC6B3481}">
      <dgm:prSet/>
      <dgm:spPr/>
      <dgm:t>
        <a:bodyPr/>
        <a:lstStyle/>
        <a:p>
          <a:endParaRPr lang="en-US"/>
        </a:p>
      </dgm:t>
    </dgm:pt>
    <dgm:pt modelId="{5F6A768D-9F68-4DE9-9C27-0AA1AF744745}" type="sibTrans" cxnId="{ADC32BB7-A6A6-42E4-AD63-E579FC6B3481}">
      <dgm:prSet/>
      <dgm:spPr/>
      <dgm:t>
        <a:bodyPr/>
        <a:lstStyle/>
        <a:p>
          <a:endParaRPr lang="en-US"/>
        </a:p>
      </dgm:t>
    </dgm:pt>
    <dgm:pt modelId="{09262666-4DFB-4DCB-B9A8-698380D92DAA}">
      <dgm:prSet phldrT="[Text]" custT="1"/>
      <dgm:spPr/>
      <dgm:t>
        <a:bodyPr/>
        <a:lstStyle/>
        <a:p>
          <a:r>
            <a:rPr lang="en-US" sz="2000" b="1" dirty="0"/>
            <a:t>Results</a:t>
          </a:r>
        </a:p>
      </dgm:t>
    </dgm:pt>
    <dgm:pt modelId="{1BF0D3DD-14F2-48F9-A19D-EB3CEB3FCC18}" type="parTrans" cxnId="{83081BEE-65C4-4006-813A-328D49E9C76B}">
      <dgm:prSet/>
      <dgm:spPr/>
      <dgm:t>
        <a:bodyPr/>
        <a:lstStyle/>
        <a:p>
          <a:endParaRPr lang="en-US"/>
        </a:p>
      </dgm:t>
    </dgm:pt>
    <dgm:pt modelId="{80FE8BC6-63E1-46F5-AB00-C9AE5435AD42}" type="sibTrans" cxnId="{83081BEE-65C4-4006-813A-328D49E9C76B}">
      <dgm:prSet/>
      <dgm:spPr/>
      <dgm:t>
        <a:bodyPr/>
        <a:lstStyle/>
        <a:p>
          <a:endParaRPr lang="en-US"/>
        </a:p>
      </dgm:t>
    </dgm:pt>
    <dgm:pt modelId="{DDA9AD34-AB94-4D97-B475-D357CE2645CD}">
      <dgm:prSet phldrT="[Text]" custT="1"/>
      <dgm:spPr/>
      <dgm:t>
        <a:bodyPr/>
        <a:lstStyle/>
        <a:p>
          <a:r>
            <a:rPr lang="en-US" sz="2000" b="1"/>
            <a:t>Experiment</a:t>
          </a:r>
          <a:endParaRPr lang="en-US" sz="2000" b="1" dirty="0"/>
        </a:p>
      </dgm:t>
    </dgm:pt>
    <dgm:pt modelId="{E9FC5EA0-B57B-424E-8D8B-3832BFE16FC0}" type="parTrans" cxnId="{1581D4FC-BE76-4059-950C-A9B9D34A163B}">
      <dgm:prSet/>
      <dgm:spPr/>
      <dgm:t>
        <a:bodyPr/>
        <a:lstStyle/>
        <a:p>
          <a:endParaRPr lang="en-US"/>
        </a:p>
      </dgm:t>
    </dgm:pt>
    <dgm:pt modelId="{D4715A04-424A-44C2-AE1C-1EE1C48879F5}" type="sibTrans" cxnId="{1581D4FC-BE76-4059-950C-A9B9D34A163B}">
      <dgm:prSet/>
      <dgm:spPr/>
      <dgm:t>
        <a:bodyPr/>
        <a:lstStyle/>
        <a:p>
          <a:endParaRPr lang="en-US"/>
        </a:p>
      </dgm:t>
    </dgm:pt>
    <dgm:pt modelId="{7A72643C-DD59-4BA5-B778-ED4B4592B39A}">
      <dgm:prSet phldrT="[Text]" custT="1"/>
      <dgm:spPr>
        <a:solidFill>
          <a:schemeClr val="bg2">
            <a:lumMod val="75000"/>
          </a:schemeClr>
        </a:solidFill>
        <a:ln w="38100">
          <a:noFill/>
        </a:ln>
      </dgm:spPr>
      <dgm:t>
        <a:bodyPr/>
        <a:lstStyle/>
        <a:p>
          <a:r>
            <a:rPr lang="en-US" sz="2000" b="1" dirty="0">
              <a:solidFill>
                <a:schemeClr val="tx1">
                  <a:lumMod val="65000"/>
                  <a:lumOff val="35000"/>
                </a:schemeClr>
              </a:solidFill>
            </a:rPr>
            <a:t>Sample Size</a:t>
          </a:r>
        </a:p>
      </dgm:t>
    </dgm:pt>
    <dgm:pt modelId="{D9179BD8-7C4E-4B6D-AB74-A6485252DBEB}" type="parTrans" cxnId="{A250B896-ED4E-414B-B1A6-3B91158C9EAB}">
      <dgm:prSet/>
      <dgm:spPr/>
      <dgm:t>
        <a:bodyPr/>
        <a:lstStyle/>
        <a:p>
          <a:endParaRPr lang="en-US"/>
        </a:p>
      </dgm:t>
    </dgm:pt>
    <dgm:pt modelId="{612FCFB8-DAEA-4C31-8CC4-74A91D28866E}" type="sibTrans" cxnId="{A250B896-ED4E-414B-B1A6-3B91158C9EAB}">
      <dgm:prSet/>
      <dgm:spPr/>
      <dgm:t>
        <a:bodyPr/>
        <a:lstStyle/>
        <a:p>
          <a:endParaRPr lang="en-US"/>
        </a:p>
      </dgm:t>
    </dgm:pt>
    <dgm:pt modelId="{A40DF751-8A99-41D0-9F0F-336268C7A278}">
      <dgm:prSet phldrT="[Text]" custT="1"/>
      <dgm:spPr>
        <a:solidFill>
          <a:schemeClr val="bg2">
            <a:lumMod val="75000"/>
          </a:schemeClr>
        </a:solidFill>
        <a:ln w="38100">
          <a:noFill/>
        </a:ln>
      </dgm:spPr>
      <dgm:t>
        <a:bodyPr/>
        <a:lstStyle/>
        <a:p>
          <a:r>
            <a:rPr lang="en-US" sz="2000" b="1" dirty="0">
              <a:solidFill>
                <a:schemeClr val="tx1">
                  <a:lumMod val="65000"/>
                  <a:lumOff val="35000"/>
                </a:schemeClr>
              </a:solidFill>
            </a:rPr>
            <a:t>Experimental Design</a:t>
          </a:r>
        </a:p>
      </dgm:t>
    </dgm:pt>
    <dgm:pt modelId="{7D7488F6-194B-4D88-A1C3-853F25AB5797}" type="parTrans" cxnId="{F140C00F-53D8-4049-9332-3710EF5A53ED}">
      <dgm:prSet/>
      <dgm:spPr/>
      <dgm:t>
        <a:bodyPr/>
        <a:lstStyle/>
        <a:p>
          <a:endParaRPr lang="en-US"/>
        </a:p>
      </dgm:t>
    </dgm:pt>
    <dgm:pt modelId="{5F7334FA-B722-45BB-A053-F2AE64EEB518}" type="sibTrans" cxnId="{F140C00F-53D8-4049-9332-3710EF5A53ED}">
      <dgm:prSet/>
      <dgm:spPr/>
      <dgm:t>
        <a:bodyPr/>
        <a:lstStyle/>
        <a:p>
          <a:endParaRPr lang="en-US"/>
        </a:p>
      </dgm:t>
    </dgm:pt>
    <dgm:pt modelId="{1F586803-2CF1-4AA7-834E-05A1F2267DBA}" type="pres">
      <dgm:prSet presAssocID="{B53D4063-6802-41A6-BB77-007CEFC09B1E}" presName="Name0" presStyleCnt="0">
        <dgm:presLayoutVars>
          <dgm:dir/>
          <dgm:resizeHandles val="exact"/>
        </dgm:presLayoutVars>
      </dgm:prSet>
      <dgm:spPr/>
    </dgm:pt>
    <dgm:pt modelId="{A68211FE-61CE-4A18-A018-CBF0A20A535F}" type="pres">
      <dgm:prSet presAssocID="{B53D4063-6802-41A6-BB77-007CEFC09B1E}" presName="cycle" presStyleCnt="0"/>
      <dgm:spPr/>
    </dgm:pt>
    <dgm:pt modelId="{268D37AD-7573-4E5A-92F1-E012FAFAF089}" type="pres">
      <dgm:prSet presAssocID="{9499B112-1CEF-4351-8911-84A737D735FA}" presName="nodeFirstNode" presStyleLbl="node1" presStyleIdx="0" presStyleCnt="8" custScaleX="99180" custScaleY="79344">
        <dgm:presLayoutVars>
          <dgm:bulletEnabled val="1"/>
        </dgm:presLayoutVars>
      </dgm:prSet>
      <dgm:spPr/>
    </dgm:pt>
    <dgm:pt modelId="{36F2A854-D4CA-4973-B774-31841C32385A}" type="pres">
      <dgm:prSet presAssocID="{D5A34D77-A032-4FEC-8703-3C7E0954DE53}" presName="sibTransFirstNode" presStyleLbl="bgShp" presStyleIdx="0" presStyleCnt="1" custLinFactNeighborX="-1355" custLinFactNeighborY="620"/>
      <dgm:spPr/>
    </dgm:pt>
    <dgm:pt modelId="{F3CC26CA-B6F7-46F0-8B6C-FA83EC14FB5F}" type="pres">
      <dgm:prSet presAssocID="{A40DF751-8A99-41D0-9F0F-336268C7A278}" presName="nodeFollowingNodes" presStyleLbl="node1" presStyleIdx="1" presStyleCnt="8" custScaleX="166453" custScaleY="79344" custRadScaleRad="105467" custRadScaleInc="26713">
        <dgm:presLayoutVars>
          <dgm:bulletEnabled val="1"/>
        </dgm:presLayoutVars>
      </dgm:prSet>
      <dgm:spPr/>
    </dgm:pt>
    <dgm:pt modelId="{6798BDC0-764C-46D2-BDBC-7D93F128D142}" type="pres">
      <dgm:prSet presAssocID="{7A72643C-DD59-4BA5-B778-ED4B4592B39A}" presName="nodeFollowingNodes" presStyleLbl="node1" presStyleIdx="2" presStyleCnt="8" custScaleX="99180" custScaleY="79344">
        <dgm:presLayoutVars>
          <dgm:bulletEnabled val="1"/>
        </dgm:presLayoutVars>
      </dgm:prSet>
      <dgm:spPr/>
    </dgm:pt>
    <dgm:pt modelId="{9E7F821B-FB82-4BF9-95B8-7EDE6B0A5EFC}" type="pres">
      <dgm:prSet presAssocID="{DDA9AD34-AB94-4D97-B475-D357CE2645CD}" presName="nodeFollowingNodes" presStyleLbl="node1" presStyleIdx="3" presStyleCnt="8" custScaleX="99180" custScaleY="79344" custRadScaleRad="97545" custRadScaleInc="-31303">
        <dgm:presLayoutVars>
          <dgm:bulletEnabled val="1"/>
        </dgm:presLayoutVars>
      </dgm:prSet>
      <dgm:spPr/>
    </dgm:pt>
    <dgm:pt modelId="{7358AC7A-E5E5-4D88-92C8-E9E1CB0C77DC}" type="pres">
      <dgm:prSet presAssocID="{150881F3-9517-48C8-B643-C0243C21309C}" presName="nodeFollowingNodes" presStyleLbl="node1" presStyleIdx="4" presStyleCnt="8" custScaleX="163786" custScaleY="79344">
        <dgm:presLayoutVars>
          <dgm:bulletEnabled val="1"/>
        </dgm:presLayoutVars>
      </dgm:prSet>
      <dgm:spPr/>
    </dgm:pt>
    <dgm:pt modelId="{969DB06A-236A-4DAF-956A-3AC571125ABE}" type="pres">
      <dgm:prSet presAssocID="{621C8C8D-6682-48B5-9F56-79791AE6CFC3}" presName="nodeFollowingNodes" presStyleLbl="node1" presStyleIdx="5" presStyleCnt="8" custScaleX="166868" custScaleY="96628" custRadScaleRad="100168" custRadScaleInc="33136">
        <dgm:presLayoutVars>
          <dgm:bulletEnabled val="1"/>
        </dgm:presLayoutVars>
      </dgm:prSet>
      <dgm:spPr/>
    </dgm:pt>
    <dgm:pt modelId="{D81E7D49-15B7-4354-A176-5A59A9D4BDE5}" type="pres">
      <dgm:prSet presAssocID="{53939CE5-F55C-4C35-8E67-C078F0DC1DFB}" presName="nodeFollowingNodes" presStyleLbl="node1" presStyleIdx="6" presStyleCnt="8" custScaleX="99180" custScaleY="79344" custRadScaleRad="107334" custRadScaleInc="6867">
        <dgm:presLayoutVars>
          <dgm:bulletEnabled val="1"/>
        </dgm:presLayoutVars>
      </dgm:prSet>
      <dgm:spPr/>
    </dgm:pt>
    <dgm:pt modelId="{4C8247C1-1A59-4D0D-9D6B-87F54BB8A0F6}" type="pres">
      <dgm:prSet presAssocID="{09262666-4DFB-4DCB-B9A8-698380D92DAA}" presName="nodeFollowingNodes" presStyleLbl="node1" presStyleIdx="7" presStyleCnt="8" custScaleX="99180" custScaleY="79344" custRadScaleRad="106197" custRadScaleInc="-25281">
        <dgm:presLayoutVars>
          <dgm:bulletEnabled val="1"/>
        </dgm:presLayoutVars>
      </dgm:prSet>
      <dgm:spPr/>
    </dgm:pt>
  </dgm:ptLst>
  <dgm:cxnLst>
    <dgm:cxn modelId="{3AB29D01-7203-453B-AF9A-435944614063}" type="presOf" srcId="{09262666-4DFB-4DCB-B9A8-698380D92DAA}" destId="{4C8247C1-1A59-4D0D-9D6B-87F54BB8A0F6}" srcOrd="0" destOrd="0" presId="urn:microsoft.com/office/officeart/2005/8/layout/cycle3"/>
    <dgm:cxn modelId="{F140C00F-53D8-4049-9332-3710EF5A53ED}" srcId="{B53D4063-6802-41A6-BB77-007CEFC09B1E}" destId="{A40DF751-8A99-41D0-9F0F-336268C7A278}" srcOrd="1" destOrd="0" parTransId="{7D7488F6-194B-4D88-A1C3-853F25AB5797}" sibTransId="{5F7334FA-B722-45BB-A053-F2AE64EEB518}"/>
    <dgm:cxn modelId="{65D81216-FC44-4A8A-8074-FA9A0306AA5B}" srcId="{B53D4063-6802-41A6-BB77-007CEFC09B1E}" destId="{150881F3-9517-48C8-B643-C0243C21309C}" srcOrd="4" destOrd="0" parTransId="{553B56D0-15B1-44BC-85EE-560FBA261554}" sibTransId="{888FD2F9-F2A2-4571-B572-ED4E0B2DA1B8}"/>
    <dgm:cxn modelId="{F6B00E22-1243-4D2A-9699-5C3AC1C938F6}" srcId="{B53D4063-6802-41A6-BB77-007CEFC09B1E}" destId="{9499B112-1CEF-4351-8911-84A737D735FA}" srcOrd="0" destOrd="0" parTransId="{4ACE07A0-D374-40D5-95E5-4B499D5DD4AD}" sibTransId="{D5A34D77-A032-4FEC-8703-3C7E0954DE53}"/>
    <dgm:cxn modelId="{ED41C82A-B26E-41D1-B48C-381FC817713E}" type="presOf" srcId="{150881F3-9517-48C8-B643-C0243C21309C}" destId="{7358AC7A-E5E5-4D88-92C8-E9E1CB0C77DC}" srcOrd="0" destOrd="0" presId="urn:microsoft.com/office/officeart/2005/8/layout/cycle3"/>
    <dgm:cxn modelId="{A6FFDF5F-726D-406D-99BC-037CE415BA72}" type="presOf" srcId="{DDA9AD34-AB94-4D97-B475-D357CE2645CD}" destId="{9E7F821B-FB82-4BF9-95B8-7EDE6B0A5EFC}" srcOrd="0" destOrd="0" presId="urn:microsoft.com/office/officeart/2005/8/layout/cycle3"/>
    <dgm:cxn modelId="{F9648E69-7312-4596-A144-19D84A56924D}" type="presOf" srcId="{621C8C8D-6682-48B5-9F56-79791AE6CFC3}" destId="{969DB06A-236A-4DAF-956A-3AC571125ABE}" srcOrd="0" destOrd="0" presId="urn:microsoft.com/office/officeart/2005/8/layout/cycle3"/>
    <dgm:cxn modelId="{CE228771-B935-4F4A-976F-C90673C7D226}" type="presOf" srcId="{A40DF751-8A99-41D0-9F0F-336268C7A278}" destId="{F3CC26CA-B6F7-46F0-8B6C-FA83EC14FB5F}" srcOrd="0" destOrd="0" presId="urn:microsoft.com/office/officeart/2005/8/layout/cycle3"/>
    <dgm:cxn modelId="{A6B8A255-400B-4631-9AF1-92696AE3F2AA}" type="presOf" srcId="{53939CE5-F55C-4C35-8E67-C078F0DC1DFB}" destId="{D81E7D49-15B7-4354-A176-5A59A9D4BDE5}" srcOrd="0" destOrd="0" presId="urn:microsoft.com/office/officeart/2005/8/layout/cycle3"/>
    <dgm:cxn modelId="{65E5C856-347C-4764-9257-8BAC30C24ADE}" srcId="{B53D4063-6802-41A6-BB77-007CEFC09B1E}" destId="{621C8C8D-6682-48B5-9F56-79791AE6CFC3}" srcOrd="5" destOrd="0" parTransId="{AA5611BE-15CF-44A8-AF9D-F87495377261}" sibTransId="{94BFC47A-5557-4297-80D2-13238EDEDA59}"/>
    <dgm:cxn modelId="{AEC77F93-A396-4FFC-8065-4CCE10EA6F78}" type="presOf" srcId="{7A72643C-DD59-4BA5-B778-ED4B4592B39A}" destId="{6798BDC0-764C-46D2-BDBC-7D93F128D142}" srcOrd="0" destOrd="0" presId="urn:microsoft.com/office/officeart/2005/8/layout/cycle3"/>
    <dgm:cxn modelId="{A250B896-ED4E-414B-B1A6-3B91158C9EAB}" srcId="{B53D4063-6802-41A6-BB77-007CEFC09B1E}" destId="{7A72643C-DD59-4BA5-B778-ED4B4592B39A}" srcOrd="2" destOrd="0" parTransId="{D9179BD8-7C4E-4B6D-AB74-A6485252DBEB}" sibTransId="{612FCFB8-DAEA-4C31-8CC4-74A91D28866E}"/>
    <dgm:cxn modelId="{ADC32BB7-A6A6-42E4-AD63-E579FC6B3481}" srcId="{B53D4063-6802-41A6-BB77-007CEFC09B1E}" destId="{53939CE5-F55C-4C35-8E67-C078F0DC1DFB}" srcOrd="6" destOrd="0" parTransId="{F0669840-A653-4628-A0C1-FB8D2A49F1B7}" sibTransId="{5F6A768D-9F68-4DE9-9C27-0AA1AF744745}"/>
    <dgm:cxn modelId="{EE02F9BD-6CF6-4A23-A155-66E08147DFC5}" type="presOf" srcId="{D5A34D77-A032-4FEC-8703-3C7E0954DE53}" destId="{36F2A854-D4CA-4973-B774-31841C32385A}" srcOrd="0" destOrd="0" presId="urn:microsoft.com/office/officeart/2005/8/layout/cycle3"/>
    <dgm:cxn modelId="{390B4FC7-1725-4686-A1B8-8420BED9AFA8}" type="presOf" srcId="{B53D4063-6802-41A6-BB77-007CEFC09B1E}" destId="{1F586803-2CF1-4AA7-834E-05A1F2267DBA}" srcOrd="0" destOrd="0" presId="urn:microsoft.com/office/officeart/2005/8/layout/cycle3"/>
    <dgm:cxn modelId="{83081BEE-65C4-4006-813A-328D49E9C76B}" srcId="{B53D4063-6802-41A6-BB77-007CEFC09B1E}" destId="{09262666-4DFB-4DCB-B9A8-698380D92DAA}" srcOrd="7" destOrd="0" parTransId="{1BF0D3DD-14F2-48F9-A19D-EB3CEB3FCC18}" sibTransId="{80FE8BC6-63E1-46F5-AB00-C9AE5435AD42}"/>
    <dgm:cxn modelId="{964D7CF5-C0F8-4658-BD33-A11EFC8B79DD}" type="presOf" srcId="{9499B112-1CEF-4351-8911-84A737D735FA}" destId="{268D37AD-7573-4E5A-92F1-E012FAFAF089}" srcOrd="0" destOrd="0" presId="urn:microsoft.com/office/officeart/2005/8/layout/cycle3"/>
    <dgm:cxn modelId="{1581D4FC-BE76-4059-950C-A9B9D34A163B}" srcId="{B53D4063-6802-41A6-BB77-007CEFC09B1E}" destId="{DDA9AD34-AB94-4D97-B475-D357CE2645CD}" srcOrd="3" destOrd="0" parTransId="{E9FC5EA0-B57B-424E-8D8B-3832BFE16FC0}" sibTransId="{D4715A04-424A-44C2-AE1C-1EE1C48879F5}"/>
    <dgm:cxn modelId="{33E06B5E-3BC5-4259-9BF7-EC0878243FE6}" type="presParOf" srcId="{1F586803-2CF1-4AA7-834E-05A1F2267DBA}" destId="{A68211FE-61CE-4A18-A018-CBF0A20A535F}" srcOrd="0" destOrd="0" presId="urn:microsoft.com/office/officeart/2005/8/layout/cycle3"/>
    <dgm:cxn modelId="{83B6B596-006D-4BA5-B315-976ECF861AA0}" type="presParOf" srcId="{A68211FE-61CE-4A18-A018-CBF0A20A535F}" destId="{268D37AD-7573-4E5A-92F1-E012FAFAF089}" srcOrd="0" destOrd="0" presId="urn:microsoft.com/office/officeart/2005/8/layout/cycle3"/>
    <dgm:cxn modelId="{5F01CFDD-46BD-463A-AE8E-515AB581FAE9}" type="presParOf" srcId="{A68211FE-61CE-4A18-A018-CBF0A20A535F}" destId="{36F2A854-D4CA-4973-B774-31841C32385A}" srcOrd="1" destOrd="0" presId="urn:microsoft.com/office/officeart/2005/8/layout/cycle3"/>
    <dgm:cxn modelId="{63DEC7E8-D3D7-4EDB-A3B5-2A075A941FA6}" type="presParOf" srcId="{A68211FE-61CE-4A18-A018-CBF0A20A535F}" destId="{F3CC26CA-B6F7-46F0-8B6C-FA83EC14FB5F}" srcOrd="2" destOrd="0" presId="urn:microsoft.com/office/officeart/2005/8/layout/cycle3"/>
    <dgm:cxn modelId="{2A1473DD-3FA8-4D58-94F6-506F3D719591}" type="presParOf" srcId="{A68211FE-61CE-4A18-A018-CBF0A20A535F}" destId="{6798BDC0-764C-46D2-BDBC-7D93F128D142}" srcOrd="3" destOrd="0" presId="urn:microsoft.com/office/officeart/2005/8/layout/cycle3"/>
    <dgm:cxn modelId="{D2B681A3-E731-45E1-9C0E-4F1C8F38E62B}" type="presParOf" srcId="{A68211FE-61CE-4A18-A018-CBF0A20A535F}" destId="{9E7F821B-FB82-4BF9-95B8-7EDE6B0A5EFC}" srcOrd="4" destOrd="0" presId="urn:microsoft.com/office/officeart/2005/8/layout/cycle3"/>
    <dgm:cxn modelId="{48F530E6-B9DE-419A-A8CF-F4F1A644DC8D}" type="presParOf" srcId="{A68211FE-61CE-4A18-A018-CBF0A20A535F}" destId="{7358AC7A-E5E5-4D88-92C8-E9E1CB0C77DC}" srcOrd="5" destOrd="0" presId="urn:microsoft.com/office/officeart/2005/8/layout/cycle3"/>
    <dgm:cxn modelId="{B88148F3-8B86-4D6A-8479-D6E08ACC223C}" type="presParOf" srcId="{A68211FE-61CE-4A18-A018-CBF0A20A535F}" destId="{969DB06A-236A-4DAF-956A-3AC571125ABE}" srcOrd="6" destOrd="0" presId="urn:microsoft.com/office/officeart/2005/8/layout/cycle3"/>
    <dgm:cxn modelId="{C3C9193F-6972-4293-BF02-56900C2F8675}" type="presParOf" srcId="{A68211FE-61CE-4A18-A018-CBF0A20A535F}" destId="{D81E7D49-15B7-4354-A176-5A59A9D4BDE5}" srcOrd="7" destOrd="0" presId="urn:microsoft.com/office/officeart/2005/8/layout/cycle3"/>
    <dgm:cxn modelId="{CF5AAEF3-3168-4ECB-A8DF-B778E99AA48C}" type="presParOf" srcId="{A68211FE-61CE-4A18-A018-CBF0A20A535F}" destId="{4C8247C1-1A59-4D0D-9D6B-87F54BB8A0F6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C7416B-7EEC-4A52-824E-EBB8E61F65E6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B8C9B563-64EE-404D-8163-15139C9785DD}">
      <dgm:prSet phldrT="[Text]" custT="1"/>
      <dgm:spPr/>
      <dgm:t>
        <a:bodyPr/>
        <a:lstStyle/>
        <a:p>
          <a:r>
            <a:rPr lang="en-GB" sz="2400" dirty="0"/>
            <a:t>Variable</a:t>
          </a:r>
        </a:p>
      </dgm:t>
    </dgm:pt>
    <dgm:pt modelId="{D618615E-E5FB-4F9C-9317-A01BC52B75E4}" type="parTrans" cxnId="{8BE67707-737A-44B8-94A9-F54D84B4CFDA}">
      <dgm:prSet/>
      <dgm:spPr/>
      <dgm:t>
        <a:bodyPr/>
        <a:lstStyle/>
        <a:p>
          <a:endParaRPr lang="en-GB"/>
        </a:p>
      </dgm:t>
    </dgm:pt>
    <dgm:pt modelId="{B3691994-66EC-4DB5-BD13-673BEBB17D56}" type="sibTrans" cxnId="{8BE67707-737A-44B8-94A9-F54D84B4CFDA}">
      <dgm:prSet/>
      <dgm:spPr/>
      <dgm:t>
        <a:bodyPr/>
        <a:lstStyle/>
        <a:p>
          <a:endParaRPr lang="en-GB"/>
        </a:p>
      </dgm:t>
    </dgm:pt>
    <dgm:pt modelId="{4E9A6494-8788-41D5-BEFA-F34763732DE7}">
      <dgm:prSet phldrT="[Text]" custT="1"/>
      <dgm:spPr/>
      <dgm:t>
        <a:bodyPr/>
        <a:lstStyle/>
        <a:p>
          <a:r>
            <a:rPr lang="en-GB" sz="2400" dirty="0">
              <a:solidFill>
                <a:schemeClr val="tx1"/>
              </a:solidFill>
            </a:rPr>
            <a:t>Quantitative</a:t>
          </a:r>
        </a:p>
      </dgm:t>
    </dgm:pt>
    <dgm:pt modelId="{A7BD997A-A34B-4B1E-9D23-E54BBFEEA74F}" type="parTrans" cxnId="{F1AD8ABC-2C87-4D9C-A4E6-03679B9866AA}">
      <dgm:prSet/>
      <dgm:spPr/>
      <dgm:t>
        <a:bodyPr/>
        <a:lstStyle/>
        <a:p>
          <a:endParaRPr lang="en-GB"/>
        </a:p>
      </dgm:t>
    </dgm:pt>
    <dgm:pt modelId="{EFF78B74-B2F6-4DAF-A642-656B9690DECC}" type="sibTrans" cxnId="{F1AD8ABC-2C87-4D9C-A4E6-03679B9866AA}">
      <dgm:prSet/>
      <dgm:spPr/>
      <dgm:t>
        <a:bodyPr/>
        <a:lstStyle/>
        <a:p>
          <a:endParaRPr lang="en-GB"/>
        </a:p>
      </dgm:t>
    </dgm:pt>
    <dgm:pt modelId="{8156D89F-A3D6-42BA-8F87-E5D670B518AC}">
      <dgm:prSet phldrT="[Text]" custT="1"/>
      <dgm:spPr/>
      <dgm:t>
        <a:bodyPr/>
        <a:lstStyle/>
        <a:p>
          <a:r>
            <a:rPr lang="en-GB" sz="2400" dirty="0">
              <a:solidFill>
                <a:schemeClr val="tx1"/>
              </a:solidFill>
            </a:rPr>
            <a:t>Qualitative</a:t>
          </a:r>
        </a:p>
      </dgm:t>
    </dgm:pt>
    <dgm:pt modelId="{2BE35AFE-B43A-42C2-8FA6-E0998D337D27}" type="parTrans" cxnId="{D1EA996F-C0CC-4521-8D12-0537F9C19208}">
      <dgm:prSet/>
      <dgm:spPr/>
      <dgm:t>
        <a:bodyPr/>
        <a:lstStyle/>
        <a:p>
          <a:endParaRPr lang="en-GB"/>
        </a:p>
      </dgm:t>
    </dgm:pt>
    <dgm:pt modelId="{B896885E-65F8-4EB1-BF82-7E4E7B9A2951}" type="sibTrans" cxnId="{D1EA996F-C0CC-4521-8D12-0537F9C19208}">
      <dgm:prSet/>
      <dgm:spPr/>
      <dgm:t>
        <a:bodyPr/>
        <a:lstStyle/>
        <a:p>
          <a:endParaRPr lang="en-GB"/>
        </a:p>
      </dgm:t>
    </dgm:pt>
    <dgm:pt modelId="{01C63269-CAD0-48F3-8443-311D86ADA77C}">
      <dgm:prSet phldrT="[Text]" custT="1"/>
      <dgm:spPr/>
      <dgm:t>
        <a:bodyPr/>
        <a:lstStyle/>
        <a:p>
          <a:r>
            <a:rPr lang="en-GB" sz="2400"/>
            <a:t>Nominal</a:t>
          </a:r>
          <a:endParaRPr lang="en-GB" sz="2400" dirty="0"/>
        </a:p>
      </dgm:t>
    </dgm:pt>
    <dgm:pt modelId="{DEB6BA32-E1DB-493D-A413-FD4677CE7692}" type="parTrans" cxnId="{8F1B4BC1-857A-4300-BB50-191C866D5B02}">
      <dgm:prSet/>
      <dgm:spPr/>
      <dgm:t>
        <a:bodyPr/>
        <a:lstStyle/>
        <a:p>
          <a:endParaRPr lang="en-GB"/>
        </a:p>
      </dgm:t>
    </dgm:pt>
    <dgm:pt modelId="{CB02C522-B47D-45DE-9638-4D5D9E933753}" type="sibTrans" cxnId="{8F1B4BC1-857A-4300-BB50-191C866D5B02}">
      <dgm:prSet/>
      <dgm:spPr/>
      <dgm:t>
        <a:bodyPr/>
        <a:lstStyle/>
        <a:p>
          <a:endParaRPr lang="en-GB"/>
        </a:p>
      </dgm:t>
    </dgm:pt>
    <dgm:pt modelId="{BC5B9B0D-A349-43A8-A269-4CE58409871C}">
      <dgm:prSet phldrT="[Text]" custT="1"/>
      <dgm:spPr/>
      <dgm:t>
        <a:bodyPr/>
        <a:lstStyle/>
        <a:p>
          <a:r>
            <a:rPr lang="en-GB" sz="2400" dirty="0"/>
            <a:t>Continuous</a:t>
          </a:r>
        </a:p>
      </dgm:t>
    </dgm:pt>
    <dgm:pt modelId="{8C039075-A894-46F5-AACC-BB29BCA76CA8}" type="parTrans" cxnId="{AA461CA7-75FE-4144-8997-3ADD1F98DF3D}">
      <dgm:prSet/>
      <dgm:spPr/>
      <dgm:t>
        <a:bodyPr/>
        <a:lstStyle/>
        <a:p>
          <a:endParaRPr lang="en-GB"/>
        </a:p>
      </dgm:t>
    </dgm:pt>
    <dgm:pt modelId="{80F948B0-7CE5-4ED0-80C9-2C707CA61401}" type="sibTrans" cxnId="{AA461CA7-75FE-4144-8997-3ADD1F98DF3D}">
      <dgm:prSet/>
      <dgm:spPr/>
      <dgm:t>
        <a:bodyPr/>
        <a:lstStyle/>
        <a:p>
          <a:endParaRPr lang="en-GB"/>
        </a:p>
      </dgm:t>
    </dgm:pt>
    <dgm:pt modelId="{5590A4FD-8E6F-458C-8D71-4846CA3333AD}">
      <dgm:prSet phldrT="[Text]" custT="1"/>
      <dgm:spPr/>
      <dgm:t>
        <a:bodyPr/>
        <a:lstStyle/>
        <a:p>
          <a:r>
            <a:rPr lang="en-GB" sz="2400" dirty="0"/>
            <a:t>Discrete</a:t>
          </a:r>
        </a:p>
      </dgm:t>
    </dgm:pt>
    <dgm:pt modelId="{6D1D5572-29DA-4E0E-BD07-1E02CE59DFF2}" type="parTrans" cxnId="{0C116C40-28A9-4974-A616-4528A4FB7975}">
      <dgm:prSet/>
      <dgm:spPr/>
      <dgm:t>
        <a:bodyPr/>
        <a:lstStyle/>
        <a:p>
          <a:endParaRPr lang="en-GB"/>
        </a:p>
      </dgm:t>
    </dgm:pt>
    <dgm:pt modelId="{F43F1FC8-6590-4649-B6D6-C2DCEE76D688}" type="sibTrans" cxnId="{0C116C40-28A9-4974-A616-4528A4FB7975}">
      <dgm:prSet/>
      <dgm:spPr/>
      <dgm:t>
        <a:bodyPr/>
        <a:lstStyle/>
        <a:p>
          <a:endParaRPr lang="en-GB"/>
        </a:p>
      </dgm:t>
    </dgm:pt>
    <dgm:pt modelId="{D7123E1A-73CF-4712-BBEE-A58CCDBCFF1F}">
      <dgm:prSet phldrT="[Text]" custT="1"/>
      <dgm:spPr/>
      <dgm:t>
        <a:bodyPr/>
        <a:lstStyle/>
        <a:p>
          <a:r>
            <a:rPr lang="en-GB" sz="2400"/>
            <a:t>Ordinal</a:t>
          </a:r>
          <a:endParaRPr lang="en-GB" sz="2400" dirty="0"/>
        </a:p>
      </dgm:t>
    </dgm:pt>
    <dgm:pt modelId="{A6DA26B7-EE27-4229-B8D5-B157ED67CAED}" type="parTrans" cxnId="{CBEF18B4-AA55-4AFA-9D05-5EA2A94C7369}">
      <dgm:prSet/>
      <dgm:spPr/>
      <dgm:t>
        <a:bodyPr/>
        <a:lstStyle/>
        <a:p>
          <a:endParaRPr lang="en-GB"/>
        </a:p>
      </dgm:t>
    </dgm:pt>
    <dgm:pt modelId="{8BC41FC5-858E-4765-9B7B-D6FAD6292034}" type="sibTrans" cxnId="{CBEF18B4-AA55-4AFA-9D05-5EA2A94C7369}">
      <dgm:prSet/>
      <dgm:spPr/>
      <dgm:t>
        <a:bodyPr/>
        <a:lstStyle/>
        <a:p>
          <a:endParaRPr lang="en-GB"/>
        </a:p>
      </dgm:t>
    </dgm:pt>
    <dgm:pt modelId="{54AD32E5-09A0-4195-8DA2-2BBACF316011}">
      <dgm:prSet phldrT="[Text]" custT="1"/>
      <dgm:spPr/>
      <dgm:t>
        <a:bodyPr/>
        <a:lstStyle/>
        <a:p>
          <a:r>
            <a:rPr lang="en-GB" sz="2400"/>
            <a:t>Binary</a:t>
          </a:r>
          <a:endParaRPr lang="en-GB" sz="2400" dirty="0"/>
        </a:p>
      </dgm:t>
    </dgm:pt>
    <dgm:pt modelId="{107E2C0B-05A6-4CDD-A65B-DA68F12E3AE1}" type="parTrans" cxnId="{1FBF0FA8-97AE-428E-B86E-409330E04530}">
      <dgm:prSet/>
      <dgm:spPr/>
      <dgm:t>
        <a:bodyPr/>
        <a:lstStyle/>
        <a:p>
          <a:endParaRPr lang="en-GB"/>
        </a:p>
      </dgm:t>
    </dgm:pt>
    <dgm:pt modelId="{13FDAC7C-068F-4F9B-AD30-F13A9789F573}" type="sibTrans" cxnId="{1FBF0FA8-97AE-428E-B86E-409330E04530}">
      <dgm:prSet/>
      <dgm:spPr/>
      <dgm:t>
        <a:bodyPr/>
        <a:lstStyle/>
        <a:p>
          <a:endParaRPr lang="en-GB"/>
        </a:p>
      </dgm:t>
    </dgm:pt>
    <dgm:pt modelId="{58C2EFC8-2A02-4AAE-84BD-EE8427E59359}" type="pres">
      <dgm:prSet presAssocID="{67C7416B-7EEC-4A52-824E-EBB8E61F65E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3F352E-9234-4710-BB87-21F87BA249EC}" type="pres">
      <dgm:prSet presAssocID="{B8C9B563-64EE-404D-8163-15139C9785DD}" presName="hierRoot1" presStyleCnt="0">
        <dgm:presLayoutVars>
          <dgm:hierBranch val="init"/>
        </dgm:presLayoutVars>
      </dgm:prSet>
      <dgm:spPr/>
    </dgm:pt>
    <dgm:pt modelId="{44B61566-9D73-43E6-8A3E-8728CD09BB1D}" type="pres">
      <dgm:prSet presAssocID="{B8C9B563-64EE-404D-8163-15139C9785DD}" presName="rootComposite1" presStyleCnt="0"/>
      <dgm:spPr/>
    </dgm:pt>
    <dgm:pt modelId="{7F9857EA-2526-4071-A163-E7FC49A9C3D7}" type="pres">
      <dgm:prSet presAssocID="{B8C9B563-64EE-404D-8163-15139C9785DD}" presName="rootText1" presStyleLbl="node0" presStyleIdx="0" presStyleCnt="1" custScaleX="105601">
        <dgm:presLayoutVars>
          <dgm:chPref val="3"/>
        </dgm:presLayoutVars>
      </dgm:prSet>
      <dgm:spPr>
        <a:prstGeom prst="roundRect">
          <a:avLst/>
        </a:prstGeom>
      </dgm:spPr>
    </dgm:pt>
    <dgm:pt modelId="{38F05839-A00E-4EF5-8C3E-7C6C659070D5}" type="pres">
      <dgm:prSet presAssocID="{B8C9B563-64EE-404D-8163-15139C9785DD}" presName="rootConnector1" presStyleLbl="node1" presStyleIdx="0" presStyleCnt="0"/>
      <dgm:spPr/>
    </dgm:pt>
    <dgm:pt modelId="{98BDDC7C-CE5A-4518-BC55-DBA2B90994D5}" type="pres">
      <dgm:prSet presAssocID="{B8C9B563-64EE-404D-8163-15139C9785DD}" presName="hierChild2" presStyleCnt="0"/>
      <dgm:spPr/>
    </dgm:pt>
    <dgm:pt modelId="{DD672F58-C8BE-4F11-A076-0891548AA6D8}" type="pres">
      <dgm:prSet presAssocID="{A7BD997A-A34B-4B1E-9D23-E54BBFEEA74F}" presName="Name37" presStyleLbl="parChTrans1D2" presStyleIdx="0" presStyleCnt="2"/>
      <dgm:spPr/>
    </dgm:pt>
    <dgm:pt modelId="{1E887723-02F2-489A-B8AD-C52838716BB1}" type="pres">
      <dgm:prSet presAssocID="{4E9A6494-8788-41D5-BEFA-F34763732DE7}" presName="hierRoot2" presStyleCnt="0">
        <dgm:presLayoutVars>
          <dgm:hierBranch/>
        </dgm:presLayoutVars>
      </dgm:prSet>
      <dgm:spPr/>
    </dgm:pt>
    <dgm:pt modelId="{6F421C82-03EC-4FBE-AFC7-9D20D5D8E1C4}" type="pres">
      <dgm:prSet presAssocID="{4E9A6494-8788-41D5-BEFA-F34763732DE7}" presName="rootComposite" presStyleCnt="0"/>
      <dgm:spPr/>
    </dgm:pt>
    <dgm:pt modelId="{8ACA9F6D-55D7-4756-BA1E-6FD40779715A}" type="pres">
      <dgm:prSet presAssocID="{4E9A6494-8788-41D5-BEFA-F34763732DE7}" presName="rootText" presStyleLbl="node2" presStyleIdx="0" presStyleCnt="2" custScaleX="116861">
        <dgm:presLayoutVars>
          <dgm:chPref val="3"/>
        </dgm:presLayoutVars>
      </dgm:prSet>
      <dgm:spPr>
        <a:prstGeom prst="roundRect">
          <a:avLst/>
        </a:prstGeom>
      </dgm:spPr>
    </dgm:pt>
    <dgm:pt modelId="{E25090E3-7F16-4178-A6E4-8C46C19F04B8}" type="pres">
      <dgm:prSet presAssocID="{4E9A6494-8788-41D5-BEFA-F34763732DE7}" presName="rootConnector" presStyleLbl="node2" presStyleIdx="0" presStyleCnt="2"/>
      <dgm:spPr/>
    </dgm:pt>
    <dgm:pt modelId="{519C5662-0090-483A-BC9B-FA2B56E365B6}" type="pres">
      <dgm:prSet presAssocID="{4E9A6494-8788-41D5-BEFA-F34763732DE7}" presName="hierChild4" presStyleCnt="0"/>
      <dgm:spPr/>
    </dgm:pt>
    <dgm:pt modelId="{C2ABAB2A-C3E4-4A7A-BB25-DCE5CAE716CD}" type="pres">
      <dgm:prSet presAssocID="{8C039075-A894-46F5-AACC-BB29BCA76CA8}" presName="Name35" presStyleLbl="parChTrans1D3" presStyleIdx="0" presStyleCnt="5"/>
      <dgm:spPr/>
    </dgm:pt>
    <dgm:pt modelId="{CBA4CADC-DB5E-4B09-8ABD-7B327538D0DA}" type="pres">
      <dgm:prSet presAssocID="{BC5B9B0D-A349-43A8-A269-4CE58409871C}" presName="hierRoot2" presStyleCnt="0">
        <dgm:presLayoutVars>
          <dgm:hierBranch val="init"/>
        </dgm:presLayoutVars>
      </dgm:prSet>
      <dgm:spPr/>
    </dgm:pt>
    <dgm:pt modelId="{D2403C5F-EDB3-433C-B730-AC74295BB5F9}" type="pres">
      <dgm:prSet presAssocID="{BC5B9B0D-A349-43A8-A269-4CE58409871C}" presName="rootComposite" presStyleCnt="0"/>
      <dgm:spPr/>
    </dgm:pt>
    <dgm:pt modelId="{5418223B-36E1-4D83-BEC0-33949C466D48}" type="pres">
      <dgm:prSet presAssocID="{BC5B9B0D-A349-43A8-A269-4CE58409871C}" presName="rootText" presStyleLbl="node3" presStyleIdx="0" presStyleCnt="5">
        <dgm:presLayoutVars>
          <dgm:chPref val="3"/>
        </dgm:presLayoutVars>
      </dgm:prSet>
      <dgm:spPr>
        <a:prstGeom prst="roundRect">
          <a:avLst/>
        </a:prstGeom>
      </dgm:spPr>
    </dgm:pt>
    <dgm:pt modelId="{C41E35FD-C03C-440E-9B83-284518F40902}" type="pres">
      <dgm:prSet presAssocID="{BC5B9B0D-A349-43A8-A269-4CE58409871C}" presName="rootConnector" presStyleLbl="node3" presStyleIdx="0" presStyleCnt="5"/>
      <dgm:spPr/>
    </dgm:pt>
    <dgm:pt modelId="{D0C207DB-AB51-4989-AFCE-7E1429D96AFF}" type="pres">
      <dgm:prSet presAssocID="{BC5B9B0D-A349-43A8-A269-4CE58409871C}" presName="hierChild4" presStyleCnt="0"/>
      <dgm:spPr/>
    </dgm:pt>
    <dgm:pt modelId="{ED33CAD8-E5EC-4BC2-94F0-4C81D8112140}" type="pres">
      <dgm:prSet presAssocID="{BC5B9B0D-A349-43A8-A269-4CE58409871C}" presName="hierChild5" presStyleCnt="0"/>
      <dgm:spPr/>
    </dgm:pt>
    <dgm:pt modelId="{94D3E208-3A47-43A4-A5A3-56B5C07E85CA}" type="pres">
      <dgm:prSet presAssocID="{6D1D5572-29DA-4E0E-BD07-1E02CE59DFF2}" presName="Name35" presStyleLbl="parChTrans1D3" presStyleIdx="1" presStyleCnt="5"/>
      <dgm:spPr/>
    </dgm:pt>
    <dgm:pt modelId="{48180FFE-A1F7-4004-864E-935A5F213BEC}" type="pres">
      <dgm:prSet presAssocID="{5590A4FD-8E6F-458C-8D71-4846CA3333AD}" presName="hierRoot2" presStyleCnt="0">
        <dgm:presLayoutVars>
          <dgm:hierBranch/>
        </dgm:presLayoutVars>
      </dgm:prSet>
      <dgm:spPr/>
    </dgm:pt>
    <dgm:pt modelId="{58D2C1DB-BBFF-4A63-9EBE-8CD5E4322741}" type="pres">
      <dgm:prSet presAssocID="{5590A4FD-8E6F-458C-8D71-4846CA3333AD}" presName="rootComposite" presStyleCnt="0"/>
      <dgm:spPr/>
    </dgm:pt>
    <dgm:pt modelId="{EA5CA484-B8B3-465A-B660-5227A486FC60}" type="pres">
      <dgm:prSet presAssocID="{5590A4FD-8E6F-458C-8D71-4846CA3333AD}" presName="rootText" presStyleLbl="node3" presStyleIdx="1" presStyleCnt="5">
        <dgm:presLayoutVars>
          <dgm:chPref val="3"/>
        </dgm:presLayoutVars>
      </dgm:prSet>
      <dgm:spPr>
        <a:prstGeom prst="roundRect">
          <a:avLst/>
        </a:prstGeom>
      </dgm:spPr>
    </dgm:pt>
    <dgm:pt modelId="{7721D3EC-076E-4704-BCE6-B6B2DE1C5D75}" type="pres">
      <dgm:prSet presAssocID="{5590A4FD-8E6F-458C-8D71-4846CA3333AD}" presName="rootConnector" presStyleLbl="node3" presStyleIdx="1" presStyleCnt="5"/>
      <dgm:spPr/>
    </dgm:pt>
    <dgm:pt modelId="{EAA816ED-3331-4C78-878F-3F09E09F9586}" type="pres">
      <dgm:prSet presAssocID="{5590A4FD-8E6F-458C-8D71-4846CA3333AD}" presName="hierChild4" presStyleCnt="0"/>
      <dgm:spPr/>
    </dgm:pt>
    <dgm:pt modelId="{CF1F13EA-F137-498F-A921-512A6F257A72}" type="pres">
      <dgm:prSet presAssocID="{5590A4FD-8E6F-458C-8D71-4846CA3333AD}" presName="hierChild5" presStyleCnt="0"/>
      <dgm:spPr/>
    </dgm:pt>
    <dgm:pt modelId="{7F43B692-CBA1-486E-9383-A482C864A95D}" type="pres">
      <dgm:prSet presAssocID="{4E9A6494-8788-41D5-BEFA-F34763732DE7}" presName="hierChild5" presStyleCnt="0"/>
      <dgm:spPr/>
    </dgm:pt>
    <dgm:pt modelId="{B1B1A1E3-BB02-451B-A8E7-B2D713C1F204}" type="pres">
      <dgm:prSet presAssocID="{2BE35AFE-B43A-42C2-8FA6-E0998D337D27}" presName="Name37" presStyleLbl="parChTrans1D2" presStyleIdx="1" presStyleCnt="2"/>
      <dgm:spPr/>
    </dgm:pt>
    <dgm:pt modelId="{5570B786-3BEA-42E1-81E9-3083872C39AF}" type="pres">
      <dgm:prSet presAssocID="{8156D89F-A3D6-42BA-8F87-E5D670B518AC}" presName="hierRoot2" presStyleCnt="0">
        <dgm:presLayoutVars>
          <dgm:hierBranch/>
        </dgm:presLayoutVars>
      </dgm:prSet>
      <dgm:spPr/>
    </dgm:pt>
    <dgm:pt modelId="{A180E164-7FDD-4987-B8E2-F11895FEA927}" type="pres">
      <dgm:prSet presAssocID="{8156D89F-A3D6-42BA-8F87-E5D670B518AC}" presName="rootComposite" presStyleCnt="0"/>
      <dgm:spPr/>
    </dgm:pt>
    <dgm:pt modelId="{20865C68-B3C8-446A-9344-6505C9CCAE8A}" type="pres">
      <dgm:prSet presAssocID="{8156D89F-A3D6-42BA-8F87-E5D670B518AC}" presName="rootText" presStyleLbl="node2" presStyleIdx="1" presStyleCnt="2" custScaleX="114988">
        <dgm:presLayoutVars>
          <dgm:chPref val="3"/>
        </dgm:presLayoutVars>
      </dgm:prSet>
      <dgm:spPr>
        <a:prstGeom prst="roundRect">
          <a:avLst/>
        </a:prstGeom>
      </dgm:spPr>
    </dgm:pt>
    <dgm:pt modelId="{FA5CCFE3-0991-41AA-9108-73C91BD1F980}" type="pres">
      <dgm:prSet presAssocID="{8156D89F-A3D6-42BA-8F87-E5D670B518AC}" presName="rootConnector" presStyleLbl="node2" presStyleIdx="1" presStyleCnt="2"/>
      <dgm:spPr/>
    </dgm:pt>
    <dgm:pt modelId="{8B317B6F-71F6-4579-A612-B4EB143BB7DE}" type="pres">
      <dgm:prSet presAssocID="{8156D89F-A3D6-42BA-8F87-E5D670B518AC}" presName="hierChild4" presStyleCnt="0"/>
      <dgm:spPr/>
    </dgm:pt>
    <dgm:pt modelId="{8D62C531-16F7-4A76-896B-4794463A3AAF}" type="pres">
      <dgm:prSet presAssocID="{DEB6BA32-E1DB-493D-A413-FD4677CE7692}" presName="Name35" presStyleLbl="parChTrans1D3" presStyleIdx="2" presStyleCnt="5"/>
      <dgm:spPr/>
    </dgm:pt>
    <dgm:pt modelId="{0163A14E-6927-43FA-8D4F-0FE8A1DCF33B}" type="pres">
      <dgm:prSet presAssocID="{01C63269-CAD0-48F3-8443-311D86ADA77C}" presName="hierRoot2" presStyleCnt="0">
        <dgm:presLayoutVars>
          <dgm:hierBranch val="r"/>
        </dgm:presLayoutVars>
      </dgm:prSet>
      <dgm:spPr/>
    </dgm:pt>
    <dgm:pt modelId="{795CDB62-FB6D-4491-9F96-9F5BC6191263}" type="pres">
      <dgm:prSet presAssocID="{01C63269-CAD0-48F3-8443-311D86ADA77C}" presName="rootComposite" presStyleCnt="0"/>
      <dgm:spPr/>
    </dgm:pt>
    <dgm:pt modelId="{02553FB6-6785-4E21-B4E5-6745D864DFD3}" type="pres">
      <dgm:prSet presAssocID="{01C63269-CAD0-48F3-8443-311D86ADA77C}" presName="rootText" presStyleLbl="node3" presStyleIdx="2" presStyleCnt="5">
        <dgm:presLayoutVars>
          <dgm:chPref val="3"/>
        </dgm:presLayoutVars>
      </dgm:prSet>
      <dgm:spPr>
        <a:prstGeom prst="roundRect">
          <a:avLst/>
        </a:prstGeom>
      </dgm:spPr>
    </dgm:pt>
    <dgm:pt modelId="{ACC2E43F-42DF-4688-B74F-DDF6249EF961}" type="pres">
      <dgm:prSet presAssocID="{01C63269-CAD0-48F3-8443-311D86ADA77C}" presName="rootConnector" presStyleLbl="node3" presStyleIdx="2" presStyleCnt="5"/>
      <dgm:spPr/>
    </dgm:pt>
    <dgm:pt modelId="{C023EEFB-EC8A-4279-9537-0983B4F41B5E}" type="pres">
      <dgm:prSet presAssocID="{01C63269-CAD0-48F3-8443-311D86ADA77C}" presName="hierChild4" presStyleCnt="0"/>
      <dgm:spPr/>
    </dgm:pt>
    <dgm:pt modelId="{4458A859-3D67-45D6-A66D-71133DB6ECA9}" type="pres">
      <dgm:prSet presAssocID="{01C63269-CAD0-48F3-8443-311D86ADA77C}" presName="hierChild5" presStyleCnt="0"/>
      <dgm:spPr/>
    </dgm:pt>
    <dgm:pt modelId="{7504C08E-263D-467B-9B32-BFC602158809}" type="pres">
      <dgm:prSet presAssocID="{A6DA26B7-EE27-4229-B8D5-B157ED67CAED}" presName="Name35" presStyleLbl="parChTrans1D3" presStyleIdx="3" presStyleCnt="5"/>
      <dgm:spPr/>
    </dgm:pt>
    <dgm:pt modelId="{F5A98A0D-C5D8-4EBC-9D45-D16BD44DA995}" type="pres">
      <dgm:prSet presAssocID="{D7123E1A-73CF-4712-BBEE-A58CCDBCFF1F}" presName="hierRoot2" presStyleCnt="0">
        <dgm:presLayoutVars>
          <dgm:hierBranch val="r"/>
        </dgm:presLayoutVars>
      </dgm:prSet>
      <dgm:spPr/>
    </dgm:pt>
    <dgm:pt modelId="{3166677D-2907-44BA-A317-0585FC2C8C4E}" type="pres">
      <dgm:prSet presAssocID="{D7123E1A-73CF-4712-BBEE-A58CCDBCFF1F}" presName="rootComposite" presStyleCnt="0"/>
      <dgm:spPr/>
    </dgm:pt>
    <dgm:pt modelId="{2A6B533C-40F2-44F4-881A-FE3C320F98D3}" type="pres">
      <dgm:prSet presAssocID="{D7123E1A-73CF-4712-BBEE-A58CCDBCFF1F}" presName="rootText" presStyleLbl="node3" presStyleIdx="3" presStyleCnt="5">
        <dgm:presLayoutVars>
          <dgm:chPref val="3"/>
        </dgm:presLayoutVars>
      </dgm:prSet>
      <dgm:spPr>
        <a:prstGeom prst="roundRect">
          <a:avLst/>
        </a:prstGeom>
      </dgm:spPr>
    </dgm:pt>
    <dgm:pt modelId="{E110F86B-FDB7-4BA8-BECF-9AEBCC0281A4}" type="pres">
      <dgm:prSet presAssocID="{D7123E1A-73CF-4712-BBEE-A58CCDBCFF1F}" presName="rootConnector" presStyleLbl="node3" presStyleIdx="3" presStyleCnt="5"/>
      <dgm:spPr/>
    </dgm:pt>
    <dgm:pt modelId="{D2EBB2C0-7335-4BAA-AF3D-AE3FD3DAC725}" type="pres">
      <dgm:prSet presAssocID="{D7123E1A-73CF-4712-BBEE-A58CCDBCFF1F}" presName="hierChild4" presStyleCnt="0"/>
      <dgm:spPr/>
    </dgm:pt>
    <dgm:pt modelId="{42DC1333-7CF5-414C-BB96-3DD78EAB925E}" type="pres">
      <dgm:prSet presAssocID="{D7123E1A-73CF-4712-BBEE-A58CCDBCFF1F}" presName="hierChild5" presStyleCnt="0"/>
      <dgm:spPr/>
    </dgm:pt>
    <dgm:pt modelId="{EB575862-939F-4460-BAC6-7774D6C2D37D}" type="pres">
      <dgm:prSet presAssocID="{107E2C0B-05A6-4CDD-A65B-DA68F12E3AE1}" presName="Name35" presStyleLbl="parChTrans1D3" presStyleIdx="4" presStyleCnt="5"/>
      <dgm:spPr/>
    </dgm:pt>
    <dgm:pt modelId="{AF6AEAA3-E78E-4065-BF4A-846720762F81}" type="pres">
      <dgm:prSet presAssocID="{54AD32E5-09A0-4195-8DA2-2BBACF316011}" presName="hierRoot2" presStyleCnt="0">
        <dgm:presLayoutVars>
          <dgm:hierBranch val="r"/>
        </dgm:presLayoutVars>
      </dgm:prSet>
      <dgm:spPr/>
    </dgm:pt>
    <dgm:pt modelId="{EF234701-0431-4C12-8494-D3DD68A2778E}" type="pres">
      <dgm:prSet presAssocID="{54AD32E5-09A0-4195-8DA2-2BBACF316011}" presName="rootComposite" presStyleCnt="0"/>
      <dgm:spPr/>
    </dgm:pt>
    <dgm:pt modelId="{6BD2E2BC-CF89-4C9E-AC0D-362D195254AF}" type="pres">
      <dgm:prSet presAssocID="{54AD32E5-09A0-4195-8DA2-2BBACF316011}" presName="rootText" presStyleLbl="node3" presStyleIdx="4" presStyleCnt="5">
        <dgm:presLayoutVars>
          <dgm:chPref val="3"/>
        </dgm:presLayoutVars>
      </dgm:prSet>
      <dgm:spPr>
        <a:prstGeom prst="roundRect">
          <a:avLst/>
        </a:prstGeom>
      </dgm:spPr>
    </dgm:pt>
    <dgm:pt modelId="{0E55DFC4-6DE9-4BAC-9B84-DBECF2F5C656}" type="pres">
      <dgm:prSet presAssocID="{54AD32E5-09A0-4195-8DA2-2BBACF316011}" presName="rootConnector" presStyleLbl="node3" presStyleIdx="4" presStyleCnt="5"/>
      <dgm:spPr/>
    </dgm:pt>
    <dgm:pt modelId="{8D7F42D2-F49E-4A16-B69E-BA6608D8693E}" type="pres">
      <dgm:prSet presAssocID="{54AD32E5-09A0-4195-8DA2-2BBACF316011}" presName="hierChild4" presStyleCnt="0"/>
      <dgm:spPr/>
    </dgm:pt>
    <dgm:pt modelId="{448D308A-0862-48A3-9EA9-59152F9D3A9A}" type="pres">
      <dgm:prSet presAssocID="{54AD32E5-09A0-4195-8DA2-2BBACF316011}" presName="hierChild5" presStyleCnt="0"/>
      <dgm:spPr/>
    </dgm:pt>
    <dgm:pt modelId="{568F9416-4C5E-4CFF-87A9-DB0F92B00718}" type="pres">
      <dgm:prSet presAssocID="{8156D89F-A3D6-42BA-8F87-E5D670B518AC}" presName="hierChild5" presStyleCnt="0"/>
      <dgm:spPr/>
    </dgm:pt>
    <dgm:pt modelId="{F7697315-3D85-496E-8641-A477C5902C6A}" type="pres">
      <dgm:prSet presAssocID="{B8C9B563-64EE-404D-8163-15139C9785DD}" presName="hierChild3" presStyleCnt="0"/>
      <dgm:spPr/>
    </dgm:pt>
  </dgm:ptLst>
  <dgm:cxnLst>
    <dgm:cxn modelId="{D7F3E905-9208-4381-B06D-5BBC03D8A629}" type="presOf" srcId="{B8C9B563-64EE-404D-8163-15139C9785DD}" destId="{7F9857EA-2526-4071-A163-E7FC49A9C3D7}" srcOrd="0" destOrd="0" presId="urn:microsoft.com/office/officeart/2005/8/layout/orgChart1"/>
    <dgm:cxn modelId="{8BE67707-737A-44B8-94A9-F54D84B4CFDA}" srcId="{67C7416B-7EEC-4A52-824E-EBB8E61F65E6}" destId="{B8C9B563-64EE-404D-8163-15139C9785DD}" srcOrd="0" destOrd="0" parTransId="{D618615E-E5FB-4F9C-9317-A01BC52B75E4}" sibTransId="{B3691994-66EC-4DB5-BD13-673BEBB17D56}"/>
    <dgm:cxn modelId="{B5664908-39C0-4219-8206-C068ACEAAF54}" type="presOf" srcId="{8156D89F-A3D6-42BA-8F87-E5D670B518AC}" destId="{FA5CCFE3-0991-41AA-9108-73C91BD1F980}" srcOrd="1" destOrd="0" presId="urn:microsoft.com/office/officeart/2005/8/layout/orgChart1"/>
    <dgm:cxn modelId="{9C80011F-728C-4671-A9AF-A4E5DB46BFD1}" type="presOf" srcId="{D7123E1A-73CF-4712-BBEE-A58CCDBCFF1F}" destId="{2A6B533C-40F2-44F4-881A-FE3C320F98D3}" srcOrd="0" destOrd="0" presId="urn:microsoft.com/office/officeart/2005/8/layout/orgChart1"/>
    <dgm:cxn modelId="{71E80234-05C9-4EAF-AEF4-0B3765906B88}" type="presOf" srcId="{A6DA26B7-EE27-4229-B8D5-B157ED67CAED}" destId="{7504C08E-263D-467B-9B32-BFC602158809}" srcOrd="0" destOrd="0" presId="urn:microsoft.com/office/officeart/2005/8/layout/orgChart1"/>
    <dgm:cxn modelId="{1BE2F735-CF6C-4465-8E49-5BFF5416CC39}" type="presOf" srcId="{107E2C0B-05A6-4CDD-A65B-DA68F12E3AE1}" destId="{EB575862-939F-4460-BAC6-7774D6C2D37D}" srcOrd="0" destOrd="0" presId="urn:microsoft.com/office/officeart/2005/8/layout/orgChart1"/>
    <dgm:cxn modelId="{0C116C40-28A9-4974-A616-4528A4FB7975}" srcId="{4E9A6494-8788-41D5-BEFA-F34763732DE7}" destId="{5590A4FD-8E6F-458C-8D71-4846CA3333AD}" srcOrd="1" destOrd="0" parTransId="{6D1D5572-29DA-4E0E-BD07-1E02CE59DFF2}" sibTransId="{F43F1FC8-6590-4649-B6D6-C2DCEE76D688}"/>
    <dgm:cxn modelId="{E8656D40-FE2C-407E-86B0-EB76AA29652F}" type="presOf" srcId="{5590A4FD-8E6F-458C-8D71-4846CA3333AD}" destId="{EA5CA484-B8B3-465A-B660-5227A486FC60}" srcOrd="0" destOrd="0" presId="urn:microsoft.com/office/officeart/2005/8/layout/orgChart1"/>
    <dgm:cxn modelId="{F80EED60-CA35-40B9-9F70-85B1090A753A}" type="presOf" srcId="{01C63269-CAD0-48F3-8443-311D86ADA77C}" destId="{02553FB6-6785-4E21-B4E5-6745D864DFD3}" srcOrd="0" destOrd="0" presId="urn:microsoft.com/office/officeart/2005/8/layout/orgChart1"/>
    <dgm:cxn modelId="{49697167-8552-458D-B55E-17EFC0318718}" type="presOf" srcId="{4E9A6494-8788-41D5-BEFA-F34763732DE7}" destId="{8ACA9F6D-55D7-4756-BA1E-6FD40779715A}" srcOrd="0" destOrd="0" presId="urn:microsoft.com/office/officeart/2005/8/layout/orgChart1"/>
    <dgm:cxn modelId="{D1EA996F-C0CC-4521-8D12-0537F9C19208}" srcId="{B8C9B563-64EE-404D-8163-15139C9785DD}" destId="{8156D89F-A3D6-42BA-8F87-E5D670B518AC}" srcOrd="1" destOrd="0" parTransId="{2BE35AFE-B43A-42C2-8FA6-E0998D337D27}" sibTransId="{B896885E-65F8-4EB1-BF82-7E4E7B9A2951}"/>
    <dgm:cxn modelId="{3FF6CB4F-A128-4CA2-B288-CC6CC58A3D27}" type="presOf" srcId="{8156D89F-A3D6-42BA-8F87-E5D670B518AC}" destId="{20865C68-B3C8-446A-9344-6505C9CCAE8A}" srcOrd="0" destOrd="0" presId="urn:microsoft.com/office/officeart/2005/8/layout/orgChart1"/>
    <dgm:cxn modelId="{F188C174-9358-48DE-BFF6-BE3330332542}" type="presOf" srcId="{01C63269-CAD0-48F3-8443-311D86ADA77C}" destId="{ACC2E43F-42DF-4688-B74F-DDF6249EF961}" srcOrd="1" destOrd="0" presId="urn:microsoft.com/office/officeart/2005/8/layout/orgChart1"/>
    <dgm:cxn modelId="{60160757-DDA6-48AE-858D-82ED87C01C52}" type="presOf" srcId="{BC5B9B0D-A349-43A8-A269-4CE58409871C}" destId="{5418223B-36E1-4D83-BEC0-33949C466D48}" srcOrd="0" destOrd="0" presId="urn:microsoft.com/office/officeart/2005/8/layout/orgChart1"/>
    <dgm:cxn modelId="{228A8384-1AAB-4C24-A2F8-7E058D49F919}" type="presOf" srcId="{6D1D5572-29DA-4E0E-BD07-1E02CE59DFF2}" destId="{94D3E208-3A47-43A4-A5A3-56B5C07E85CA}" srcOrd="0" destOrd="0" presId="urn:microsoft.com/office/officeart/2005/8/layout/orgChart1"/>
    <dgm:cxn modelId="{49FB9B88-100C-4320-803E-35A77ED03E7B}" type="presOf" srcId="{54AD32E5-09A0-4195-8DA2-2BBACF316011}" destId="{6BD2E2BC-CF89-4C9E-AC0D-362D195254AF}" srcOrd="0" destOrd="0" presId="urn:microsoft.com/office/officeart/2005/8/layout/orgChart1"/>
    <dgm:cxn modelId="{B761649A-ECB0-42CD-A85B-03FF64CFA76E}" type="presOf" srcId="{8C039075-A894-46F5-AACC-BB29BCA76CA8}" destId="{C2ABAB2A-C3E4-4A7A-BB25-DCE5CAE716CD}" srcOrd="0" destOrd="0" presId="urn:microsoft.com/office/officeart/2005/8/layout/orgChart1"/>
    <dgm:cxn modelId="{AA461CA7-75FE-4144-8997-3ADD1F98DF3D}" srcId="{4E9A6494-8788-41D5-BEFA-F34763732DE7}" destId="{BC5B9B0D-A349-43A8-A269-4CE58409871C}" srcOrd="0" destOrd="0" parTransId="{8C039075-A894-46F5-AACC-BB29BCA76CA8}" sibTransId="{80F948B0-7CE5-4ED0-80C9-2C707CA61401}"/>
    <dgm:cxn modelId="{1FBF0FA8-97AE-428E-B86E-409330E04530}" srcId="{8156D89F-A3D6-42BA-8F87-E5D670B518AC}" destId="{54AD32E5-09A0-4195-8DA2-2BBACF316011}" srcOrd="2" destOrd="0" parTransId="{107E2C0B-05A6-4CDD-A65B-DA68F12E3AE1}" sibTransId="{13FDAC7C-068F-4F9B-AD30-F13A9789F573}"/>
    <dgm:cxn modelId="{7A2AA2A9-3044-401F-A385-BAADC732B89C}" type="presOf" srcId="{4E9A6494-8788-41D5-BEFA-F34763732DE7}" destId="{E25090E3-7F16-4178-A6E4-8C46C19F04B8}" srcOrd="1" destOrd="0" presId="urn:microsoft.com/office/officeart/2005/8/layout/orgChart1"/>
    <dgm:cxn modelId="{450AE6AF-2523-47A8-A43B-CA92D5A1C973}" type="presOf" srcId="{D7123E1A-73CF-4712-BBEE-A58CCDBCFF1F}" destId="{E110F86B-FDB7-4BA8-BECF-9AEBCC0281A4}" srcOrd="1" destOrd="0" presId="urn:microsoft.com/office/officeart/2005/8/layout/orgChart1"/>
    <dgm:cxn modelId="{C7D642B0-9D5F-4C14-8345-997C2D329114}" type="presOf" srcId="{BC5B9B0D-A349-43A8-A269-4CE58409871C}" destId="{C41E35FD-C03C-440E-9B83-284518F40902}" srcOrd="1" destOrd="0" presId="urn:microsoft.com/office/officeart/2005/8/layout/orgChart1"/>
    <dgm:cxn modelId="{CBEF18B4-AA55-4AFA-9D05-5EA2A94C7369}" srcId="{8156D89F-A3D6-42BA-8F87-E5D670B518AC}" destId="{D7123E1A-73CF-4712-BBEE-A58CCDBCFF1F}" srcOrd="1" destOrd="0" parTransId="{A6DA26B7-EE27-4229-B8D5-B157ED67CAED}" sibTransId="{8BC41FC5-858E-4765-9B7B-D6FAD6292034}"/>
    <dgm:cxn modelId="{1CAE61B5-E611-4895-B287-537E8BB00A24}" type="presOf" srcId="{67C7416B-7EEC-4A52-824E-EBB8E61F65E6}" destId="{58C2EFC8-2A02-4AAE-84BD-EE8427E59359}" srcOrd="0" destOrd="0" presId="urn:microsoft.com/office/officeart/2005/8/layout/orgChart1"/>
    <dgm:cxn modelId="{F1AD8ABC-2C87-4D9C-A4E6-03679B9866AA}" srcId="{B8C9B563-64EE-404D-8163-15139C9785DD}" destId="{4E9A6494-8788-41D5-BEFA-F34763732DE7}" srcOrd="0" destOrd="0" parTransId="{A7BD997A-A34B-4B1E-9D23-E54BBFEEA74F}" sibTransId="{EFF78B74-B2F6-4DAF-A642-656B9690DECC}"/>
    <dgm:cxn modelId="{DA259FBF-F512-44C3-B9D8-77C5D8465A12}" type="presOf" srcId="{DEB6BA32-E1DB-493D-A413-FD4677CE7692}" destId="{8D62C531-16F7-4A76-896B-4794463A3AAF}" srcOrd="0" destOrd="0" presId="urn:microsoft.com/office/officeart/2005/8/layout/orgChart1"/>
    <dgm:cxn modelId="{8F1B4BC1-857A-4300-BB50-191C866D5B02}" srcId="{8156D89F-A3D6-42BA-8F87-E5D670B518AC}" destId="{01C63269-CAD0-48F3-8443-311D86ADA77C}" srcOrd="0" destOrd="0" parTransId="{DEB6BA32-E1DB-493D-A413-FD4677CE7692}" sibTransId="{CB02C522-B47D-45DE-9638-4D5D9E933753}"/>
    <dgm:cxn modelId="{57A18BC7-680D-4B81-8AD9-08861EA2150E}" type="presOf" srcId="{A7BD997A-A34B-4B1E-9D23-E54BBFEEA74F}" destId="{DD672F58-C8BE-4F11-A076-0891548AA6D8}" srcOrd="0" destOrd="0" presId="urn:microsoft.com/office/officeart/2005/8/layout/orgChart1"/>
    <dgm:cxn modelId="{08965DD9-05AD-4E10-B5A9-333A21403E76}" type="presOf" srcId="{5590A4FD-8E6F-458C-8D71-4846CA3333AD}" destId="{7721D3EC-076E-4704-BCE6-B6B2DE1C5D75}" srcOrd="1" destOrd="0" presId="urn:microsoft.com/office/officeart/2005/8/layout/orgChart1"/>
    <dgm:cxn modelId="{3D41F9E1-B068-4298-AE70-A9A356D744AD}" type="presOf" srcId="{2BE35AFE-B43A-42C2-8FA6-E0998D337D27}" destId="{B1B1A1E3-BB02-451B-A8E7-B2D713C1F204}" srcOrd="0" destOrd="0" presId="urn:microsoft.com/office/officeart/2005/8/layout/orgChart1"/>
    <dgm:cxn modelId="{88A3E8F2-9B17-406D-AE70-9611D2C29AF4}" type="presOf" srcId="{B8C9B563-64EE-404D-8163-15139C9785DD}" destId="{38F05839-A00E-4EF5-8C3E-7C6C659070D5}" srcOrd="1" destOrd="0" presId="urn:microsoft.com/office/officeart/2005/8/layout/orgChart1"/>
    <dgm:cxn modelId="{BC4E9FF6-D5D2-40EC-9D78-B3DB6F39EE45}" type="presOf" srcId="{54AD32E5-09A0-4195-8DA2-2BBACF316011}" destId="{0E55DFC4-6DE9-4BAC-9B84-DBECF2F5C656}" srcOrd="1" destOrd="0" presId="urn:microsoft.com/office/officeart/2005/8/layout/orgChart1"/>
    <dgm:cxn modelId="{945E5049-64BD-4482-A1DB-FD44F0D7208E}" type="presParOf" srcId="{58C2EFC8-2A02-4AAE-84BD-EE8427E59359}" destId="{6B3F352E-9234-4710-BB87-21F87BA249EC}" srcOrd="0" destOrd="0" presId="urn:microsoft.com/office/officeart/2005/8/layout/orgChart1"/>
    <dgm:cxn modelId="{FDE4F51D-BD8E-4AF3-9626-F1F12D63BA37}" type="presParOf" srcId="{6B3F352E-9234-4710-BB87-21F87BA249EC}" destId="{44B61566-9D73-43E6-8A3E-8728CD09BB1D}" srcOrd="0" destOrd="0" presId="urn:microsoft.com/office/officeart/2005/8/layout/orgChart1"/>
    <dgm:cxn modelId="{6D6721CE-A154-4E31-BC3B-4DF44B5CC2B1}" type="presParOf" srcId="{44B61566-9D73-43E6-8A3E-8728CD09BB1D}" destId="{7F9857EA-2526-4071-A163-E7FC49A9C3D7}" srcOrd="0" destOrd="0" presId="urn:microsoft.com/office/officeart/2005/8/layout/orgChart1"/>
    <dgm:cxn modelId="{42C9EC2F-044D-4D9D-A207-DF5A59314DAD}" type="presParOf" srcId="{44B61566-9D73-43E6-8A3E-8728CD09BB1D}" destId="{38F05839-A00E-4EF5-8C3E-7C6C659070D5}" srcOrd="1" destOrd="0" presId="urn:microsoft.com/office/officeart/2005/8/layout/orgChart1"/>
    <dgm:cxn modelId="{12000725-4D9F-4162-8AA3-2B433F703693}" type="presParOf" srcId="{6B3F352E-9234-4710-BB87-21F87BA249EC}" destId="{98BDDC7C-CE5A-4518-BC55-DBA2B90994D5}" srcOrd="1" destOrd="0" presId="urn:microsoft.com/office/officeart/2005/8/layout/orgChart1"/>
    <dgm:cxn modelId="{7598E106-42D6-4035-B2A2-08F51EF884A9}" type="presParOf" srcId="{98BDDC7C-CE5A-4518-BC55-DBA2B90994D5}" destId="{DD672F58-C8BE-4F11-A076-0891548AA6D8}" srcOrd="0" destOrd="0" presId="urn:microsoft.com/office/officeart/2005/8/layout/orgChart1"/>
    <dgm:cxn modelId="{0E4ABC50-B2F2-4531-ABF9-4E446937711F}" type="presParOf" srcId="{98BDDC7C-CE5A-4518-BC55-DBA2B90994D5}" destId="{1E887723-02F2-489A-B8AD-C52838716BB1}" srcOrd="1" destOrd="0" presId="urn:microsoft.com/office/officeart/2005/8/layout/orgChart1"/>
    <dgm:cxn modelId="{82C40D33-6A32-4DEC-858B-34BAAD152E33}" type="presParOf" srcId="{1E887723-02F2-489A-B8AD-C52838716BB1}" destId="{6F421C82-03EC-4FBE-AFC7-9D20D5D8E1C4}" srcOrd="0" destOrd="0" presId="urn:microsoft.com/office/officeart/2005/8/layout/orgChart1"/>
    <dgm:cxn modelId="{8007F55C-E696-4109-A933-4A101CA862AA}" type="presParOf" srcId="{6F421C82-03EC-4FBE-AFC7-9D20D5D8E1C4}" destId="{8ACA9F6D-55D7-4756-BA1E-6FD40779715A}" srcOrd="0" destOrd="0" presId="urn:microsoft.com/office/officeart/2005/8/layout/orgChart1"/>
    <dgm:cxn modelId="{2DD10259-9FEE-4F70-8402-785121E52541}" type="presParOf" srcId="{6F421C82-03EC-4FBE-AFC7-9D20D5D8E1C4}" destId="{E25090E3-7F16-4178-A6E4-8C46C19F04B8}" srcOrd="1" destOrd="0" presId="urn:microsoft.com/office/officeart/2005/8/layout/orgChart1"/>
    <dgm:cxn modelId="{47903EE5-DB48-4B37-AD0A-497E28F64C6E}" type="presParOf" srcId="{1E887723-02F2-489A-B8AD-C52838716BB1}" destId="{519C5662-0090-483A-BC9B-FA2B56E365B6}" srcOrd="1" destOrd="0" presId="urn:microsoft.com/office/officeart/2005/8/layout/orgChart1"/>
    <dgm:cxn modelId="{0021B609-B4D3-437D-8E58-6812A2A382D7}" type="presParOf" srcId="{519C5662-0090-483A-BC9B-FA2B56E365B6}" destId="{C2ABAB2A-C3E4-4A7A-BB25-DCE5CAE716CD}" srcOrd="0" destOrd="0" presId="urn:microsoft.com/office/officeart/2005/8/layout/orgChart1"/>
    <dgm:cxn modelId="{75E73D4A-64AC-46E6-8696-C61B09551DC3}" type="presParOf" srcId="{519C5662-0090-483A-BC9B-FA2B56E365B6}" destId="{CBA4CADC-DB5E-4B09-8ABD-7B327538D0DA}" srcOrd="1" destOrd="0" presId="urn:microsoft.com/office/officeart/2005/8/layout/orgChart1"/>
    <dgm:cxn modelId="{827D2489-D511-40DB-BB47-60961C91ACA1}" type="presParOf" srcId="{CBA4CADC-DB5E-4B09-8ABD-7B327538D0DA}" destId="{D2403C5F-EDB3-433C-B730-AC74295BB5F9}" srcOrd="0" destOrd="0" presId="urn:microsoft.com/office/officeart/2005/8/layout/orgChart1"/>
    <dgm:cxn modelId="{4F127E75-E3B8-4F2E-8138-A0A424B3A40C}" type="presParOf" srcId="{D2403C5F-EDB3-433C-B730-AC74295BB5F9}" destId="{5418223B-36E1-4D83-BEC0-33949C466D48}" srcOrd="0" destOrd="0" presId="urn:microsoft.com/office/officeart/2005/8/layout/orgChart1"/>
    <dgm:cxn modelId="{26FF78C5-B03A-4A40-824A-762FCD573433}" type="presParOf" srcId="{D2403C5F-EDB3-433C-B730-AC74295BB5F9}" destId="{C41E35FD-C03C-440E-9B83-284518F40902}" srcOrd="1" destOrd="0" presId="urn:microsoft.com/office/officeart/2005/8/layout/orgChart1"/>
    <dgm:cxn modelId="{AE43A3B3-A099-419A-AAA5-6A65E3B02A1E}" type="presParOf" srcId="{CBA4CADC-DB5E-4B09-8ABD-7B327538D0DA}" destId="{D0C207DB-AB51-4989-AFCE-7E1429D96AFF}" srcOrd="1" destOrd="0" presId="urn:microsoft.com/office/officeart/2005/8/layout/orgChart1"/>
    <dgm:cxn modelId="{0A2D496B-8526-4EC9-9D9A-2403CEADBEAA}" type="presParOf" srcId="{CBA4CADC-DB5E-4B09-8ABD-7B327538D0DA}" destId="{ED33CAD8-E5EC-4BC2-94F0-4C81D8112140}" srcOrd="2" destOrd="0" presId="urn:microsoft.com/office/officeart/2005/8/layout/orgChart1"/>
    <dgm:cxn modelId="{AE755E22-783B-40E4-8DB0-CD79403549B6}" type="presParOf" srcId="{519C5662-0090-483A-BC9B-FA2B56E365B6}" destId="{94D3E208-3A47-43A4-A5A3-56B5C07E85CA}" srcOrd="2" destOrd="0" presId="urn:microsoft.com/office/officeart/2005/8/layout/orgChart1"/>
    <dgm:cxn modelId="{AE8B7650-1FFF-4E99-8831-2914EACC2705}" type="presParOf" srcId="{519C5662-0090-483A-BC9B-FA2B56E365B6}" destId="{48180FFE-A1F7-4004-864E-935A5F213BEC}" srcOrd="3" destOrd="0" presId="urn:microsoft.com/office/officeart/2005/8/layout/orgChart1"/>
    <dgm:cxn modelId="{AA9FD9BE-F52F-4861-9BD0-F86903CE67BE}" type="presParOf" srcId="{48180FFE-A1F7-4004-864E-935A5F213BEC}" destId="{58D2C1DB-BBFF-4A63-9EBE-8CD5E4322741}" srcOrd="0" destOrd="0" presId="urn:microsoft.com/office/officeart/2005/8/layout/orgChart1"/>
    <dgm:cxn modelId="{E780703D-7998-4352-A112-AACDA89F8001}" type="presParOf" srcId="{58D2C1DB-BBFF-4A63-9EBE-8CD5E4322741}" destId="{EA5CA484-B8B3-465A-B660-5227A486FC60}" srcOrd="0" destOrd="0" presId="urn:microsoft.com/office/officeart/2005/8/layout/orgChart1"/>
    <dgm:cxn modelId="{19636D8E-CB18-4286-B2E7-6E1F089630F1}" type="presParOf" srcId="{58D2C1DB-BBFF-4A63-9EBE-8CD5E4322741}" destId="{7721D3EC-076E-4704-BCE6-B6B2DE1C5D75}" srcOrd="1" destOrd="0" presId="urn:microsoft.com/office/officeart/2005/8/layout/orgChart1"/>
    <dgm:cxn modelId="{03D1D0D6-24D2-4863-BD6B-A37C9E1DCAA0}" type="presParOf" srcId="{48180FFE-A1F7-4004-864E-935A5F213BEC}" destId="{EAA816ED-3331-4C78-878F-3F09E09F9586}" srcOrd="1" destOrd="0" presId="urn:microsoft.com/office/officeart/2005/8/layout/orgChart1"/>
    <dgm:cxn modelId="{64A3E46D-B07E-4C07-BA8E-1B72A4B7BBD1}" type="presParOf" srcId="{48180FFE-A1F7-4004-864E-935A5F213BEC}" destId="{CF1F13EA-F137-498F-A921-512A6F257A72}" srcOrd="2" destOrd="0" presId="urn:microsoft.com/office/officeart/2005/8/layout/orgChart1"/>
    <dgm:cxn modelId="{29422390-7B5A-4D46-8144-85EAA8A5319A}" type="presParOf" srcId="{1E887723-02F2-489A-B8AD-C52838716BB1}" destId="{7F43B692-CBA1-486E-9383-A482C864A95D}" srcOrd="2" destOrd="0" presId="urn:microsoft.com/office/officeart/2005/8/layout/orgChart1"/>
    <dgm:cxn modelId="{58CCFEFC-951A-4C2B-AB29-272917844458}" type="presParOf" srcId="{98BDDC7C-CE5A-4518-BC55-DBA2B90994D5}" destId="{B1B1A1E3-BB02-451B-A8E7-B2D713C1F204}" srcOrd="2" destOrd="0" presId="urn:microsoft.com/office/officeart/2005/8/layout/orgChart1"/>
    <dgm:cxn modelId="{F2E704E6-C9E5-48D3-B0C3-7FEDF0714002}" type="presParOf" srcId="{98BDDC7C-CE5A-4518-BC55-DBA2B90994D5}" destId="{5570B786-3BEA-42E1-81E9-3083872C39AF}" srcOrd="3" destOrd="0" presId="urn:microsoft.com/office/officeart/2005/8/layout/orgChart1"/>
    <dgm:cxn modelId="{A1BFA4F2-3CE5-42CC-9281-A7B8FC95B749}" type="presParOf" srcId="{5570B786-3BEA-42E1-81E9-3083872C39AF}" destId="{A180E164-7FDD-4987-B8E2-F11895FEA927}" srcOrd="0" destOrd="0" presId="urn:microsoft.com/office/officeart/2005/8/layout/orgChart1"/>
    <dgm:cxn modelId="{8DA82C03-2D6A-43F2-81BB-1CD0662629DF}" type="presParOf" srcId="{A180E164-7FDD-4987-B8E2-F11895FEA927}" destId="{20865C68-B3C8-446A-9344-6505C9CCAE8A}" srcOrd="0" destOrd="0" presId="urn:microsoft.com/office/officeart/2005/8/layout/orgChart1"/>
    <dgm:cxn modelId="{D1623D98-89F4-4105-8E31-93A7A3F96D50}" type="presParOf" srcId="{A180E164-7FDD-4987-B8E2-F11895FEA927}" destId="{FA5CCFE3-0991-41AA-9108-73C91BD1F980}" srcOrd="1" destOrd="0" presId="urn:microsoft.com/office/officeart/2005/8/layout/orgChart1"/>
    <dgm:cxn modelId="{FE20D260-4043-4BCF-9AD6-5345A7E63E2D}" type="presParOf" srcId="{5570B786-3BEA-42E1-81E9-3083872C39AF}" destId="{8B317B6F-71F6-4579-A612-B4EB143BB7DE}" srcOrd="1" destOrd="0" presId="urn:microsoft.com/office/officeart/2005/8/layout/orgChart1"/>
    <dgm:cxn modelId="{CCA063F4-F8B1-4D7D-9C03-161F4502596C}" type="presParOf" srcId="{8B317B6F-71F6-4579-A612-B4EB143BB7DE}" destId="{8D62C531-16F7-4A76-896B-4794463A3AAF}" srcOrd="0" destOrd="0" presId="urn:microsoft.com/office/officeart/2005/8/layout/orgChart1"/>
    <dgm:cxn modelId="{4EA91F93-A16D-4D28-8DF8-D4A17458C338}" type="presParOf" srcId="{8B317B6F-71F6-4579-A612-B4EB143BB7DE}" destId="{0163A14E-6927-43FA-8D4F-0FE8A1DCF33B}" srcOrd="1" destOrd="0" presId="urn:microsoft.com/office/officeart/2005/8/layout/orgChart1"/>
    <dgm:cxn modelId="{DC82AEFF-6687-472D-8DE7-7BC36684C784}" type="presParOf" srcId="{0163A14E-6927-43FA-8D4F-0FE8A1DCF33B}" destId="{795CDB62-FB6D-4491-9F96-9F5BC6191263}" srcOrd="0" destOrd="0" presId="urn:microsoft.com/office/officeart/2005/8/layout/orgChart1"/>
    <dgm:cxn modelId="{ADFF8715-D296-4E47-98FF-B254409F5665}" type="presParOf" srcId="{795CDB62-FB6D-4491-9F96-9F5BC6191263}" destId="{02553FB6-6785-4E21-B4E5-6745D864DFD3}" srcOrd="0" destOrd="0" presId="urn:microsoft.com/office/officeart/2005/8/layout/orgChart1"/>
    <dgm:cxn modelId="{1337D386-64FF-485E-B8F3-CEC5CB06DFB9}" type="presParOf" srcId="{795CDB62-FB6D-4491-9F96-9F5BC6191263}" destId="{ACC2E43F-42DF-4688-B74F-DDF6249EF961}" srcOrd="1" destOrd="0" presId="urn:microsoft.com/office/officeart/2005/8/layout/orgChart1"/>
    <dgm:cxn modelId="{04324122-4509-4335-A4CE-C4F5B4C64DFE}" type="presParOf" srcId="{0163A14E-6927-43FA-8D4F-0FE8A1DCF33B}" destId="{C023EEFB-EC8A-4279-9537-0983B4F41B5E}" srcOrd="1" destOrd="0" presId="urn:microsoft.com/office/officeart/2005/8/layout/orgChart1"/>
    <dgm:cxn modelId="{48781B38-FEC4-4F8F-8C04-820572DBDE4F}" type="presParOf" srcId="{0163A14E-6927-43FA-8D4F-0FE8A1DCF33B}" destId="{4458A859-3D67-45D6-A66D-71133DB6ECA9}" srcOrd="2" destOrd="0" presId="urn:microsoft.com/office/officeart/2005/8/layout/orgChart1"/>
    <dgm:cxn modelId="{F68804B6-7A5F-41AF-9DE5-936D272201CB}" type="presParOf" srcId="{8B317B6F-71F6-4579-A612-B4EB143BB7DE}" destId="{7504C08E-263D-467B-9B32-BFC602158809}" srcOrd="2" destOrd="0" presId="urn:microsoft.com/office/officeart/2005/8/layout/orgChart1"/>
    <dgm:cxn modelId="{24384B33-F73F-4830-84AC-473E3A6FE6A1}" type="presParOf" srcId="{8B317B6F-71F6-4579-A612-B4EB143BB7DE}" destId="{F5A98A0D-C5D8-4EBC-9D45-D16BD44DA995}" srcOrd="3" destOrd="0" presId="urn:microsoft.com/office/officeart/2005/8/layout/orgChart1"/>
    <dgm:cxn modelId="{9CF87792-5B4C-4DB1-A82C-4F9F83636F54}" type="presParOf" srcId="{F5A98A0D-C5D8-4EBC-9D45-D16BD44DA995}" destId="{3166677D-2907-44BA-A317-0585FC2C8C4E}" srcOrd="0" destOrd="0" presId="urn:microsoft.com/office/officeart/2005/8/layout/orgChart1"/>
    <dgm:cxn modelId="{F6025B63-2843-4023-8399-D7D85BCE4088}" type="presParOf" srcId="{3166677D-2907-44BA-A317-0585FC2C8C4E}" destId="{2A6B533C-40F2-44F4-881A-FE3C320F98D3}" srcOrd="0" destOrd="0" presId="urn:microsoft.com/office/officeart/2005/8/layout/orgChart1"/>
    <dgm:cxn modelId="{D3B4BB67-CDF6-41F0-98C4-139814BEAA8E}" type="presParOf" srcId="{3166677D-2907-44BA-A317-0585FC2C8C4E}" destId="{E110F86B-FDB7-4BA8-BECF-9AEBCC0281A4}" srcOrd="1" destOrd="0" presId="urn:microsoft.com/office/officeart/2005/8/layout/orgChart1"/>
    <dgm:cxn modelId="{AE2F33F2-5948-47D4-B409-FDA310EAA3B6}" type="presParOf" srcId="{F5A98A0D-C5D8-4EBC-9D45-D16BD44DA995}" destId="{D2EBB2C0-7335-4BAA-AF3D-AE3FD3DAC725}" srcOrd="1" destOrd="0" presId="urn:microsoft.com/office/officeart/2005/8/layout/orgChart1"/>
    <dgm:cxn modelId="{25C4148E-4E27-4BA7-858F-A65318218FD5}" type="presParOf" srcId="{F5A98A0D-C5D8-4EBC-9D45-D16BD44DA995}" destId="{42DC1333-7CF5-414C-BB96-3DD78EAB925E}" srcOrd="2" destOrd="0" presId="urn:microsoft.com/office/officeart/2005/8/layout/orgChart1"/>
    <dgm:cxn modelId="{F4DE9659-955E-409E-B293-D1CC2BEB130B}" type="presParOf" srcId="{8B317B6F-71F6-4579-A612-B4EB143BB7DE}" destId="{EB575862-939F-4460-BAC6-7774D6C2D37D}" srcOrd="4" destOrd="0" presId="urn:microsoft.com/office/officeart/2005/8/layout/orgChart1"/>
    <dgm:cxn modelId="{FD670A44-AB66-4C1D-AF3C-E4392BE9D3AF}" type="presParOf" srcId="{8B317B6F-71F6-4579-A612-B4EB143BB7DE}" destId="{AF6AEAA3-E78E-4065-BF4A-846720762F81}" srcOrd="5" destOrd="0" presId="urn:microsoft.com/office/officeart/2005/8/layout/orgChart1"/>
    <dgm:cxn modelId="{E58CB1B1-F3FE-4F7B-BC28-32C9564885F0}" type="presParOf" srcId="{AF6AEAA3-E78E-4065-BF4A-846720762F81}" destId="{EF234701-0431-4C12-8494-D3DD68A2778E}" srcOrd="0" destOrd="0" presId="urn:microsoft.com/office/officeart/2005/8/layout/orgChart1"/>
    <dgm:cxn modelId="{7683786B-32FD-4EDC-A22D-D83A3EC2C052}" type="presParOf" srcId="{EF234701-0431-4C12-8494-D3DD68A2778E}" destId="{6BD2E2BC-CF89-4C9E-AC0D-362D195254AF}" srcOrd="0" destOrd="0" presId="urn:microsoft.com/office/officeart/2005/8/layout/orgChart1"/>
    <dgm:cxn modelId="{6835C6F4-BAE0-4424-9C44-BDC3CEAFC8BA}" type="presParOf" srcId="{EF234701-0431-4C12-8494-D3DD68A2778E}" destId="{0E55DFC4-6DE9-4BAC-9B84-DBECF2F5C656}" srcOrd="1" destOrd="0" presId="urn:microsoft.com/office/officeart/2005/8/layout/orgChart1"/>
    <dgm:cxn modelId="{E197BC9A-795B-4AF5-B940-E4FDC358BCCD}" type="presParOf" srcId="{AF6AEAA3-E78E-4065-BF4A-846720762F81}" destId="{8D7F42D2-F49E-4A16-B69E-BA6608D8693E}" srcOrd="1" destOrd="0" presId="urn:microsoft.com/office/officeart/2005/8/layout/orgChart1"/>
    <dgm:cxn modelId="{269BDBE9-89F3-4535-AFC8-D1242B6D342A}" type="presParOf" srcId="{AF6AEAA3-E78E-4065-BF4A-846720762F81}" destId="{448D308A-0862-48A3-9EA9-59152F9D3A9A}" srcOrd="2" destOrd="0" presId="urn:microsoft.com/office/officeart/2005/8/layout/orgChart1"/>
    <dgm:cxn modelId="{5CF2DB77-E878-4001-AE46-3F5F2D6FB7CF}" type="presParOf" srcId="{5570B786-3BEA-42E1-81E9-3083872C39AF}" destId="{568F9416-4C5E-4CFF-87A9-DB0F92B00718}" srcOrd="2" destOrd="0" presId="urn:microsoft.com/office/officeart/2005/8/layout/orgChart1"/>
    <dgm:cxn modelId="{A5D16471-9460-40F0-82A6-FF3D0554EDCF}" type="presParOf" srcId="{6B3F352E-9234-4710-BB87-21F87BA249EC}" destId="{F7697315-3D85-496E-8641-A477C5902C6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C7416B-7EEC-4A52-824E-EBB8E61F65E6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B8C9B563-64EE-404D-8163-15139C9785DD}">
      <dgm:prSet phldrT="[Text]" custT="1"/>
      <dgm:spPr/>
      <dgm:t>
        <a:bodyPr/>
        <a:lstStyle/>
        <a:p>
          <a:r>
            <a:rPr lang="en-GB" sz="2400" dirty="0"/>
            <a:t>Variable</a:t>
          </a:r>
        </a:p>
      </dgm:t>
    </dgm:pt>
    <dgm:pt modelId="{D618615E-E5FB-4F9C-9317-A01BC52B75E4}" type="parTrans" cxnId="{8BE67707-737A-44B8-94A9-F54D84B4CFDA}">
      <dgm:prSet/>
      <dgm:spPr/>
      <dgm:t>
        <a:bodyPr/>
        <a:lstStyle/>
        <a:p>
          <a:endParaRPr lang="en-GB"/>
        </a:p>
      </dgm:t>
    </dgm:pt>
    <dgm:pt modelId="{B3691994-66EC-4DB5-BD13-673BEBB17D56}" type="sibTrans" cxnId="{8BE67707-737A-44B8-94A9-F54D84B4CFDA}">
      <dgm:prSet/>
      <dgm:spPr/>
      <dgm:t>
        <a:bodyPr/>
        <a:lstStyle/>
        <a:p>
          <a:endParaRPr lang="en-GB"/>
        </a:p>
      </dgm:t>
    </dgm:pt>
    <dgm:pt modelId="{4E9A6494-8788-41D5-BEFA-F34763732DE7}">
      <dgm:prSet phldrT="[Text]" custT="1"/>
      <dgm:spPr>
        <a:ln w="19050">
          <a:solidFill>
            <a:srgbClr val="FF0000"/>
          </a:solidFill>
        </a:ln>
      </dgm:spPr>
      <dgm:t>
        <a:bodyPr/>
        <a:lstStyle/>
        <a:p>
          <a:r>
            <a:rPr lang="en-GB" sz="2400" dirty="0">
              <a:solidFill>
                <a:schemeClr val="tx1"/>
              </a:solidFill>
            </a:rPr>
            <a:t>Quantitative</a:t>
          </a:r>
        </a:p>
      </dgm:t>
    </dgm:pt>
    <dgm:pt modelId="{A7BD997A-A34B-4B1E-9D23-E54BBFEEA74F}" type="parTrans" cxnId="{F1AD8ABC-2C87-4D9C-A4E6-03679B9866AA}">
      <dgm:prSet/>
      <dgm:spPr>
        <a:ln w="19050">
          <a:solidFill>
            <a:srgbClr val="FF0000"/>
          </a:solidFill>
        </a:ln>
      </dgm:spPr>
      <dgm:t>
        <a:bodyPr/>
        <a:lstStyle/>
        <a:p>
          <a:endParaRPr lang="en-GB"/>
        </a:p>
      </dgm:t>
    </dgm:pt>
    <dgm:pt modelId="{EFF78B74-B2F6-4DAF-A642-656B9690DECC}" type="sibTrans" cxnId="{F1AD8ABC-2C87-4D9C-A4E6-03679B9866AA}">
      <dgm:prSet/>
      <dgm:spPr/>
      <dgm:t>
        <a:bodyPr/>
        <a:lstStyle/>
        <a:p>
          <a:endParaRPr lang="en-GB"/>
        </a:p>
      </dgm:t>
    </dgm:pt>
    <dgm:pt modelId="{8156D89F-A3D6-42BA-8F87-E5D670B518AC}">
      <dgm:prSet phldrT="[Text]" custT="1"/>
      <dgm:spPr/>
      <dgm:t>
        <a:bodyPr/>
        <a:lstStyle/>
        <a:p>
          <a:r>
            <a:rPr lang="en-GB" sz="2400" dirty="0">
              <a:solidFill>
                <a:schemeClr val="tx1"/>
              </a:solidFill>
            </a:rPr>
            <a:t>Qualitative</a:t>
          </a:r>
        </a:p>
      </dgm:t>
    </dgm:pt>
    <dgm:pt modelId="{2BE35AFE-B43A-42C2-8FA6-E0998D337D27}" type="parTrans" cxnId="{D1EA996F-C0CC-4521-8D12-0537F9C19208}">
      <dgm:prSet/>
      <dgm:spPr/>
      <dgm:t>
        <a:bodyPr/>
        <a:lstStyle/>
        <a:p>
          <a:endParaRPr lang="en-GB"/>
        </a:p>
      </dgm:t>
    </dgm:pt>
    <dgm:pt modelId="{B896885E-65F8-4EB1-BF82-7E4E7B9A2951}" type="sibTrans" cxnId="{D1EA996F-C0CC-4521-8D12-0537F9C19208}">
      <dgm:prSet/>
      <dgm:spPr/>
      <dgm:t>
        <a:bodyPr/>
        <a:lstStyle/>
        <a:p>
          <a:endParaRPr lang="en-GB"/>
        </a:p>
      </dgm:t>
    </dgm:pt>
    <dgm:pt modelId="{01C63269-CAD0-48F3-8443-311D86ADA77C}">
      <dgm:prSet phldrT="[Text]" custT="1"/>
      <dgm:spPr/>
      <dgm:t>
        <a:bodyPr/>
        <a:lstStyle/>
        <a:p>
          <a:r>
            <a:rPr lang="en-GB" sz="2400"/>
            <a:t>Nominal</a:t>
          </a:r>
          <a:endParaRPr lang="en-GB" sz="2400" dirty="0"/>
        </a:p>
      </dgm:t>
    </dgm:pt>
    <dgm:pt modelId="{DEB6BA32-E1DB-493D-A413-FD4677CE7692}" type="parTrans" cxnId="{8F1B4BC1-857A-4300-BB50-191C866D5B02}">
      <dgm:prSet/>
      <dgm:spPr/>
      <dgm:t>
        <a:bodyPr/>
        <a:lstStyle/>
        <a:p>
          <a:endParaRPr lang="en-GB"/>
        </a:p>
      </dgm:t>
    </dgm:pt>
    <dgm:pt modelId="{CB02C522-B47D-45DE-9638-4D5D9E933753}" type="sibTrans" cxnId="{8F1B4BC1-857A-4300-BB50-191C866D5B02}">
      <dgm:prSet/>
      <dgm:spPr/>
      <dgm:t>
        <a:bodyPr/>
        <a:lstStyle/>
        <a:p>
          <a:endParaRPr lang="en-GB"/>
        </a:p>
      </dgm:t>
    </dgm:pt>
    <dgm:pt modelId="{BC5B9B0D-A349-43A8-A269-4CE58409871C}">
      <dgm:prSet phldrT="[Text]" custT="1"/>
      <dgm:spPr>
        <a:ln w="19050">
          <a:solidFill>
            <a:srgbClr val="FF0000"/>
          </a:solidFill>
        </a:ln>
      </dgm:spPr>
      <dgm:t>
        <a:bodyPr/>
        <a:lstStyle/>
        <a:p>
          <a:r>
            <a:rPr lang="en-GB" sz="2400" dirty="0"/>
            <a:t>Continuous</a:t>
          </a:r>
        </a:p>
      </dgm:t>
    </dgm:pt>
    <dgm:pt modelId="{8C039075-A894-46F5-AACC-BB29BCA76CA8}" type="parTrans" cxnId="{AA461CA7-75FE-4144-8997-3ADD1F98DF3D}">
      <dgm:prSet/>
      <dgm:spPr>
        <a:ln w="19050">
          <a:solidFill>
            <a:srgbClr val="FF0000"/>
          </a:solidFill>
        </a:ln>
      </dgm:spPr>
      <dgm:t>
        <a:bodyPr/>
        <a:lstStyle/>
        <a:p>
          <a:endParaRPr lang="en-GB"/>
        </a:p>
      </dgm:t>
    </dgm:pt>
    <dgm:pt modelId="{80F948B0-7CE5-4ED0-80C9-2C707CA61401}" type="sibTrans" cxnId="{AA461CA7-75FE-4144-8997-3ADD1F98DF3D}">
      <dgm:prSet/>
      <dgm:spPr/>
      <dgm:t>
        <a:bodyPr/>
        <a:lstStyle/>
        <a:p>
          <a:endParaRPr lang="en-GB"/>
        </a:p>
      </dgm:t>
    </dgm:pt>
    <dgm:pt modelId="{5590A4FD-8E6F-458C-8D71-4846CA3333AD}">
      <dgm:prSet phldrT="[Text]" custT="1"/>
      <dgm:spPr>
        <a:ln w="19050">
          <a:solidFill>
            <a:srgbClr val="FF0000"/>
          </a:solidFill>
        </a:ln>
      </dgm:spPr>
      <dgm:t>
        <a:bodyPr/>
        <a:lstStyle/>
        <a:p>
          <a:r>
            <a:rPr lang="en-GB" sz="2400" dirty="0"/>
            <a:t>Discrete</a:t>
          </a:r>
        </a:p>
      </dgm:t>
    </dgm:pt>
    <dgm:pt modelId="{6D1D5572-29DA-4E0E-BD07-1E02CE59DFF2}" type="parTrans" cxnId="{0C116C40-28A9-4974-A616-4528A4FB7975}">
      <dgm:prSet/>
      <dgm:spPr>
        <a:ln w="19050">
          <a:solidFill>
            <a:srgbClr val="FF0000"/>
          </a:solidFill>
        </a:ln>
      </dgm:spPr>
      <dgm:t>
        <a:bodyPr/>
        <a:lstStyle/>
        <a:p>
          <a:endParaRPr lang="en-GB"/>
        </a:p>
      </dgm:t>
    </dgm:pt>
    <dgm:pt modelId="{F43F1FC8-6590-4649-B6D6-C2DCEE76D688}" type="sibTrans" cxnId="{0C116C40-28A9-4974-A616-4528A4FB7975}">
      <dgm:prSet/>
      <dgm:spPr/>
      <dgm:t>
        <a:bodyPr/>
        <a:lstStyle/>
        <a:p>
          <a:endParaRPr lang="en-GB"/>
        </a:p>
      </dgm:t>
    </dgm:pt>
    <dgm:pt modelId="{D7123E1A-73CF-4712-BBEE-A58CCDBCFF1F}">
      <dgm:prSet phldrT="[Text]" custT="1"/>
      <dgm:spPr/>
      <dgm:t>
        <a:bodyPr/>
        <a:lstStyle/>
        <a:p>
          <a:r>
            <a:rPr lang="en-GB" sz="2400"/>
            <a:t>Ordinal</a:t>
          </a:r>
          <a:endParaRPr lang="en-GB" sz="2400" dirty="0"/>
        </a:p>
      </dgm:t>
    </dgm:pt>
    <dgm:pt modelId="{A6DA26B7-EE27-4229-B8D5-B157ED67CAED}" type="parTrans" cxnId="{CBEF18B4-AA55-4AFA-9D05-5EA2A94C7369}">
      <dgm:prSet/>
      <dgm:spPr/>
      <dgm:t>
        <a:bodyPr/>
        <a:lstStyle/>
        <a:p>
          <a:endParaRPr lang="en-GB"/>
        </a:p>
      </dgm:t>
    </dgm:pt>
    <dgm:pt modelId="{8BC41FC5-858E-4765-9B7B-D6FAD6292034}" type="sibTrans" cxnId="{CBEF18B4-AA55-4AFA-9D05-5EA2A94C7369}">
      <dgm:prSet/>
      <dgm:spPr/>
      <dgm:t>
        <a:bodyPr/>
        <a:lstStyle/>
        <a:p>
          <a:endParaRPr lang="en-GB"/>
        </a:p>
      </dgm:t>
    </dgm:pt>
    <dgm:pt modelId="{54AD32E5-09A0-4195-8DA2-2BBACF316011}">
      <dgm:prSet phldrT="[Text]" custT="1"/>
      <dgm:spPr/>
      <dgm:t>
        <a:bodyPr/>
        <a:lstStyle/>
        <a:p>
          <a:r>
            <a:rPr lang="en-GB" sz="2400"/>
            <a:t>Binary</a:t>
          </a:r>
          <a:endParaRPr lang="en-GB" sz="2400" dirty="0"/>
        </a:p>
      </dgm:t>
    </dgm:pt>
    <dgm:pt modelId="{107E2C0B-05A6-4CDD-A65B-DA68F12E3AE1}" type="parTrans" cxnId="{1FBF0FA8-97AE-428E-B86E-409330E04530}">
      <dgm:prSet/>
      <dgm:spPr/>
      <dgm:t>
        <a:bodyPr/>
        <a:lstStyle/>
        <a:p>
          <a:endParaRPr lang="en-GB"/>
        </a:p>
      </dgm:t>
    </dgm:pt>
    <dgm:pt modelId="{13FDAC7C-068F-4F9B-AD30-F13A9789F573}" type="sibTrans" cxnId="{1FBF0FA8-97AE-428E-B86E-409330E04530}">
      <dgm:prSet/>
      <dgm:spPr/>
      <dgm:t>
        <a:bodyPr/>
        <a:lstStyle/>
        <a:p>
          <a:endParaRPr lang="en-GB"/>
        </a:p>
      </dgm:t>
    </dgm:pt>
    <dgm:pt modelId="{58C2EFC8-2A02-4AAE-84BD-EE8427E59359}" type="pres">
      <dgm:prSet presAssocID="{67C7416B-7EEC-4A52-824E-EBB8E61F65E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3F352E-9234-4710-BB87-21F87BA249EC}" type="pres">
      <dgm:prSet presAssocID="{B8C9B563-64EE-404D-8163-15139C9785DD}" presName="hierRoot1" presStyleCnt="0">
        <dgm:presLayoutVars>
          <dgm:hierBranch val="init"/>
        </dgm:presLayoutVars>
      </dgm:prSet>
      <dgm:spPr/>
    </dgm:pt>
    <dgm:pt modelId="{44B61566-9D73-43E6-8A3E-8728CD09BB1D}" type="pres">
      <dgm:prSet presAssocID="{B8C9B563-64EE-404D-8163-15139C9785DD}" presName="rootComposite1" presStyleCnt="0"/>
      <dgm:spPr/>
    </dgm:pt>
    <dgm:pt modelId="{7F9857EA-2526-4071-A163-E7FC49A9C3D7}" type="pres">
      <dgm:prSet presAssocID="{B8C9B563-64EE-404D-8163-15139C9785DD}" presName="rootText1" presStyleLbl="node0" presStyleIdx="0" presStyleCnt="1" custScaleX="105601">
        <dgm:presLayoutVars>
          <dgm:chPref val="3"/>
        </dgm:presLayoutVars>
      </dgm:prSet>
      <dgm:spPr>
        <a:prstGeom prst="roundRect">
          <a:avLst/>
        </a:prstGeom>
      </dgm:spPr>
    </dgm:pt>
    <dgm:pt modelId="{38F05839-A00E-4EF5-8C3E-7C6C659070D5}" type="pres">
      <dgm:prSet presAssocID="{B8C9B563-64EE-404D-8163-15139C9785DD}" presName="rootConnector1" presStyleLbl="node1" presStyleIdx="0" presStyleCnt="0"/>
      <dgm:spPr/>
    </dgm:pt>
    <dgm:pt modelId="{98BDDC7C-CE5A-4518-BC55-DBA2B90994D5}" type="pres">
      <dgm:prSet presAssocID="{B8C9B563-64EE-404D-8163-15139C9785DD}" presName="hierChild2" presStyleCnt="0"/>
      <dgm:spPr/>
    </dgm:pt>
    <dgm:pt modelId="{DD672F58-C8BE-4F11-A076-0891548AA6D8}" type="pres">
      <dgm:prSet presAssocID="{A7BD997A-A34B-4B1E-9D23-E54BBFEEA74F}" presName="Name37" presStyleLbl="parChTrans1D2" presStyleIdx="0" presStyleCnt="2"/>
      <dgm:spPr/>
    </dgm:pt>
    <dgm:pt modelId="{1E887723-02F2-489A-B8AD-C52838716BB1}" type="pres">
      <dgm:prSet presAssocID="{4E9A6494-8788-41D5-BEFA-F34763732DE7}" presName="hierRoot2" presStyleCnt="0">
        <dgm:presLayoutVars>
          <dgm:hierBranch/>
        </dgm:presLayoutVars>
      </dgm:prSet>
      <dgm:spPr/>
    </dgm:pt>
    <dgm:pt modelId="{6F421C82-03EC-4FBE-AFC7-9D20D5D8E1C4}" type="pres">
      <dgm:prSet presAssocID="{4E9A6494-8788-41D5-BEFA-F34763732DE7}" presName="rootComposite" presStyleCnt="0"/>
      <dgm:spPr/>
    </dgm:pt>
    <dgm:pt modelId="{8ACA9F6D-55D7-4756-BA1E-6FD40779715A}" type="pres">
      <dgm:prSet presAssocID="{4E9A6494-8788-41D5-BEFA-F34763732DE7}" presName="rootText" presStyleLbl="node2" presStyleIdx="0" presStyleCnt="2" custScaleX="116861">
        <dgm:presLayoutVars>
          <dgm:chPref val="3"/>
        </dgm:presLayoutVars>
      </dgm:prSet>
      <dgm:spPr>
        <a:prstGeom prst="roundRect">
          <a:avLst/>
        </a:prstGeom>
      </dgm:spPr>
    </dgm:pt>
    <dgm:pt modelId="{E25090E3-7F16-4178-A6E4-8C46C19F04B8}" type="pres">
      <dgm:prSet presAssocID="{4E9A6494-8788-41D5-BEFA-F34763732DE7}" presName="rootConnector" presStyleLbl="node2" presStyleIdx="0" presStyleCnt="2"/>
      <dgm:spPr/>
    </dgm:pt>
    <dgm:pt modelId="{519C5662-0090-483A-BC9B-FA2B56E365B6}" type="pres">
      <dgm:prSet presAssocID="{4E9A6494-8788-41D5-BEFA-F34763732DE7}" presName="hierChild4" presStyleCnt="0"/>
      <dgm:spPr/>
    </dgm:pt>
    <dgm:pt modelId="{C2ABAB2A-C3E4-4A7A-BB25-DCE5CAE716CD}" type="pres">
      <dgm:prSet presAssocID="{8C039075-A894-46F5-AACC-BB29BCA76CA8}" presName="Name35" presStyleLbl="parChTrans1D3" presStyleIdx="0" presStyleCnt="5"/>
      <dgm:spPr/>
    </dgm:pt>
    <dgm:pt modelId="{CBA4CADC-DB5E-4B09-8ABD-7B327538D0DA}" type="pres">
      <dgm:prSet presAssocID="{BC5B9B0D-A349-43A8-A269-4CE58409871C}" presName="hierRoot2" presStyleCnt="0">
        <dgm:presLayoutVars>
          <dgm:hierBranch val="init"/>
        </dgm:presLayoutVars>
      </dgm:prSet>
      <dgm:spPr/>
    </dgm:pt>
    <dgm:pt modelId="{D2403C5F-EDB3-433C-B730-AC74295BB5F9}" type="pres">
      <dgm:prSet presAssocID="{BC5B9B0D-A349-43A8-A269-4CE58409871C}" presName="rootComposite" presStyleCnt="0"/>
      <dgm:spPr/>
    </dgm:pt>
    <dgm:pt modelId="{5418223B-36E1-4D83-BEC0-33949C466D48}" type="pres">
      <dgm:prSet presAssocID="{BC5B9B0D-A349-43A8-A269-4CE58409871C}" presName="rootText" presStyleLbl="node3" presStyleIdx="0" presStyleCnt="5">
        <dgm:presLayoutVars>
          <dgm:chPref val="3"/>
        </dgm:presLayoutVars>
      </dgm:prSet>
      <dgm:spPr>
        <a:prstGeom prst="roundRect">
          <a:avLst/>
        </a:prstGeom>
      </dgm:spPr>
    </dgm:pt>
    <dgm:pt modelId="{C41E35FD-C03C-440E-9B83-284518F40902}" type="pres">
      <dgm:prSet presAssocID="{BC5B9B0D-A349-43A8-A269-4CE58409871C}" presName="rootConnector" presStyleLbl="node3" presStyleIdx="0" presStyleCnt="5"/>
      <dgm:spPr/>
    </dgm:pt>
    <dgm:pt modelId="{D0C207DB-AB51-4989-AFCE-7E1429D96AFF}" type="pres">
      <dgm:prSet presAssocID="{BC5B9B0D-A349-43A8-A269-4CE58409871C}" presName="hierChild4" presStyleCnt="0"/>
      <dgm:spPr/>
    </dgm:pt>
    <dgm:pt modelId="{ED33CAD8-E5EC-4BC2-94F0-4C81D8112140}" type="pres">
      <dgm:prSet presAssocID="{BC5B9B0D-A349-43A8-A269-4CE58409871C}" presName="hierChild5" presStyleCnt="0"/>
      <dgm:spPr/>
    </dgm:pt>
    <dgm:pt modelId="{94D3E208-3A47-43A4-A5A3-56B5C07E85CA}" type="pres">
      <dgm:prSet presAssocID="{6D1D5572-29DA-4E0E-BD07-1E02CE59DFF2}" presName="Name35" presStyleLbl="parChTrans1D3" presStyleIdx="1" presStyleCnt="5"/>
      <dgm:spPr/>
    </dgm:pt>
    <dgm:pt modelId="{48180FFE-A1F7-4004-864E-935A5F213BEC}" type="pres">
      <dgm:prSet presAssocID="{5590A4FD-8E6F-458C-8D71-4846CA3333AD}" presName="hierRoot2" presStyleCnt="0">
        <dgm:presLayoutVars>
          <dgm:hierBranch/>
        </dgm:presLayoutVars>
      </dgm:prSet>
      <dgm:spPr/>
    </dgm:pt>
    <dgm:pt modelId="{58D2C1DB-BBFF-4A63-9EBE-8CD5E4322741}" type="pres">
      <dgm:prSet presAssocID="{5590A4FD-8E6F-458C-8D71-4846CA3333AD}" presName="rootComposite" presStyleCnt="0"/>
      <dgm:spPr/>
    </dgm:pt>
    <dgm:pt modelId="{EA5CA484-B8B3-465A-B660-5227A486FC60}" type="pres">
      <dgm:prSet presAssocID="{5590A4FD-8E6F-458C-8D71-4846CA3333AD}" presName="rootText" presStyleLbl="node3" presStyleIdx="1" presStyleCnt="5">
        <dgm:presLayoutVars>
          <dgm:chPref val="3"/>
        </dgm:presLayoutVars>
      </dgm:prSet>
      <dgm:spPr>
        <a:prstGeom prst="roundRect">
          <a:avLst/>
        </a:prstGeom>
      </dgm:spPr>
    </dgm:pt>
    <dgm:pt modelId="{7721D3EC-076E-4704-BCE6-B6B2DE1C5D75}" type="pres">
      <dgm:prSet presAssocID="{5590A4FD-8E6F-458C-8D71-4846CA3333AD}" presName="rootConnector" presStyleLbl="node3" presStyleIdx="1" presStyleCnt="5"/>
      <dgm:spPr/>
    </dgm:pt>
    <dgm:pt modelId="{EAA816ED-3331-4C78-878F-3F09E09F9586}" type="pres">
      <dgm:prSet presAssocID="{5590A4FD-8E6F-458C-8D71-4846CA3333AD}" presName="hierChild4" presStyleCnt="0"/>
      <dgm:spPr/>
    </dgm:pt>
    <dgm:pt modelId="{CF1F13EA-F137-498F-A921-512A6F257A72}" type="pres">
      <dgm:prSet presAssocID="{5590A4FD-8E6F-458C-8D71-4846CA3333AD}" presName="hierChild5" presStyleCnt="0"/>
      <dgm:spPr/>
    </dgm:pt>
    <dgm:pt modelId="{7F43B692-CBA1-486E-9383-A482C864A95D}" type="pres">
      <dgm:prSet presAssocID="{4E9A6494-8788-41D5-BEFA-F34763732DE7}" presName="hierChild5" presStyleCnt="0"/>
      <dgm:spPr/>
    </dgm:pt>
    <dgm:pt modelId="{B1B1A1E3-BB02-451B-A8E7-B2D713C1F204}" type="pres">
      <dgm:prSet presAssocID="{2BE35AFE-B43A-42C2-8FA6-E0998D337D27}" presName="Name37" presStyleLbl="parChTrans1D2" presStyleIdx="1" presStyleCnt="2"/>
      <dgm:spPr/>
    </dgm:pt>
    <dgm:pt modelId="{5570B786-3BEA-42E1-81E9-3083872C39AF}" type="pres">
      <dgm:prSet presAssocID="{8156D89F-A3D6-42BA-8F87-E5D670B518AC}" presName="hierRoot2" presStyleCnt="0">
        <dgm:presLayoutVars>
          <dgm:hierBranch/>
        </dgm:presLayoutVars>
      </dgm:prSet>
      <dgm:spPr/>
    </dgm:pt>
    <dgm:pt modelId="{A180E164-7FDD-4987-B8E2-F11895FEA927}" type="pres">
      <dgm:prSet presAssocID="{8156D89F-A3D6-42BA-8F87-E5D670B518AC}" presName="rootComposite" presStyleCnt="0"/>
      <dgm:spPr/>
    </dgm:pt>
    <dgm:pt modelId="{20865C68-B3C8-446A-9344-6505C9CCAE8A}" type="pres">
      <dgm:prSet presAssocID="{8156D89F-A3D6-42BA-8F87-E5D670B518AC}" presName="rootText" presStyleLbl="node2" presStyleIdx="1" presStyleCnt="2" custScaleX="114988">
        <dgm:presLayoutVars>
          <dgm:chPref val="3"/>
        </dgm:presLayoutVars>
      </dgm:prSet>
      <dgm:spPr>
        <a:prstGeom prst="roundRect">
          <a:avLst/>
        </a:prstGeom>
      </dgm:spPr>
    </dgm:pt>
    <dgm:pt modelId="{FA5CCFE3-0991-41AA-9108-73C91BD1F980}" type="pres">
      <dgm:prSet presAssocID="{8156D89F-A3D6-42BA-8F87-E5D670B518AC}" presName="rootConnector" presStyleLbl="node2" presStyleIdx="1" presStyleCnt="2"/>
      <dgm:spPr/>
    </dgm:pt>
    <dgm:pt modelId="{8B317B6F-71F6-4579-A612-B4EB143BB7DE}" type="pres">
      <dgm:prSet presAssocID="{8156D89F-A3D6-42BA-8F87-E5D670B518AC}" presName="hierChild4" presStyleCnt="0"/>
      <dgm:spPr/>
    </dgm:pt>
    <dgm:pt modelId="{8D62C531-16F7-4A76-896B-4794463A3AAF}" type="pres">
      <dgm:prSet presAssocID="{DEB6BA32-E1DB-493D-A413-FD4677CE7692}" presName="Name35" presStyleLbl="parChTrans1D3" presStyleIdx="2" presStyleCnt="5"/>
      <dgm:spPr/>
    </dgm:pt>
    <dgm:pt modelId="{0163A14E-6927-43FA-8D4F-0FE8A1DCF33B}" type="pres">
      <dgm:prSet presAssocID="{01C63269-CAD0-48F3-8443-311D86ADA77C}" presName="hierRoot2" presStyleCnt="0">
        <dgm:presLayoutVars>
          <dgm:hierBranch val="r"/>
        </dgm:presLayoutVars>
      </dgm:prSet>
      <dgm:spPr/>
    </dgm:pt>
    <dgm:pt modelId="{795CDB62-FB6D-4491-9F96-9F5BC6191263}" type="pres">
      <dgm:prSet presAssocID="{01C63269-CAD0-48F3-8443-311D86ADA77C}" presName="rootComposite" presStyleCnt="0"/>
      <dgm:spPr/>
    </dgm:pt>
    <dgm:pt modelId="{02553FB6-6785-4E21-B4E5-6745D864DFD3}" type="pres">
      <dgm:prSet presAssocID="{01C63269-CAD0-48F3-8443-311D86ADA77C}" presName="rootText" presStyleLbl="node3" presStyleIdx="2" presStyleCnt="5">
        <dgm:presLayoutVars>
          <dgm:chPref val="3"/>
        </dgm:presLayoutVars>
      </dgm:prSet>
      <dgm:spPr>
        <a:prstGeom prst="roundRect">
          <a:avLst/>
        </a:prstGeom>
      </dgm:spPr>
    </dgm:pt>
    <dgm:pt modelId="{ACC2E43F-42DF-4688-B74F-DDF6249EF961}" type="pres">
      <dgm:prSet presAssocID="{01C63269-CAD0-48F3-8443-311D86ADA77C}" presName="rootConnector" presStyleLbl="node3" presStyleIdx="2" presStyleCnt="5"/>
      <dgm:spPr/>
    </dgm:pt>
    <dgm:pt modelId="{C023EEFB-EC8A-4279-9537-0983B4F41B5E}" type="pres">
      <dgm:prSet presAssocID="{01C63269-CAD0-48F3-8443-311D86ADA77C}" presName="hierChild4" presStyleCnt="0"/>
      <dgm:spPr/>
    </dgm:pt>
    <dgm:pt modelId="{4458A859-3D67-45D6-A66D-71133DB6ECA9}" type="pres">
      <dgm:prSet presAssocID="{01C63269-CAD0-48F3-8443-311D86ADA77C}" presName="hierChild5" presStyleCnt="0"/>
      <dgm:spPr/>
    </dgm:pt>
    <dgm:pt modelId="{7504C08E-263D-467B-9B32-BFC602158809}" type="pres">
      <dgm:prSet presAssocID="{A6DA26B7-EE27-4229-B8D5-B157ED67CAED}" presName="Name35" presStyleLbl="parChTrans1D3" presStyleIdx="3" presStyleCnt="5"/>
      <dgm:spPr/>
    </dgm:pt>
    <dgm:pt modelId="{F5A98A0D-C5D8-4EBC-9D45-D16BD44DA995}" type="pres">
      <dgm:prSet presAssocID="{D7123E1A-73CF-4712-BBEE-A58CCDBCFF1F}" presName="hierRoot2" presStyleCnt="0">
        <dgm:presLayoutVars>
          <dgm:hierBranch val="r"/>
        </dgm:presLayoutVars>
      </dgm:prSet>
      <dgm:spPr/>
    </dgm:pt>
    <dgm:pt modelId="{3166677D-2907-44BA-A317-0585FC2C8C4E}" type="pres">
      <dgm:prSet presAssocID="{D7123E1A-73CF-4712-BBEE-A58CCDBCFF1F}" presName="rootComposite" presStyleCnt="0"/>
      <dgm:spPr/>
    </dgm:pt>
    <dgm:pt modelId="{2A6B533C-40F2-44F4-881A-FE3C320F98D3}" type="pres">
      <dgm:prSet presAssocID="{D7123E1A-73CF-4712-BBEE-A58CCDBCFF1F}" presName="rootText" presStyleLbl="node3" presStyleIdx="3" presStyleCnt="5">
        <dgm:presLayoutVars>
          <dgm:chPref val="3"/>
        </dgm:presLayoutVars>
      </dgm:prSet>
      <dgm:spPr>
        <a:prstGeom prst="roundRect">
          <a:avLst/>
        </a:prstGeom>
      </dgm:spPr>
    </dgm:pt>
    <dgm:pt modelId="{E110F86B-FDB7-4BA8-BECF-9AEBCC0281A4}" type="pres">
      <dgm:prSet presAssocID="{D7123E1A-73CF-4712-BBEE-A58CCDBCFF1F}" presName="rootConnector" presStyleLbl="node3" presStyleIdx="3" presStyleCnt="5"/>
      <dgm:spPr/>
    </dgm:pt>
    <dgm:pt modelId="{D2EBB2C0-7335-4BAA-AF3D-AE3FD3DAC725}" type="pres">
      <dgm:prSet presAssocID="{D7123E1A-73CF-4712-BBEE-A58CCDBCFF1F}" presName="hierChild4" presStyleCnt="0"/>
      <dgm:spPr/>
    </dgm:pt>
    <dgm:pt modelId="{42DC1333-7CF5-414C-BB96-3DD78EAB925E}" type="pres">
      <dgm:prSet presAssocID="{D7123E1A-73CF-4712-BBEE-A58CCDBCFF1F}" presName="hierChild5" presStyleCnt="0"/>
      <dgm:spPr/>
    </dgm:pt>
    <dgm:pt modelId="{EB575862-939F-4460-BAC6-7774D6C2D37D}" type="pres">
      <dgm:prSet presAssocID="{107E2C0B-05A6-4CDD-A65B-DA68F12E3AE1}" presName="Name35" presStyleLbl="parChTrans1D3" presStyleIdx="4" presStyleCnt="5"/>
      <dgm:spPr/>
    </dgm:pt>
    <dgm:pt modelId="{AF6AEAA3-E78E-4065-BF4A-846720762F81}" type="pres">
      <dgm:prSet presAssocID="{54AD32E5-09A0-4195-8DA2-2BBACF316011}" presName="hierRoot2" presStyleCnt="0">
        <dgm:presLayoutVars>
          <dgm:hierBranch val="r"/>
        </dgm:presLayoutVars>
      </dgm:prSet>
      <dgm:spPr/>
    </dgm:pt>
    <dgm:pt modelId="{EF234701-0431-4C12-8494-D3DD68A2778E}" type="pres">
      <dgm:prSet presAssocID="{54AD32E5-09A0-4195-8DA2-2BBACF316011}" presName="rootComposite" presStyleCnt="0"/>
      <dgm:spPr/>
    </dgm:pt>
    <dgm:pt modelId="{6BD2E2BC-CF89-4C9E-AC0D-362D195254AF}" type="pres">
      <dgm:prSet presAssocID="{54AD32E5-09A0-4195-8DA2-2BBACF316011}" presName="rootText" presStyleLbl="node3" presStyleIdx="4" presStyleCnt="5">
        <dgm:presLayoutVars>
          <dgm:chPref val="3"/>
        </dgm:presLayoutVars>
      </dgm:prSet>
      <dgm:spPr>
        <a:prstGeom prst="roundRect">
          <a:avLst/>
        </a:prstGeom>
      </dgm:spPr>
    </dgm:pt>
    <dgm:pt modelId="{0E55DFC4-6DE9-4BAC-9B84-DBECF2F5C656}" type="pres">
      <dgm:prSet presAssocID="{54AD32E5-09A0-4195-8DA2-2BBACF316011}" presName="rootConnector" presStyleLbl="node3" presStyleIdx="4" presStyleCnt="5"/>
      <dgm:spPr/>
    </dgm:pt>
    <dgm:pt modelId="{8D7F42D2-F49E-4A16-B69E-BA6608D8693E}" type="pres">
      <dgm:prSet presAssocID="{54AD32E5-09A0-4195-8DA2-2BBACF316011}" presName="hierChild4" presStyleCnt="0"/>
      <dgm:spPr/>
    </dgm:pt>
    <dgm:pt modelId="{448D308A-0862-48A3-9EA9-59152F9D3A9A}" type="pres">
      <dgm:prSet presAssocID="{54AD32E5-09A0-4195-8DA2-2BBACF316011}" presName="hierChild5" presStyleCnt="0"/>
      <dgm:spPr/>
    </dgm:pt>
    <dgm:pt modelId="{568F9416-4C5E-4CFF-87A9-DB0F92B00718}" type="pres">
      <dgm:prSet presAssocID="{8156D89F-A3D6-42BA-8F87-E5D670B518AC}" presName="hierChild5" presStyleCnt="0"/>
      <dgm:spPr/>
    </dgm:pt>
    <dgm:pt modelId="{F7697315-3D85-496E-8641-A477C5902C6A}" type="pres">
      <dgm:prSet presAssocID="{B8C9B563-64EE-404D-8163-15139C9785DD}" presName="hierChild3" presStyleCnt="0"/>
      <dgm:spPr/>
    </dgm:pt>
  </dgm:ptLst>
  <dgm:cxnLst>
    <dgm:cxn modelId="{D7F3E905-9208-4381-B06D-5BBC03D8A629}" type="presOf" srcId="{B8C9B563-64EE-404D-8163-15139C9785DD}" destId="{7F9857EA-2526-4071-A163-E7FC49A9C3D7}" srcOrd="0" destOrd="0" presId="urn:microsoft.com/office/officeart/2005/8/layout/orgChart1"/>
    <dgm:cxn modelId="{8BE67707-737A-44B8-94A9-F54D84B4CFDA}" srcId="{67C7416B-7EEC-4A52-824E-EBB8E61F65E6}" destId="{B8C9B563-64EE-404D-8163-15139C9785DD}" srcOrd="0" destOrd="0" parTransId="{D618615E-E5FB-4F9C-9317-A01BC52B75E4}" sibTransId="{B3691994-66EC-4DB5-BD13-673BEBB17D56}"/>
    <dgm:cxn modelId="{B5664908-39C0-4219-8206-C068ACEAAF54}" type="presOf" srcId="{8156D89F-A3D6-42BA-8F87-E5D670B518AC}" destId="{FA5CCFE3-0991-41AA-9108-73C91BD1F980}" srcOrd="1" destOrd="0" presId="urn:microsoft.com/office/officeart/2005/8/layout/orgChart1"/>
    <dgm:cxn modelId="{9C80011F-728C-4671-A9AF-A4E5DB46BFD1}" type="presOf" srcId="{D7123E1A-73CF-4712-BBEE-A58CCDBCFF1F}" destId="{2A6B533C-40F2-44F4-881A-FE3C320F98D3}" srcOrd="0" destOrd="0" presId="urn:microsoft.com/office/officeart/2005/8/layout/orgChart1"/>
    <dgm:cxn modelId="{71E80234-05C9-4EAF-AEF4-0B3765906B88}" type="presOf" srcId="{A6DA26B7-EE27-4229-B8D5-B157ED67CAED}" destId="{7504C08E-263D-467B-9B32-BFC602158809}" srcOrd="0" destOrd="0" presId="urn:microsoft.com/office/officeart/2005/8/layout/orgChart1"/>
    <dgm:cxn modelId="{1BE2F735-CF6C-4465-8E49-5BFF5416CC39}" type="presOf" srcId="{107E2C0B-05A6-4CDD-A65B-DA68F12E3AE1}" destId="{EB575862-939F-4460-BAC6-7774D6C2D37D}" srcOrd="0" destOrd="0" presId="urn:microsoft.com/office/officeart/2005/8/layout/orgChart1"/>
    <dgm:cxn modelId="{0C116C40-28A9-4974-A616-4528A4FB7975}" srcId="{4E9A6494-8788-41D5-BEFA-F34763732DE7}" destId="{5590A4FD-8E6F-458C-8D71-4846CA3333AD}" srcOrd="1" destOrd="0" parTransId="{6D1D5572-29DA-4E0E-BD07-1E02CE59DFF2}" sibTransId="{F43F1FC8-6590-4649-B6D6-C2DCEE76D688}"/>
    <dgm:cxn modelId="{E8656D40-FE2C-407E-86B0-EB76AA29652F}" type="presOf" srcId="{5590A4FD-8E6F-458C-8D71-4846CA3333AD}" destId="{EA5CA484-B8B3-465A-B660-5227A486FC60}" srcOrd="0" destOrd="0" presId="urn:microsoft.com/office/officeart/2005/8/layout/orgChart1"/>
    <dgm:cxn modelId="{F80EED60-CA35-40B9-9F70-85B1090A753A}" type="presOf" srcId="{01C63269-CAD0-48F3-8443-311D86ADA77C}" destId="{02553FB6-6785-4E21-B4E5-6745D864DFD3}" srcOrd="0" destOrd="0" presId="urn:microsoft.com/office/officeart/2005/8/layout/orgChart1"/>
    <dgm:cxn modelId="{49697167-8552-458D-B55E-17EFC0318718}" type="presOf" srcId="{4E9A6494-8788-41D5-BEFA-F34763732DE7}" destId="{8ACA9F6D-55D7-4756-BA1E-6FD40779715A}" srcOrd="0" destOrd="0" presId="urn:microsoft.com/office/officeart/2005/8/layout/orgChart1"/>
    <dgm:cxn modelId="{D1EA996F-C0CC-4521-8D12-0537F9C19208}" srcId="{B8C9B563-64EE-404D-8163-15139C9785DD}" destId="{8156D89F-A3D6-42BA-8F87-E5D670B518AC}" srcOrd="1" destOrd="0" parTransId="{2BE35AFE-B43A-42C2-8FA6-E0998D337D27}" sibTransId="{B896885E-65F8-4EB1-BF82-7E4E7B9A2951}"/>
    <dgm:cxn modelId="{3FF6CB4F-A128-4CA2-B288-CC6CC58A3D27}" type="presOf" srcId="{8156D89F-A3D6-42BA-8F87-E5D670B518AC}" destId="{20865C68-B3C8-446A-9344-6505C9CCAE8A}" srcOrd="0" destOrd="0" presId="urn:microsoft.com/office/officeart/2005/8/layout/orgChart1"/>
    <dgm:cxn modelId="{F188C174-9358-48DE-BFF6-BE3330332542}" type="presOf" srcId="{01C63269-CAD0-48F3-8443-311D86ADA77C}" destId="{ACC2E43F-42DF-4688-B74F-DDF6249EF961}" srcOrd="1" destOrd="0" presId="urn:microsoft.com/office/officeart/2005/8/layout/orgChart1"/>
    <dgm:cxn modelId="{60160757-DDA6-48AE-858D-82ED87C01C52}" type="presOf" srcId="{BC5B9B0D-A349-43A8-A269-4CE58409871C}" destId="{5418223B-36E1-4D83-BEC0-33949C466D48}" srcOrd="0" destOrd="0" presId="urn:microsoft.com/office/officeart/2005/8/layout/orgChart1"/>
    <dgm:cxn modelId="{228A8384-1AAB-4C24-A2F8-7E058D49F919}" type="presOf" srcId="{6D1D5572-29DA-4E0E-BD07-1E02CE59DFF2}" destId="{94D3E208-3A47-43A4-A5A3-56B5C07E85CA}" srcOrd="0" destOrd="0" presId="urn:microsoft.com/office/officeart/2005/8/layout/orgChart1"/>
    <dgm:cxn modelId="{49FB9B88-100C-4320-803E-35A77ED03E7B}" type="presOf" srcId="{54AD32E5-09A0-4195-8DA2-2BBACF316011}" destId="{6BD2E2BC-CF89-4C9E-AC0D-362D195254AF}" srcOrd="0" destOrd="0" presId="urn:microsoft.com/office/officeart/2005/8/layout/orgChart1"/>
    <dgm:cxn modelId="{B761649A-ECB0-42CD-A85B-03FF64CFA76E}" type="presOf" srcId="{8C039075-A894-46F5-AACC-BB29BCA76CA8}" destId="{C2ABAB2A-C3E4-4A7A-BB25-DCE5CAE716CD}" srcOrd="0" destOrd="0" presId="urn:microsoft.com/office/officeart/2005/8/layout/orgChart1"/>
    <dgm:cxn modelId="{AA461CA7-75FE-4144-8997-3ADD1F98DF3D}" srcId="{4E9A6494-8788-41D5-BEFA-F34763732DE7}" destId="{BC5B9B0D-A349-43A8-A269-4CE58409871C}" srcOrd="0" destOrd="0" parTransId="{8C039075-A894-46F5-AACC-BB29BCA76CA8}" sibTransId="{80F948B0-7CE5-4ED0-80C9-2C707CA61401}"/>
    <dgm:cxn modelId="{1FBF0FA8-97AE-428E-B86E-409330E04530}" srcId="{8156D89F-A3D6-42BA-8F87-E5D670B518AC}" destId="{54AD32E5-09A0-4195-8DA2-2BBACF316011}" srcOrd="2" destOrd="0" parTransId="{107E2C0B-05A6-4CDD-A65B-DA68F12E3AE1}" sibTransId="{13FDAC7C-068F-4F9B-AD30-F13A9789F573}"/>
    <dgm:cxn modelId="{7A2AA2A9-3044-401F-A385-BAADC732B89C}" type="presOf" srcId="{4E9A6494-8788-41D5-BEFA-F34763732DE7}" destId="{E25090E3-7F16-4178-A6E4-8C46C19F04B8}" srcOrd="1" destOrd="0" presId="urn:microsoft.com/office/officeart/2005/8/layout/orgChart1"/>
    <dgm:cxn modelId="{450AE6AF-2523-47A8-A43B-CA92D5A1C973}" type="presOf" srcId="{D7123E1A-73CF-4712-BBEE-A58CCDBCFF1F}" destId="{E110F86B-FDB7-4BA8-BECF-9AEBCC0281A4}" srcOrd="1" destOrd="0" presId="urn:microsoft.com/office/officeart/2005/8/layout/orgChart1"/>
    <dgm:cxn modelId="{C7D642B0-9D5F-4C14-8345-997C2D329114}" type="presOf" srcId="{BC5B9B0D-A349-43A8-A269-4CE58409871C}" destId="{C41E35FD-C03C-440E-9B83-284518F40902}" srcOrd="1" destOrd="0" presId="urn:microsoft.com/office/officeart/2005/8/layout/orgChart1"/>
    <dgm:cxn modelId="{CBEF18B4-AA55-4AFA-9D05-5EA2A94C7369}" srcId="{8156D89F-A3D6-42BA-8F87-E5D670B518AC}" destId="{D7123E1A-73CF-4712-BBEE-A58CCDBCFF1F}" srcOrd="1" destOrd="0" parTransId="{A6DA26B7-EE27-4229-B8D5-B157ED67CAED}" sibTransId="{8BC41FC5-858E-4765-9B7B-D6FAD6292034}"/>
    <dgm:cxn modelId="{1CAE61B5-E611-4895-B287-537E8BB00A24}" type="presOf" srcId="{67C7416B-7EEC-4A52-824E-EBB8E61F65E6}" destId="{58C2EFC8-2A02-4AAE-84BD-EE8427E59359}" srcOrd="0" destOrd="0" presId="urn:microsoft.com/office/officeart/2005/8/layout/orgChart1"/>
    <dgm:cxn modelId="{F1AD8ABC-2C87-4D9C-A4E6-03679B9866AA}" srcId="{B8C9B563-64EE-404D-8163-15139C9785DD}" destId="{4E9A6494-8788-41D5-BEFA-F34763732DE7}" srcOrd="0" destOrd="0" parTransId="{A7BD997A-A34B-4B1E-9D23-E54BBFEEA74F}" sibTransId="{EFF78B74-B2F6-4DAF-A642-656B9690DECC}"/>
    <dgm:cxn modelId="{DA259FBF-F512-44C3-B9D8-77C5D8465A12}" type="presOf" srcId="{DEB6BA32-E1DB-493D-A413-FD4677CE7692}" destId="{8D62C531-16F7-4A76-896B-4794463A3AAF}" srcOrd="0" destOrd="0" presId="urn:microsoft.com/office/officeart/2005/8/layout/orgChart1"/>
    <dgm:cxn modelId="{8F1B4BC1-857A-4300-BB50-191C866D5B02}" srcId="{8156D89F-A3D6-42BA-8F87-E5D670B518AC}" destId="{01C63269-CAD0-48F3-8443-311D86ADA77C}" srcOrd="0" destOrd="0" parTransId="{DEB6BA32-E1DB-493D-A413-FD4677CE7692}" sibTransId="{CB02C522-B47D-45DE-9638-4D5D9E933753}"/>
    <dgm:cxn modelId="{57A18BC7-680D-4B81-8AD9-08861EA2150E}" type="presOf" srcId="{A7BD997A-A34B-4B1E-9D23-E54BBFEEA74F}" destId="{DD672F58-C8BE-4F11-A076-0891548AA6D8}" srcOrd="0" destOrd="0" presId="urn:microsoft.com/office/officeart/2005/8/layout/orgChart1"/>
    <dgm:cxn modelId="{08965DD9-05AD-4E10-B5A9-333A21403E76}" type="presOf" srcId="{5590A4FD-8E6F-458C-8D71-4846CA3333AD}" destId="{7721D3EC-076E-4704-BCE6-B6B2DE1C5D75}" srcOrd="1" destOrd="0" presId="urn:microsoft.com/office/officeart/2005/8/layout/orgChart1"/>
    <dgm:cxn modelId="{3D41F9E1-B068-4298-AE70-A9A356D744AD}" type="presOf" srcId="{2BE35AFE-B43A-42C2-8FA6-E0998D337D27}" destId="{B1B1A1E3-BB02-451B-A8E7-B2D713C1F204}" srcOrd="0" destOrd="0" presId="urn:microsoft.com/office/officeart/2005/8/layout/orgChart1"/>
    <dgm:cxn modelId="{88A3E8F2-9B17-406D-AE70-9611D2C29AF4}" type="presOf" srcId="{B8C9B563-64EE-404D-8163-15139C9785DD}" destId="{38F05839-A00E-4EF5-8C3E-7C6C659070D5}" srcOrd="1" destOrd="0" presId="urn:microsoft.com/office/officeart/2005/8/layout/orgChart1"/>
    <dgm:cxn modelId="{BC4E9FF6-D5D2-40EC-9D78-B3DB6F39EE45}" type="presOf" srcId="{54AD32E5-09A0-4195-8DA2-2BBACF316011}" destId="{0E55DFC4-6DE9-4BAC-9B84-DBECF2F5C656}" srcOrd="1" destOrd="0" presId="urn:microsoft.com/office/officeart/2005/8/layout/orgChart1"/>
    <dgm:cxn modelId="{945E5049-64BD-4482-A1DB-FD44F0D7208E}" type="presParOf" srcId="{58C2EFC8-2A02-4AAE-84BD-EE8427E59359}" destId="{6B3F352E-9234-4710-BB87-21F87BA249EC}" srcOrd="0" destOrd="0" presId="urn:microsoft.com/office/officeart/2005/8/layout/orgChart1"/>
    <dgm:cxn modelId="{FDE4F51D-BD8E-4AF3-9626-F1F12D63BA37}" type="presParOf" srcId="{6B3F352E-9234-4710-BB87-21F87BA249EC}" destId="{44B61566-9D73-43E6-8A3E-8728CD09BB1D}" srcOrd="0" destOrd="0" presId="urn:microsoft.com/office/officeart/2005/8/layout/orgChart1"/>
    <dgm:cxn modelId="{6D6721CE-A154-4E31-BC3B-4DF44B5CC2B1}" type="presParOf" srcId="{44B61566-9D73-43E6-8A3E-8728CD09BB1D}" destId="{7F9857EA-2526-4071-A163-E7FC49A9C3D7}" srcOrd="0" destOrd="0" presId="urn:microsoft.com/office/officeart/2005/8/layout/orgChart1"/>
    <dgm:cxn modelId="{42C9EC2F-044D-4D9D-A207-DF5A59314DAD}" type="presParOf" srcId="{44B61566-9D73-43E6-8A3E-8728CD09BB1D}" destId="{38F05839-A00E-4EF5-8C3E-7C6C659070D5}" srcOrd="1" destOrd="0" presId="urn:microsoft.com/office/officeart/2005/8/layout/orgChart1"/>
    <dgm:cxn modelId="{12000725-4D9F-4162-8AA3-2B433F703693}" type="presParOf" srcId="{6B3F352E-9234-4710-BB87-21F87BA249EC}" destId="{98BDDC7C-CE5A-4518-BC55-DBA2B90994D5}" srcOrd="1" destOrd="0" presId="urn:microsoft.com/office/officeart/2005/8/layout/orgChart1"/>
    <dgm:cxn modelId="{7598E106-42D6-4035-B2A2-08F51EF884A9}" type="presParOf" srcId="{98BDDC7C-CE5A-4518-BC55-DBA2B90994D5}" destId="{DD672F58-C8BE-4F11-A076-0891548AA6D8}" srcOrd="0" destOrd="0" presId="urn:microsoft.com/office/officeart/2005/8/layout/orgChart1"/>
    <dgm:cxn modelId="{0E4ABC50-B2F2-4531-ABF9-4E446937711F}" type="presParOf" srcId="{98BDDC7C-CE5A-4518-BC55-DBA2B90994D5}" destId="{1E887723-02F2-489A-B8AD-C52838716BB1}" srcOrd="1" destOrd="0" presId="urn:microsoft.com/office/officeart/2005/8/layout/orgChart1"/>
    <dgm:cxn modelId="{82C40D33-6A32-4DEC-858B-34BAAD152E33}" type="presParOf" srcId="{1E887723-02F2-489A-B8AD-C52838716BB1}" destId="{6F421C82-03EC-4FBE-AFC7-9D20D5D8E1C4}" srcOrd="0" destOrd="0" presId="urn:microsoft.com/office/officeart/2005/8/layout/orgChart1"/>
    <dgm:cxn modelId="{8007F55C-E696-4109-A933-4A101CA862AA}" type="presParOf" srcId="{6F421C82-03EC-4FBE-AFC7-9D20D5D8E1C4}" destId="{8ACA9F6D-55D7-4756-BA1E-6FD40779715A}" srcOrd="0" destOrd="0" presId="urn:microsoft.com/office/officeart/2005/8/layout/orgChart1"/>
    <dgm:cxn modelId="{2DD10259-9FEE-4F70-8402-785121E52541}" type="presParOf" srcId="{6F421C82-03EC-4FBE-AFC7-9D20D5D8E1C4}" destId="{E25090E3-7F16-4178-A6E4-8C46C19F04B8}" srcOrd="1" destOrd="0" presId="urn:microsoft.com/office/officeart/2005/8/layout/orgChart1"/>
    <dgm:cxn modelId="{47903EE5-DB48-4B37-AD0A-497E28F64C6E}" type="presParOf" srcId="{1E887723-02F2-489A-B8AD-C52838716BB1}" destId="{519C5662-0090-483A-BC9B-FA2B56E365B6}" srcOrd="1" destOrd="0" presId="urn:microsoft.com/office/officeart/2005/8/layout/orgChart1"/>
    <dgm:cxn modelId="{0021B609-B4D3-437D-8E58-6812A2A382D7}" type="presParOf" srcId="{519C5662-0090-483A-BC9B-FA2B56E365B6}" destId="{C2ABAB2A-C3E4-4A7A-BB25-DCE5CAE716CD}" srcOrd="0" destOrd="0" presId="urn:microsoft.com/office/officeart/2005/8/layout/orgChart1"/>
    <dgm:cxn modelId="{75E73D4A-64AC-46E6-8696-C61B09551DC3}" type="presParOf" srcId="{519C5662-0090-483A-BC9B-FA2B56E365B6}" destId="{CBA4CADC-DB5E-4B09-8ABD-7B327538D0DA}" srcOrd="1" destOrd="0" presId="urn:microsoft.com/office/officeart/2005/8/layout/orgChart1"/>
    <dgm:cxn modelId="{827D2489-D511-40DB-BB47-60961C91ACA1}" type="presParOf" srcId="{CBA4CADC-DB5E-4B09-8ABD-7B327538D0DA}" destId="{D2403C5F-EDB3-433C-B730-AC74295BB5F9}" srcOrd="0" destOrd="0" presId="urn:microsoft.com/office/officeart/2005/8/layout/orgChart1"/>
    <dgm:cxn modelId="{4F127E75-E3B8-4F2E-8138-A0A424B3A40C}" type="presParOf" srcId="{D2403C5F-EDB3-433C-B730-AC74295BB5F9}" destId="{5418223B-36E1-4D83-BEC0-33949C466D48}" srcOrd="0" destOrd="0" presId="urn:microsoft.com/office/officeart/2005/8/layout/orgChart1"/>
    <dgm:cxn modelId="{26FF78C5-B03A-4A40-824A-762FCD573433}" type="presParOf" srcId="{D2403C5F-EDB3-433C-B730-AC74295BB5F9}" destId="{C41E35FD-C03C-440E-9B83-284518F40902}" srcOrd="1" destOrd="0" presId="urn:microsoft.com/office/officeart/2005/8/layout/orgChart1"/>
    <dgm:cxn modelId="{AE43A3B3-A099-419A-AAA5-6A65E3B02A1E}" type="presParOf" srcId="{CBA4CADC-DB5E-4B09-8ABD-7B327538D0DA}" destId="{D0C207DB-AB51-4989-AFCE-7E1429D96AFF}" srcOrd="1" destOrd="0" presId="urn:microsoft.com/office/officeart/2005/8/layout/orgChart1"/>
    <dgm:cxn modelId="{0A2D496B-8526-4EC9-9D9A-2403CEADBEAA}" type="presParOf" srcId="{CBA4CADC-DB5E-4B09-8ABD-7B327538D0DA}" destId="{ED33CAD8-E5EC-4BC2-94F0-4C81D8112140}" srcOrd="2" destOrd="0" presId="urn:microsoft.com/office/officeart/2005/8/layout/orgChart1"/>
    <dgm:cxn modelId="{AE755E22-783B-40E4-8DB0-CD79403549B6}" type="presParOf" srcId="{519C5662-0090-483A-BC9B-FA2B56E365B6}" destId="{94D3E208-3A47-43A4-A5A3-56B5C07E85CA}" srcOrd="2" destOrd="0" presId="urn:microsoft.com/office/officeart/2005/8/layout/orgChart1"/>
    <dgm:cxn modelId="{AE8B7650-1FFF-4E99-8831-2914EACC2705}" type="presParOf" srcId="{519C5662-0090-483A-BC9B-FA2B56E365B6}" destId="{48180FFE-A1F7-4004-864E-935A5F213BEC}" srcOrd="3" destOrd="0" presId="urn:microsoft.com/office/officeart/2005/8/layout/orgChart1"/>
    <dgm:cxn modelId="{AA9FD9BE-F52F-4861-9BD0-F86903CE67BE}" type="presParOf" srcId="{48180FFE-A1F7-4004-864E-935A5F213BEC}" destId="{58D2C1DB-BBFF-4A63-9EBE-8CD5E4322741}" srcOrd="0" destOrd="0" presId="urn:microsoft.com/office/officeart/2005/8/layout/orgChart1"/>
    <dgm:cxn modelId="{E780703D-7998-4352-A112-AACDA89F8001}" type="presParOf" srcId="{58D2C1DB-BBFF-4A63-9EBE-8CD5E4322741}" destId="{EA5CA484-B8B3-465A-B660-5227A486FC60}" srcOrd="0" destOrd="0" presId="urn:microsoft.com/office/officeart/2005/8/layout/orgChart1"/>
    <dgm:cxn modelId="{19636D8E-CB18-4286-B2E7-6E1F089630F1}" type="presParOf" srcId="{58D2C1DB-BBFF-4A63-9EBE-8CD5E4322741}" destId="{7721D3EC-076E-4704-BCE6-B6B2DE1C5D75}" srcOrd="1" destOrd="0" presId="urn:microsoft.com/office/officeart/2005/8/layout/orgChart1"/>
    <dgm:cxn modelId="{03D1D0D6-24D2-4863-BD6B-A37C9E1DCAA0}" type="presParOf" srcId="{48180FFE-A1F7-4004-864E-935A5F213BEC}" destId="{EAA816ED-3331-4C78-878F-3F09E09F9586}" srcOrd="1" destOrd="0" presId="urn:microsoft.com/office/officeart/2005/8/layout/orgChart1"/>
    <dgm:cxn modelId="{64A3E46D-B07E-4C07-BA8E-1B72A4B7BBD1}" type="presParOf" srcId="{48180FFE-A1F7-4004-864E-935A5F213BEC}" destId="{CF1F13EA-F137-498F-A921-512A6F257A72}" srcOrd="2" destOrd="0" presId="urn:microsoft.com/office/officeart/2005/8/layout/orgChart1"/>
    <dgm:cxn modelId="{29422390-7B5A-4D46-8144-85EAA8A5319A}" type="presParOf" srcId="{1E887723-02F2-489A-B8AD-C52838716BB1}" destId="{7F43B692-CBA1-486E-9383-A482C864A95D}" srcOrd="2" destOrd="0" presId="urn:microsoft.com/office/officeart/2005/8/layout/orgChart1"/>
    <dgm:cxn modelId="{58CCFEFC-951A-4C2B-AB29-272917844458}" type="presParOf" srcId="{98BDDC7C-CE5A-4518-BC55-DBA2B90994D5}" destId="{B1B1A1E3-BB02-451B-A8E7-B2D713C1F204}" srcOrd="2" destOrd="0" presId="urn:microsoft.com/office/officeart/2005/8/layout/orgChart1"/>
    <dgm:cxn modelId="{F2E704E6-C9E5-48D3-B0C3-7FEDF0714002}" type="presParOf" srcId="{98BDDC7C-CE5A-4518-BC55-DBA2B90994D5}" destId="{5570B786-3BEA-42E1-81E9-3083872C39AF}" srcOrd="3" destOrd="0" presId="urn:microsoft.com/office/officeart/2005/8/layout/orgChart1"/>
    <dgm:cxn modelId="{A1BFA4F2-3CE5-42CC-9281-A7B8FC95B749}" type="presParOf" srcId="{5570B786-3BEA-42E1-81E9-3083872C39AF}" destId="{A180E164-7FDD-4987-B8E2-F11895FEA927}" srcOrd="0" destOrd="0" presId="urn:microsoft.com/office/officeart/2005/8/layout/orgChart1"/>
    <dgm:cxn modelId="{8DA82C03-2D6A-43F2-81BB-1CD0662629DF}" type="presParOf" srcId="{A180E164-7FDD-4987-B8E2-F11895FEA927}" destId="{20865C68-B3C8-446A-9344-6505C9CCAE8A}" srcOrd="0" destOrd="0" presId="urn:microsoft.com/office/officeart/2005/8/layout/orgChart1"/>
    <dgm:cxn modelId="{D1623D98-89F4-4105-8E31-93A7A3F96D50}" type="presParOf" srcId="{A180E164-7FDD-4987-B8E2-F11895FEA927}" destId="{FA5CCFE3-0991-41AA-9108-73C91BD1F980}" srcOrd="1" destOrd="0" presId="urn:microsoft.com/office/officeart/2005/8/layout/orgChart1"/>
    <dgm:cxn modelId="{FE20D260-4043-4BCF-9AD6-5345A7E63E2D}" type="presParOf" srcId="{5570B786-3BEA-42E1-81E9-3083872C39AF}" destId="{8B317B6F-71F6-4579-A612-B4EB143BB7DE}" srcOrd="1" destOrd="0" presId="urn:microsoft.com/office/officeart/2005/8/layout/orgChart1"/>
    <dgm:cxn modelId="{CCA063F4-F8B1-4D7D-9C03-161F4502596C}" type="presParOf" srcId="{8B317B6F-71F6-4579-A612-B4EB143BB7DE}" destId="{8D62C531-16F7-4A76-896B-4794463A3AAF}" srcOrd="0" destOrd="0" presId="urn:microsoft.com/office/officeart/2005/8/layout/orgChart1"/>
    <dgm:cxn modelId="{4EA91F93-A16D-4D28-8DF8-D4A17458C338}" type="presParOf" srcId="{8B317B6F-71F6-4579-A612-B4EB143BB7DE}" destId="{0163A14E-6927-43FA-8D4F-0FE8A1DCF33B}" srcOrd="1" destOrd="0" presId="urn:microsoft.com/office/officeart/2005/8/layout/orgChart1"/>
    <dgm:cxn modelId="{DC82AEFF-6687-472D-8DE7-7BC36684C784}" type="presParOf" srcId="{0163A14E-6927-43FA-8D4F-0FE8A1DCF33B}" destId="{795CDB62-FB6D-4491-9F96-9F5BC6191263}" srcOrd="0" destOrd="0" presId="urn:microsoft.com/office/officeart/2005/8/layout/orgChart1"/>
    <dgm:cxn modelId="{ADFF8715-D296-4E47-98FF-B254409F5665}" type="presParOf" srcId="{795CDB62-FB6D-4491-9F96-9F5BC6191263}" destId="{02553FB6-6785-4E21-B4E5-6745D864DFD3}" srcOrd="0" destOrd="0" presId="urn:microsoft.com/office/officeart/2005/8/layout/orgChart1"/>
    <dgm:cxn modelId="{1337D386-64FF-485E-B8F3-CEC5CB06DFB9}" type="presParOf" srcId="{795CDB62-FB6D-4491-9F96-9F5BC6191263}" destId="{ACC2E43F-42DF-4688-B74F-DDF6249EF961}" srcOrd="1" destOrd="0" presId="urn:microsoft.com/office/officeart/2005/8/layout/orgChart1"/>
    <dgm:cxn modelId="{04324122-4509-4335-A4CE-C4F5B4C64DFE}" type="presParOf" srcId="{0163A14E-6927-43FA-8D4F-0FE8A1DCF33B}" destId="{C023EEFB-EC8A-4279-9537-0983B4F41B5E}" srcOrd="1" destOrd="0" presId="urn:microsoft.com/office/officeart/2005/8/layout/orgChart1"/>
    <dgm:cxn modelId="{48781B38-FEC4-4F8F-8C04-820572DBDE4F}" type="presParOf" srcId="{0163A14E-6927-43FA-8D4F-0FE8A1DCF33B}" destId="{4458A859-3D67-45D6-A66D-71133DB6ECA9}" srcOrd="2" destOrd="0" presId="urn:microsoft.com/office/officeart/2005/8/layout/orgChart1"/>
    <dgm:cxn modelId="{F68804B6-7A5F-41AF-9DE5-936D272201CB}" type="presParOf" srcId="{8B317B6F-71F6-4579-A612-B4EB143BB7DE}" destId="{7504C08E-263D-467B-9B32-BFC602158809}" srcOrd="2" destOrd="0" presId="urn:microsoft.com/office/officeart/2005/8/layout/orgChart1"/>
    <dgm:cxn modelId="{24384B33-F73F-4830-84AC-473E3A6FE6A1}" type="presParOf" srcId="{8B317B6F-71F6-4579-A612-B4EB143BB7DE}" destId="{F5A98A0D-C5D8-4EBC-9D45-D16BD44DA995}" srcOrd="3" destOrd="0" presId="urn:microsoft.com/office/officeart/2005/8/layout/orgChart1"/>
    <dgm:cxn modelId="{9CF87792-5B4C-4DB1-A82C-4F9F83636F54}" type="presParOf" srcId="{F5A98A0D-C5D8-4EBC-9D45-D16BD44DA995}" destId="{3166677D-2907-44BA-A317-0585FC2C8C4E}" srcOrd="0" destOrd="0" presId="urn:microsoft.com/office/officeart/2005/8/layout/orgChart1"/>
    <dgm:cxn modelId="{F6025B63-2843-4023-8399-D7D85BCE4088}" type="presParOf" srcId="{3166677D-2907-44BA-A317-0585FC2C8C4E}" destId="{2A6B533C-40F2-44F4-881A-FE3C320F98D3}" srcOrd="0" destOrd="0" presId="urn:microsoft.com/office/officeart/2005/8/layout/orgChart1"/>
    <dgm:cxn modelId="{D3B4BB67-CDF6-41F0-98C4-139814BEAA8E}" type="presParOf" srcId="{3166677D-2907-44BA-A317-0585FC2C8C4E}" destId="{E110F86B-FDB7-4BA8-BECF-9AEBCC0281A4}" srcOrd="1" destOrd="0" presId="urn:microsoft.com/office/officeart/2005/8/layout/orgChart1"/>
    <dgm:cxn modelId="{AE2F33F2-5948-47D4-B409-FDA310EAA3B6}" type="presParOf" srcId="{F5A98A0D-C5D8-4EBC-9D45-D16BD44DA995}" destId="{D2EBB2C0-7335-4BAA-AF3D-AE3FD3DAC725}" srcOrd="1" destOrd="0" presId="urn:microsoft.com/office/officeart/2005/8/layout/orgChart1"/>
    <dgm:cxn modelId="{25C4148E-4E27-4BA7-858F-A65318218FD5}" type="presParOf" srcId="{F5A98A0D-C5D8-4EBC-9D45-D16BD44DA995}" destId="{42DC1333-7CF5-414C-BB96-3DD78EAB925E}" srcOrd="2" destOrd="0" presId="urn:microsoft.com/office/officeart/2005/8/layout/orgChart1"/>
    <dgm:cxn modelId="{F4DE9659-955E-409E-B293-D1CC2BEB130B}" type="presParOf" srcId="{8B317B6F-71F6-4579-A612-B4EB143BB7DE}" destId="{EB575862-939F-4460-BAC6-7774D6C2D37D}" srcOrd="4" destOrd="0" presId="urn:microsoft.com/office/officeart/2005/8/layout/orgChart1"/>
    <dgm:cxn modelId="{FD670A44-AB66-4C1D-AF3C-E4392BE9D3AF}" type="presParOf" srcId="{8B317B6F-71F6-4579-A612-B4EB143BB7DE}" destId="{AF6AEAA3-E78E-4065-BF4A-846720762F81}" srcOrd="5" destOrd="0" presId="urn:microsoft.com/office/officeart/2005/8/layout/orgChart1"/>
    <dgm:cxn modelId="{E58CB1B1-F3FE-4F7B-BC28-32C9564885F0}" type="presParOf" srcId="{AF6AEAA3-E78E-4065-BF4A-846720762F81}" destId="{EF234701-0431-4C12-8494-D3DD68A2778E}" srcOrd="0" destOrd="0" presId="urn:microsoft.com/office/officeart/2005/8/layout/orgChart1"/>
    <dgm:cxn modelId="{7683786B-32FD-4EDC-A22D-D83A3EC2C052}" type="presParOf" srcId="{EF234701-0431-4C12-8494-D3DD68A2778E}" destId="{6BD2E2BC-CF89-4C9E-AC0D-362D195254AF}" srcOrd="0" destOrd="0" presId="urn:microsoft.com/office/officeart/2005/8/layout/orgChart1"/>
    <dgm:cxn modelId="{6835C6F4-BAE0-4424-9C44-BDC3CEAFC8BA}" type="presParOf" srcId="{EF234701-0431-4C12-8494-D3DD68A2778E}" destId="{0E55DFC4-6DE9-4BAC-9B84-DBECF2F5C656}" srcOrd="1" destOrd="0" presId="urn:microsoft.com/office/officeart/2005/8/layout/orgChart1"/>
    <dgm:cxn modelId="{E197BC9A-795B-4AF5-B940-E4FDC358BCCD}" type="presParOf" srcId="{AF6AEAA3-E78E-4065-BF4A-846720762F81}" destId="{8D7F42D2-F49E-4A16-B69E-BA6608D8693E}" srcOrd="1" destOrd="0" presId="urn:microsoft.com/office/officeart/2005/8/layout/orgChart1"/>
    <dgm:cxn modelId="{269BDBE9-89F3-4535-AFC8-D1242B6D342A}" type="presParOf" srcId="{AF6AEAA3-E78E-4065-BF4A-846720762F81}" destId="{448D308A-0862-48A3-9EA9-59152F9D3A9A}" srcOrd="2" destOrd="0" presId="urn:microsoft.com/office/officeart/2005/8/layout/orgChart1"/>
    <dgm:cxn modelId="{5CF2DB77-E878-4001-AE46-3F5F2D6FB7CF}" type="presParOf" srcId="{5570B786-3BEA-42E1-81E9-3083872C39AF}" destId="{568F9416-4C5E-4CFF-87A9-DB0F92B00718}" srcOrd="2" destOrd="0" presId="urn:microsoft.com/office/officeart/2005/8/layout/orgChart1"/>
    <dgm:cxn modelId="{A5D16471-9460-40F0-82A6-FF3D0554EDCF}" type="presParOf" srcId="{6B3F352E-9234-4710-BB87-21F87BA249EC}" destId="{F7697315-3D85-496E-8641-A477C5902C6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53D4063-6802-41A6-BB77-007CEFC09B1E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499B112-1CEF-4351-8911-84A737D735FA}">
      <dgm:prSet phldrT="[Text]" custT="1"/>
      <dgm:spPr/>
      <dgm:t>
        <a:bodyPr/>
        <a:lstStyle/>
        <a:p>
          <a:r>
            <a:rPr lang="en-US" sz="2000" b="1" dirty="0"/>
            <a:t>Question</a:t>
          </a:r>
        </a:p>
      </dgm:t>
    </dgm:pt>
    <dgm:pt modelId="{4ACE07A0-D374-40D5-95E5-4B499D5DD4AD}" type="parTrans" cxnId="{F6B00E22-1243-4D2A-9699-5C3AC1C938F6}">
      <dgm:prSet/>
      <dgm:spPr/>
      <dgm:t>
        <a:bodyPr/>
        <a:lstStyle/>
        <a:p>
          <a:endParaRPr lang="en-US"/>
        </a:p>
      </dgm:t>
    </dgm:pt>
    <dgm:pt modelId="{D5A34D77-A032-4FEC-8703-3C7E0954DE53}" type="sibTrans" cxnId="{F6B00E22-1243-4D2A-9699-5C3AC1C938F6}">
      <dgm:prSet/>
      <dgm:spPr/>
      <dgm:t>
        <a:bodyPr/>
        <a:lstStyle/>
        <a:p>
          <a:endParaRPr lang="en-US"/>
        </a:p>
      </dgm:t>
    </dgm:pt>
    <dgm:pt modelId="{150881F3-9517-48C8-B643-C0243C21309C}">
      <dgm:prSet phldrT="[Text]" custT="1"/>
      <dgm:spPr/>
      <dgm:t>
        <a:bodyPr/>
        <a:lstStyle/>
        <a:p>
          <a:r>
            <a:rPr lang="en-US" sz="2000" b="1"/>
            <a:t>Data Collection/Storage</a:t>
          </a:r>
          <a:endParaRPr lang="en-US" sz="2000" b="1" dirty="0"/>
        </a:p>
      </dgm:t>
    </dgm:pt>
    <dgm:pt modelId="{553B56D0-15B1-44BC-85EE-560FBA261554}" type="parTrans" cxnId="{65D81216-FC44-4A8A-8074-FA9A0306AA5B}">
      <dgm:prSet/>
      <dgm:spPr/>
      <dgm:t>
        <a:bodyPr/>
        <a:lstStyle/>
        <a:p>
          <a:endParaRPr lang="en-US"/>
        </a:p>
      </dgm:t>
    </dgm:pt>
    <dgm:pt modelId="{888FD2F9-F2A2-4571-B572-ED4E0B2DA1B8}" type="sibTrans" cxnId="{65D81216-FC44-4A8A-8074-FA9A0306AA5B}">
      <dgm:prSet/>
      <dgm:spPr/>
      <dgm:t>
        <a:bodyPr/>
        <a:lstStyle/>
        <a:p>
          <a:endParaRPr lang="en-US"/>
        </a:p>
      </dgm:t>
    </dgm:pt>
    <dgm:pt modelId="{621C8C8D-6682-48B5-9F56-79791AE6CFC3}">
      <dgm:prSet phldrT="[Text]" custT="1"/>
      <dgm:spPr>
        <a:ln w="38100">
          <a:solidFill>
            <a:srgbClr val="FF0000"/>
          </a:solidFill>
        </a:ln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Data Exploration</a:t>
          </a:r>
        </a:p>
      </dgm:t>
    </dgm:pt>
    <dgm:pt modelId="{AA5611BE-15CF-44A8-AF9D-F87495377261}" type="parTrans" cxnId="{65E5C856-347C-4764-9257-8BAC30C24ADE}">
      <dgm:prSet/>
      <dgm:spPr/>
      <dgm:t>
        <a:bodyPr/>
        <a:lstStyle/>
        <a:p>
          <a:endParaRPr lang="en-US"/>
        </a:p>
      </dgm:t>
    </dgm:pt>
    <dgm:pt modelId="{94BFC47A-5557-4297-80D2-13238EDEDA59}" type="sibTrans" cxnId="{65E5C856-347C-4764-9257-8BAC30C24ADE}">
      <dgm:prSet/>
      <dgm:spPr/>
      <dgm:t>
        <a:bodyPr/>
        <a:lstStyle/>
        <a:p>
          <a:endParaRPr lang="en-US"/>
        </a:p>
      </dgm:t>
    </dgm:pt>
    <dgm:pt modelId="{53939CE5-F55C-4C35-8E67-C078F0DC1DFB}">
      <dgm:prSet phldrT="[Text]"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Data Analysis</a:t>
          </a:r>
        </a:p>
      </dgm:t>
    </dgm:pt>
    <dgm:pt modelId="{F0669840-A653-4628-A0C1-FB8D2A49F1B7}" type="parTrans" cxnId="{ADC32BB7-A6A6-42E4-AD63-E579FC6B3481}">
      <dgm:prSet/>
      <dgm:spPr/>
      <dgm:t>
        <a:bodyPr/>
        <a:lstStyle/>
        <a:p>
          <a:endParaRPr lang="en-US"/>
        </a:p>
      </dgm:t>
    </dgm:pt>
    <dgm:pt modelId="{5F6A768D-9F68-4DE9-9C27-0AA1AF744745}" type="sibTrans" cxnId="{ADC32BB7-A6A6-42E4-AD63-E579FC6B3481}">
      <dgm:prSet/>
      <dgm:spPr/>
      <dgm:t>
        <a:bodyPr/>
        <a:lstStyle/>
        <a:p>
          <a:endParaRPr lang="en-US"/>
        </a:p>
      </dgm:t>
    </dgm:pt>
    <dgm:pt modelId="{09262666-4DFB-4DCB-B9A8-698380D92DAA}">
      <dgm:prSet phldrT="[Text]" custT="1"/>
      <dgm:spPr/>
      <dgm:t>
        <a:bodyPr/>
        <a:lstStyle/>
        <a:p>
          <a:r>
            <a:rPr lang="en-US" sz="2000" b="1" dirty="0"/>
            <a:t>Results</a:t>
          </a:r>
        </a:p>
      </dgm:t>
    </dgm:pt>
    <dgm:pt modelId="{1BF0D3DD-14F2-48F9-A19D-EB3CEB3FCC18}" type="parTrans" cxnId="{83081BEE-65C4-4006-813A-328D49E9C76B}">
      <dgm:prSet/>
      <dgm:spPr/>
      <dgm:t>
        <a:bodyPr/>
        <a:lstStyle/>
        <a:p>
          <a:endParaRPr lang="en-US"/>
        </a:p>
      </dgm:t>
    </dgm:pt>
    <dgm:pt modelId="{80FE8BC6-63E1-46F5-AB00-C9AE5435AD42}" type="sibTrans" cxnId="{83081BEE-65C4-4006-813A-328D49E9C76B}">
      <dgm:prSet/>
      <dgm:spPr/>
      <dgm:t>
        <a:bodyPr/>
        <a:lstStyle/>
        <a:p>
          <a:endParaRPr lang="en-US"/>
        </a:p>
      </dgm:t>
    </dgm:pt>
    <dgm:pt modelId="{DDA9AD34-AB94-4D97-B475-D357CE2645CD}">
      <dgm:prSet phldrT="[Text]" custT="1"/>
      <dgm:spPr/>
      <dgm:t>
        <a:bodyPr/>
        <a:lstStyle/>
        <a:p>
          <a:r>
            <a:rPr lang="en-US" sz="2000" b="1"/>
            <a:t>Experiment</a:t>
          </a:r>
          <a:endParaRPr lang="en-US" sz="2000" b="1" dirty="0"/>
        </a:p>
      </dgm:t>
    </dgm:pt>
    <dgm:pt modelId="{E9FC5EA0-B57B-424E-8D8B-3832BFE16FC0}" type="parTrans" cxnId="{1581D4FC-BE76-4059-950C-A9B9D34A163B}">
      <dgm:prSet/>
      <dgm:spPr/>
      <dgm:t>
        <a:bodyPr/>
        <a:lstStyle/>
        <a:p>
          <a:endParaRPr lang="en-US"/>
        </a:p>
      </dgm:t>
    </dgm:pt>
    <dgm:pt modelId="{D4715A04-424A-44C2-AE1C-1EE1C48879F5}" type="sibTrans" cxnId="{1581D4FC-BE76-4059-950C-A9B9D34A163B}">
      <dgm:prSet/>
      <dgm:spPr/>
      <dgm:t>
        <a:bodyPr/>
        <a:lstStyle/>
        <a:p>
          <a:endParaRPr lang="en-US"/>
        </a:p>
      </dgm:t>
    </dgm:pt>
    <dgm:pt modelId="{7A72643C-DD59-4BA5-B778-ED4B4592B39A}">
      <dgm:prSet phldrT="[Text]" custT="1"/>
      <dgm:spPr>
        <a:solidFill>
          <a:schemeClr val="bg2">
            <a:lumMod val="75000"/>
          </a:schemeClr>
        </a:solidFill>
        <a:ln w="38100">
          <a:noFill/>
        </a:ln>
      </dgm:spPr>
      <dgm:t>
        <a:bodyPr/>
        <a:lstStyle/>
        <a:p>
          <a:r>
            <a:rPr lang="en-US" sz="2000" b="1" dirty="0">
              <a:solidFill>
                <a:schemeClr val="tx1">
                  <a:lumMod val="65000"/>
                  <a:lumOff val="35000"/>
                </a:schemeClr>
              </a:solidFill>
            </a:rPr>
            <a:t>Sample Size</a:t>
          </a:r>
        </a:p>
      </dgm:t>
    </dgm:pt>
    <dgm:pt modelId="{D9179BD8-7C4E-4B6D-AB74-A6485252DBEB}" type="parTrans" cxnId="{A250B896-ED4E-414B-B1A6-3B91158C9EAB}">
      <dgm:prSet/>
      <dgm:spPr/>
      <dgm:t>
        <a:bodyPr/>
        <a:lstStyle/>
        <a:p>
          <a:endParaRPr lang="en-US"/>
        </a:p>
      </dgm:t>
    </dgm:pt>
    <dgm:pt modelId="{612FCFB8-DAEA-4C31-8CC4-74A91D28866E}" type="sibTrans" cxnId="{A250B896-ED4E-414B-B1A6-3B91158C9EAB}">
      <dgm:prSet/>
      <dgm:spPr/>
      <dgm:t>
        <a:bodyPr/>
        <a:lstStyle/>
        <a:p>
          <a:endParaRPr lang="en-US"/>
        </a:p>
      </dgm:t>
    </dgm:pt>
    <dgm:pt modelId="{A40DF751-8A99-41D0-9F0F-336268C7A278}">
      <dgm:prSet phldrT="[Text]" custT="1"/>
      <dgm:spPr>
        <a:solidFill>
          <a:schemeClr val="bg2">
            <a:lumMod val="75000"/>
          </a:schemeClr>
        </a:solidFill>
        <a:ln w="38100">
          <a:noFill/>
        </a:ln>
      </dgm:spPr>
      <dgm:t>
        <a:bodyPr/>
        <a:lstStyle/>
        <a:p>
          <a:r>
            <a:rPr lang="en-US" sz="2000" b="1" dirty="0">
              <a:solidFill>
                <a:schemeClr val="tx1">
                  <a:lumMod val="65000"/>
                  <a:lumOff val="35000"/>
                </a:schemeClr>
              </a:solidFill>
            </a:rPr>
            <a:t>Experimental Design</a:t>
          </a:r>
        </a:p>
      </dgm:t>
    </dgm:pt>
    <dgm:pt modelId="{7D7488F6-194B-4D88-A1C3-853F25AB5797}" type="parTrans" cxnId="{F140C00F-53D8-4049-9332-3710EF5A53ED}">
      <dgm:prSet/>
      <dgm:spPr/>
      <dgm:t>
        <a:bodyPr/>
        <a:lstStyle/>
        <a:p>
          <a:endParaRPr lang="en-US"/>
        </a:p>
      </dgm:t>
    </dgm:pt>
    <dgm:pt modelId="{5F7334FA-B722-45BB-A053-F2AE64EEB518}" type="sibTrans" cxnId="{F140C00F-53D8-4049-9332-3710EF5A53ED}">
      <dgm:prSet/>
      <dgm:spPr/>
      <dgm:t>
        <a:bodyPr/>
        <a:lstStyle/>
        <a:p>
          <a:endParaRPr lang="en-US"/>
        </a:p>
      </dgm:t>
    </dgm:pt>
    <dgm:pt modelId="{1F586803-2CF1-4AA7-834E-05A1F2267DBA}" type="pres">
      <dgm:prSet presAssocID="{B53D4063-6802-41A6-BB77-007CEFC09B1E}" presName="Name0" presStyleCnt="0">
        <dgm:presLayoutVars>
          <dgm:dir/>
          <dgm:resizeHandles val="exact"/>
        </dgm:presLayoutVars>
      </dgm:prSet>
      <dgm:spPr/>
    </dgm:pt>
    <dgm:pt modelId="{A68211FE-61CE-4A18-A018-CBF0A20A535F}" type="pres">
      <dgm:prSet presAssocID="{B53D4063-6802-41A6-BB77-007CEFC09B1E}" presName="cycle" presStyleCnt="0"/>
      <dgm:spPr/>
    </dgm:pt>
    <dgm:pt modelId="{268D37AD-7573-4E5A-92F1-E012FAFAF089}" type="pres">
      <dgm:prSet presAssocID="{9499B112-1CEF-4351-8911-84A737D735FA}" presName="nodeFirstNode" presStyleLbl="node1" presStyleIdx="0" presStyleCnt="8" custScaleX="99180" custScaleY="79344">
        <dgm:presLayoutVars>
          <dgm:bulletEnabled val="1"/>
        </dgm:presLayoutVars>
      </dgm:prSet>
      <dgm:spPr/>
    </dgm:pt>
    <dgm:pt modelId="{36F2A854-D4CA-4973-B774-31841C32385A}" type="pres">
      <dgm:prSet presAssocID="{D5A34D77-A032-4FEC-8703-3C7E0954DE53}" presName="sibTransFirstNode" presStyleLbl="bgShp" presStyleIdx="0" presStyleCnt="1" custLinFactNeighborX="-1355" custLinFactNeighborY="620"/>
      <dgm:spPr/>
    </dgm:pt>
    <dgm:pt modelId="{F3CC26CA-B6F7-46F0-8B6C-FA83EC14FB5F}" type="pres">
      <dgm:prSet presAssocID="{A40DF751-8A99-41D0-9F0F-336268C7A278}" presName="nodeFollowingNodes" presStyleLbl="node1" presStyleIdx="1" presStyleCnt="8" custScaleX="166453" custScaleY="79344" custRadScaleRad="105467" custRadScaleInc="26713">
        <dgm:presLayoutVars>
          <dgm:bulletEnabled val="1"/>
        </dgm:presLayoutVars>
      </dgm:prSet>
      <dgm:spPr/>
    </dgm:pt>
    <dgm:pt modelId="{6798BDC0-764C-46D2-BDBC-7D93F128D142}" type="pres">
      <dgm:prSet presAssocID="{7A72643C-DD59-4BA5-B778-ED4B4592B39A}" presName="nodeFollowingNodes" presStyleLbl="node1" presStyleIdx="2" presStyleCnt="8" custScaleX="99180" custScaleY="79344">
        <dgm:presLayoutVars>
          <dgm:bulletEnabled val="1"/>
        </dgm:presLayoutVars>
      </dgm:prSet>
      <dgm:spPr/>
    </dgm:pt>
    <dgm:pt modelId="{9E7F821B-FB82-4BF9-95B8-7EDE6B0A5EFC}" type="pres">
      <dgm:prSet presAssocID="{DDA9AD34-AB94-4D97-B475-D357CE2645CD}" presName="nodeFollowingNodes" presStyleLbl="node1" presStyleIdx="3" presStyleCnt="8" custScaleX="99180" custScaleY="79344" custRadScaleRad="97545" custRadScaleInc="-31303">
        <dgm:presLayoutVars>
          <dgm:bulletEnabled val="1"/>
        </dgm:presLayoutVars>
      </dgm:prSet>
      <dgm:spPr/>
    </dgm:pt>
    <dgm:pt modelId="{7358AC7A-E5E5-4D88-92C8-E9E1CB0C77DC}" type="pres">
      <dgm:prSet presAssocID="{150881F3-9517-48C8-B643-C0243C21309C}" presName="nodeFollowingNodes" presStyleLbl="node1" presStyleIdx="4" presStyleCnt="8" custScaleX="163786" custScaleY="79344">
        <dgm:presLayoutVars>
          <dgm:bulletEnabled val="1"/>
        </dgm:presLayoutVars>
      </dgm:prSet>
      <dgm:spPr/>
    </dgm:pt>
    <dgm:pt modelId="{969DB06A-236A-4DAF-956A-3AC571125ABE}" type="pres">
      <dgm:prSet presAssocID="{621C8C8D-6682-48B5-9F56-79791AE6CFC3}" presName="nodeFollowingNodes" presStyleLbl="node1" presStyleIdx="5" presStyleCnt="8" custScaleX="166868" custScaleY="96628" custRadScaleRad="100168" custRadScaleInc="33136">
        <dgm:presLayoutVars>
          <dgm:bulletEnabled val="1"/>
        </dgm:presLayoutVars>
      </dgm:prSet>
      <dgm:spPr/>
    </dgm:pt>
    <dgm:pt modelId="{D81E7D49-15B7-4354-A176-5A59A9D4BDE5}" type="pres">
      <dgm:prSet presAssocID="{53939CE5-F55C-4C35-8E67-C078F0DC1DFB}" presName="nodeFollowingNodes" presStyleLbl="node1" presStyleIdx="6" presStyleCnt="8" custScaleX="99180" custScaleY="79344" custRadScaleRad="107334" custRadScaleInc="6867">
        <dgm:presLayoutVars>
          <dgm:bulletEnabled val="1"/>
        </dgm:presLayoutVars>
      </dgm:prSet>
      <dgm:spPr/>
    </dgm:pt>
    <dgm:pt modelId="{4C8247C1-1A59-4D0D-9D6B-87F54BB8A0F6}" type="pres">
      <dgm:prSet presAssocID="{09262666-4DFB-4DCB-B9A8-698380D92DAA}" presName="nodeFollowingNodes" presStyleLbl="node1" presStyleIdx="7" presStyleCnt="8" custScaleX="99180" custScaleY="79344" custRadScaleRad="106197" custRadScaleInc="-25281">
        <dgm:presLayoutVars>
          <dgm:bulletEnabled val="1"/>
        </dgm:presLayoutVars>
      </dgm:prSet>
      <dgm:spPr/>
    </dgm:pt>
  </dgm:ptLst>
  <dgm:cxnLst>
    <dgm:cxn modelId="{3AB29D01-7203-453B-AF9A-435944614063}" type="presOf" srcId="{09262666-4DFB-4DCB-B9A8-698380D92DAA}" destId="{4C8247C1-1A59-4D0D-9D6B-87F54BB8A0F6}" srcOrd="0" destOrd="0" presId="urn:microsoft.com/office/officeart/2005/8/layout/cycle3"/>
    <dgm:cxn modelId="{F140C00F-53D8-4049-9332-3710EF5A53ED}" srcId="{B53D4063-6802-41A6-BB77-007CEFC09B1E}" destId="{A40DF751-8A99-41D0-9F0F-336268C7A278}" srcOrd="1" destOrd="0" parTransId="{7D7488F6-194B-4D88-A1C3-853F25AB5797}" sibTransId="{5F7334FA-B722-45BB-A053-F2AE64EEB518}"/>
    <dgm:cxn modelId="{65D81216-FC44-4A8A-8074-FA9A0306AA5B}" srcId="{B53D4063-6802-41A6-BB77-007CEFC09B1E}" destId="{150881F3-9517-48C8-B643-C0243C21309C}" srcOrd="4" destOrd="0" parTransId="{553B56D0-15B1-44BC-85EE-560FBA261554}" sibTransId="{888FD2F9-F2A2-4571-B572-ED4E0B2DA1B8}"/>
    <dgm:cxn modelId="{F6B00E22-1243-4D2A-9699-5C3AC1C938F6}" srcId="{B53D4063-6802-41A6-BB77-007CEFC09B1E}" destId="{9499B112-1CEF-4351-8911-84A737D735FA}" srcOrd="0" destOrd="0" parTransId="{4ACE07A0-D374-40D5-95E5-4B499D5DD4AD}" sibTransId="{D5A34D77-A032-4FEC-8703-3C7E0954DE53}"/>
    <dgm:cxn modelId="{ED41C82A-B26E-41D1-B48C-381FC817713E}" type="presOf" srcId="{150881F3-9517-48C8-B643-C0243C21309C}" destId="{7358AC7A-E5E5-4D88-92C8-E9E1CB0C77DC}" srcOrd="0" destOrd="0" presId="urn:microsoft.com/office/officeart/2005/8/layout/cycle3"/>
    <dgm:cxn modelId="{A6FFDF5F-726D-406D-99BC-037CE415BA72}" type="presOf" srcId="{DDA9AD34-AB94-4D97-B475-D357CE2645CD}" destId="{9E7F821B-FB82-4BF9-95B8-7EDE6B0A5EFC}" srcOrd="0" destOrd="0" presId="urn:microsoft.com/office/officeart/2005/8/layout/cycle3"/>
    <dgm:cxn modelId="{F9648E69-7312-4596-A144-19D84A56924D}" type="presOf" srcId="{621C8C8D-6682-48B5-9F56-79791AE6CFC3}" destId="{969DB06A-236A-4DAF-956A-3AC571125ABE}" srcOrd="0" destOrd="0" presId="urn:microsoft.com/office/officeart/2005/8/layout/cycle3"/>
    <dgm:cxn modelId="{CE228771-B935-4F4A-976F-C90673C7D226}" type="presOf" srcId="{A40DF751-8A99-41D0-9F0F-336268C7A278}" destId="{F3CC26CA-B6F7-46F0-8B6C-FA83EC14FB5F}" srcOrd="0" destOrd="0" presId="urn:microsoft.com/office/officeart/2005/8/layout/cycle3"/>
    <dgm:cxn modelId="{A6B8A255-400B-4631-9AF1-92696AE3F2AA}" type="presOf" srcId="{53939CE5-F55C-4C35-8E67-C078F0DC1DFB}" destId="{D81E7D49-15B7-4354-A176-5A59A9D4BDE5}" srcOrd="0" destOrd="0" presId="urn:microsoft.com/office/officeart/2005/8/layout/cycle3"/>
    <dgm:cxn modelId="{65E5C856-347C-4764-9257-8BAC30C24ADE}" srcId="{B53D4063-6802-41A6-BB77-007CEFC09B1E}" destId="{621C8C8D-6682-48B5-9F56-79791AE6CFC3}" srcOrd="5" destOrd="0" parTransId="{AA5611BE-15CF-44A8-AF9D-F87495377261}" sibTransId="{94BFC47A-5557-4297-80D2-13238EDEDA59}"/>
    <dgm:cxn modelId="{AEC77F93-A396-4FFC-8065-4CCE10EA6F78}" type="presOf" srcId="{7A72643C-DD59-4BA5-B778-ED4B4592B39A}" destId="{6798BDC0-764C-46D2-BDBC-7D93F128D142}" srcOrd="0" destOrd="0" presId="urn:microsoft.com/office/officeart/2005/8/layout/cycle3"/>
    <dgm:cxn modelId="{A250B896-ED4E-414B-B1A6-3B91158C9EAB}" srcId="{B53D4063-6802-41A6-BB77-007CEFC09B1E}" destId="{7A72643C-DD59-4BA5-B778-ED4B4592B39A}" srcOrd="2" destOrd="0" parTransId="{D9179BD8-7C4E-4B6D-AB74-A6485252DBEB}" sibTransId="{612FCFB8-DAEA-4C31-8CC4-74A91D28866E}"/>
    <dgm:cxn modelId="{ADC32BB7-A6A6-42E4-AD63-E579FC6B3481}" srcId="{B53D4063-6802-41A6-BB77-007CEFC09B1E}" destId="{53939CE5-F55C-4C35-8E67-C078F0DC1DFB}" srcOrd="6" destOrd="0" parTransId="{F0669840-A653-4628-A0C1-FB8D2A49F1B7}" sibTransId="{5F6A768D-9F68-4DE9-9C27-0AA1AF744745}"/>
    <dgm:cxn modelId="{EE02F9BD-6CF6-4A23-A155-66E08147DFC5}" type="presOf" srcId="{D5A34D77-A032-4FEC-8703-3C7E0954DE53}" destId="{36F2A854-D4CA-4973-B774-31841C32385A}" srcOrd="0" destOrd="0" presId="urn:microsoft.com/office/officeart/2005/8/layout/cycle3"/>
    <dgm:cxn modelId="{390B4FC7-1725-4686-A1B8-8420BED9AFA8}" type="presOf" srcId="{B53D4063-6802-41A6-BB77-007CEFC09B1E}" destId="{1F586803-2CF1-4AA7-834E-05A1F2267DBA}" srcOrd="0" destOrd="0" presId="urn:microsoft.com/office/officeart/2005/8/layout/cycle3"/>
    <dgm:cxn modelId="{83081BEE-65C4-4006-813A-328D49E9C76B}" srcId="{B53D4063-6802-41A6-BB77-007CEFC09B1E}" destId="{09262666-4DFB-4DCB-B9A8-698380D92DAA}" srcOrd="7" destOrd="0" parTransId="{1BF0D3DD-14F2-48F9-A19D-EB3CEB3FCC18}" sibTransId="{80FE8BC6-63E1-46F5-AB00-C9AE5435AD42}"/>
    <dgm:cxn modelId="{964D7CF5-C0F8-4658-BD33-A11EFC8B79DD}" type="presOf" srcId="{9499B112-1CEF-4351-8911-84A737D735FA}" destId="{268D37AD-7573-4E5A-92F1-E012FAFAF089}" srcOrd="0" destOrd="0" presId="urn:microsoft.com/office/officeart/2005/8/layout/cycle3"/>
    <dgm:cxn modelId="{1581D4FC-BE76-4059-950C-A9B9D34A163B}" srcId="{B53D4063-6802-41A6-BB77-007CEFC09B1E}" destId="{DDA9AD34-AB94-4D97-B475-D357CE2645CD}" srcOrd="3" destOrd="0" parTransId="{E9FC5EA0-B57B-424E-8D8B-3832BFE16FC0}" sibTransId="{D4715A04-424A-44C2-AE1C-1EE1C48879F5}"/>
    <dgm:cxn modelId="{33E06B5E-3BC5-4259-9BF7-EC0878243FE6}" type="presParOf" srcId="{1F586803-2CF1-4AA7-834E-05A1F2267DBA}" destId="{A68211FE-61CE-4A18-A018-CBF0A20A535F}" srcOrd="0" destOrd="0" presId="urn:microsoft.com/office/officeart/2005/8/layout/cycle3"/>
    <dgm:cxn modelId="{83B6B596-006D-4BA5-B315-976ECF861AA0}" type="presParOf" srcId="{A68211FE-61CE-4A18-A018-CBF0A20A535F}" destId="{268D37AD-7573-4E5A-92F1-E012FAFAF089}" srcOrd="0" destOrd="0" presId="urn:microsoft.com/office/officeart/2005/8/layout/cycle3"/>
    <dgm:cxn modelId="{5F01CFDD-46BD-463A-AE8E-515AB581FAE9}" type="presParOf" srcId="{A68211FE-61CE-4A18-A018-CBF0A20A535F}" destId="{36F2A854-D4CA-4973-B774-31841C32385A}" srcOrd="1" destOrd="0" presId="urn:microsoft.com/office/officeart/2005/8/layout/cycle3"/>
    <dgm:cxn modelId="{63DEC7E8-D3D7-4EDB-A3B5-2A075A941FA6}" type="presParOf" srcId="{A68211FE-61CE-4A18-A018-CBF0A20A535F}" destId="{F3CC26CA-B6F7-46F0-8B6C-FA83EC14FB5F}" srcOrd="2" destOrd="0" presId="urn:microsoft.com/office/officeart/2005/8/layout/cycle3"/>
    <dgm:cxn modelId="{2A1473DD-3FA8-4D58-94F6-506F3D719591}" type="presParOf" srcId="{A68211FE-61CE-4A18-A018-CBF0A20A535F}" destId="{6798BDC0-764C-46D2-BDBC-7D93F128D142}" srcOrd="3" destOrd="0" presId="urn:microsoft.com/office/officeart/2005/8/layout/cycle3"/>
    <dgm:cxn modelId="{D2B681A3-E731-45E1-9C0E-4F1C8F38E62B}" type="presParOf" srcId="{A68211FE-61CE-4A18-A018-CBF0A20A535F}" destId="{9E7F821B-FB82-4BF9-95B8-7EDE6B0A5EFC}" srcOrd="4" destOrd="0" presId="urn:microsoft.com/office/officeart/2005/8/layout/cycle3"/>
    <dgm:cxn modelId="{48F530E6-B9DE-419A-A8CF-F4F1A644DC8D}" type="presParOf" srcId="{A68211FE-61CE-4A18-A018-CBF0A20A535F}" destId="{7358AC7A-E5E5-4D88-92C8-E9E1CB0C77DC}" srcOrd="5" destOrd="0" presId="urn:microsoft.com/office/officeart/2005/8/layout/cycle3"/>
    <dgm:cxn modelId="{B88148F3-8B86-4D6A-8479-D6E08ACC223C}" type="presParOf" srcId="{A68211FE-61CE-4A18-A018-CBF0A20A535F}" destId="{969DB06A-236A-4DAF-956A-3AC571125ABE}" srcOrd="6" destOrd="0" presId="urn:microsoft.com/office/officeart/2005/8/layout/cycle3"/>
    <dgm:cxn modelId="{C3C9193F-6972-4293-BF02-56900C2F8675}" type="presParOf" srcId="{A68211FE-61CE-4A18-A018-CBF0A20A535F}" destId="{D81E7D49-15B7-4354-A176-5A59A9D4BDE5}" srcOrd="7" destOrd="0" presId="urn:microsoft.com/office/officeart/2005/8/layout/cycle3"/>
    <dgm:cxn modelId="{CF5AAEF3-3168-4ECB-A8DF-B778E99AA48C}" type="presParOf" srcId="{A68211FE-61CE-4A18-A018-CBF0A20A535F}" destId="{4C8247C1-1A59-4D0D-9D6B-87F54BB8A0F6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0049C6F-CAFE-4115-86F6-73C2127C9037}" type="doc">
      <dgm:prSet loTypeId="urn:microsoft.com/office/officeart/2005/8/layout/process4" loCatId="process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0D1D3AB6-0074-40E0-B4E5-37D432A1D8FD}">
      <dgm:prSet phldrT="[Text]" custT="1"/>
      <dgm:spPr/>
      <dgm:t>
        <a:bodyPr/>
        <a:lstStyle/>
        <a:p>
          <a:r>
            <a:rPr lang="en-GB" sz="2400" dirty="0"/>
            <a:t>Difference</a:t>
          </a:r>
        </a:p>
      </dgm:t>
    </dgm:pt>
    <dgm:pt modelId="{555F1C8F-2991-44D7-8A88-59D765D54CC3}" type="parTrans" cxnId="{5708DEE2-814E-4331-998D-11DB2122331D}">
      <dgm:prSet/>
      <dgm:spPr/>
      <dgm:t>
        <a:bodyPr/>
        <a:lstStyle/>
        <a:p>
          <a:endParaRPr lang="en-GB" sz="2400"/>
        </a:p>
      </dgm:t>
    </dgm:pt>
    <dgm:pt modelId="{6B89F123-420B-49DE-A932-04029E6393A8}" type="sibTrans" cxnId="{5708DEE2-814E-4331-998D-11DB2122331D}">
      <dgm:prSet/>
      <dgm:spPr/>
      <dgm:t>
        <a:bodyPr/>
        <a:lstStyle/>
        <a:p>
          <a:endParaRPr lang="en-GB" sz="2400"/>
        </a:p>
      </dgm:t>
    </dgm:pt>
    <dgm:pt modelId="{F44BB733-2128-4120-AD35-AC5A9604BD78}">
      <dgm:prSet phldrT="[Text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GB" sz="2400" dirty="0"/>
            <a:t>Is it meaningful?</a:t>
          </a:r>
        </a:p>
      </dgm:t>
    </dgm:pt>
    <dgm:pt modelId="{F1841C04-D87D-4BDD-87AF-4FD995BDC70F}" type="parTrans" cxnId="{01DC4A10-D4E7-4974-B89F-F24350856CDB}">
      <dgm:prSet/>
      <dgm:spPr/>
      <dgm:t>
        <a:bodyPr/>
        <a:lstStyle/>
        <a:p>
          <a:endParaRPr lang="en-GB" sz="2400"/>
        </a:p>
      </dgm:t>
    </dgm:pt>
    <dgm:pt modelId="{EF37E1D3-7951-45A0-8B30-00B3CAF6B3AD}" type="sibTrans" cxnId="{01DC4A10-D4E7-4974-B89F-F24350856CDB}">
      <dgm:prSet/>
      <dgm:spPr/>
      <dgm:t>
        <a:bodyPr/>
        <a:lstStyle/>
        <a:p>
          <a:endParaRPr lang="en-GB" sz="2400"/>
        </a:p>
      </dgm:t>
    </dgm:pt>
    <dgm:pt modelId="{748BE70B-524A-403A-B0A6-BD301E84687A}">
      <dgm:prSet phldrT="[Text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sz="2400" dirty="0"/>
            <a:t>Is it real?</a:t>
          </a:r>
        </a:p>
      </dgm:t>
    </dgm:pt>
    <dgm:pt modelId="{2034FFD2-B889-4340-982F-DDCF4C3CAD36}" type="parTrans" cxnId="{F4696567-13FA-4793-9835-7FF8CE556DA2}">
      <dgm:prSet/>
      <dgm:spPr/>
      <dgm:t>
        <a:bodyPr/>
        <a:lstStyle/>
        <a:p>
          <a:endParaRPr lang="en-GB" sz="2400"/>
        </a:p>
      </dgm:t>
    </dgm:pt>
    <dgm:pt modelId="{1E1524F4-B839-4072-B07B-8B72926EFE8D}" type="sibTrans" cxnId="{F4696567-13FA-4793-9835-7FF8CE556DA2}">
      <dgm:prSet/>
      <dgm:spPr/>
      <dgm:t>
        <a:bodyPr/>
        <a:lstStyle/>
        <a:p>
          <a:endParaRPr lang="en-GB" sz="2400"/>
        </a:p>
      </dgm:t>
    </dgm:pt>
    <dgm:pt modelId="{28D83379-311F-44BF-A6CF-C7368AF92E05}">
      <dgm:prSet phldrT="[Text]" custT="1"/>
      <dgm:spPr/>
      <dgm:t>
        <a:bodyPr/>
        <a:lstStyle/>
        <a:p>
          <a:r>
            <a:rPr lang="en-GB" sz="2400" dirty="0"/>
            <a:t>Statistical test</a:t>
          </a:r>
        </a:p>
      </dgm:t>
    </dgm:pt>
    <dgm:pt modelId="{164B6E36-7A1F-420C-B1DD-4716C34C1E1E}" type="parTrans" cxnId="{5AC1A57E-5015-417A-99FE-3C8ADA69DB84}">
      <dgm:prSet/>
      <dgm:spPr/>
      <dgm:t>
        <a:bodyPr/>
        <a:lstStyle/>
        <a:p>
          <a:endParaRPr lang="en-GB" sz="2400"/>
        </a:p>
      </dgm:t>
    </dgm:pt>
    <dgm:pt modelId="{D8023200-0279-415A-BD24-A4D5BBA6354E}" type="sibTrans" cxnId="{5AC1A57E-5015-417A-99FE-3C8ADA69DB84}">
      <dgm:prSet/>
      <dgm:spPr/>
      <dgm:t>
        <a:bodyPr/>
        <a:lstStyle/>
        <a:p>
          <a:endParaRPr lang="en-GB" sz="2400"/>
        </a:p>
      </dgm:t>
    </dgm:pt>
    <dgm:pt modelId="{A0E44E37-2D62-4F2C-81C0-A7C21B16592C}">
      <dgm:prSet phldrT="[Text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GB" sz="2400" dirty="0"/>
            <a:t>Difference</a:t>
          </a:r>
        </a:p>
      </dgm:t>
    </dgm:pt>
    <dgm:pt modelId="{C03536D8-C53D-41F0-AA15-03400AA9D372}" type="parTrans" cxnId="{85ABAA90-16E7-447C-8B06-032593D06267}">
      <dgm:prSet/>
      <dgm:spPr/>
      <dgm:t>
        <a:bodyPr/>
        <a:lstStyle/>
        <a:p>
          <a:endParaRPr lang="en-GB" sz="2400"/>
        </a:p>
      </dgm:t>
    </dgm:pt>
    <dgm:pt modelId="{5B46C276-4CD9-46FA-9290-73070EF907A3}" type="sibTrans" cxnId="{85ABAA90-16E7-447C-8B06-032593D06267}">
      <dgm:prSet/>
      <dgm:spPr/>
      <dgm:t>
        <a:bodyPr/>
        <a:lstStyle/>
        <a:p>
          <a:endParaRPr lang="en-GB" sz="2400"/>
        </a:p>
      </dgm:t>
    </dgm:pt>
    <dgm:pt modelId="{1A200651-387F-4CD2-9767-24D04AAC4F84}">
      <dgm:prSet phldrT="[Text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sz="2400" dirty="0"/>
            <a:t>Variation</a:t>
          </a:r>
        </a:p>
      </dgm:t>
    </dgm:pt>
    <dgm:pt modelId="{50BAF87B-8F12-4EC7-8CDE-908DA4DFD064}" type="parTrans" cxnId="{4D2063B1-38EF-42DC-B471-033AFAFA39BE}">
      <dgm:prSet/>
      <dgm:spPr/>
      <dgm:t>
        <a:bodyPr/>
        <a:lstStyle/>
        <a:p>
          <a:endParaRPr lang="en-GB" sz="2400"/>
        </a:p>
      </dgm:t>
    </dgm:pt>
    <dgm:pt modelId="{7C58BAE6-FB66-4F56-ABCB-3F416C89465C}" type="sibTrans" cxnId="{4D2063B1-38EF-42DC-B471-033AFAFA39BE}">
      <dgm:prSet/>
      <dgm:spPr/>
      <dgm:t>
        <a:bodyPr/>
        <a:lstStyle/>
        <a:p>
          <a:endParaRPr lang="en-GB" sz="2400"/>
        </a:p>
      </dgm:t>
    </dgm:pt>
    <dgm:pt modelId="{B9AB2A2C-2C5E-4551-81EC-754F40367A9E}">
      <dgm:prSet phldrT="[Text]" custT="1"/>
      <dgm:spPr/>
      <dgm:t>
        <a:bodyPr/>
        <a:lstStyle/>
        <a:p>
          <a:r>
            <a:rPr lang="en-GB" sz="2400" dirty="0"/>
            <a:t>Result</a:t>
          </a:r>
        </a:p>
      </dgm:t>
    </dgm:pt>
    <dgm:pt modelId="{4709EBFB-3B89-46A9-AA99-70ECD0EA23A9}" type="parTrans" cxnId="{EE6F7439-4FAE-4006-BE06-1421CE70946A}">
      <dgm:prSet/>
      <dgm:spPr/>
      <dgm:t>
        <a:bodyPr/>
        <a:lstStyle/>
        <a:p>
          <a:endParaRPr lang="en-GB" sz="2400"/>
        </a:p>
      </dgm:t>
    </dgm:pt>
    <dgm:pt modelId="{2888F981-D06A-4ABC-AD2A-A5EC2191CB40}" type="sibTrans" cxnId="{EE6F7439-4FAE-4006-BE06-1421CE70946A}">
      <dgm:prSet/>
      <dgm:spPr/>
      <dgm:t>
        <a:bodyPr/>
        <a:lstStyle/>
        <a:p>
          <a:endParaRPr lang="en-GB" sz="2400"/>
        </a:p>
      </dgm:t>
    </dgm:pt>
    <dgm:pt modelId="{64C1FC8B-AF4F-4C1D-83E9-BB31C7837908}">
      <dgm:prSet phldrT="[Text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sz="2400" dirty="0"/>
            <a:t>Is difference big enough?</a:t>
          </a:r>
        </a:p>
      </dgm:t>
    </dgm:pt>
    <dgm:pt modelId="{B251E07D-90B5-4073-8F4C-3B9F15162192}" type="parTrans" cxnId="{ADA370F7-5EC7-40E3-8E8D-F01F7D3BAD77}">
      <dgm:prSet/>
      <dgm:spPr/>
      <dgm:t>
        <a:bodyPr/>
        <a:lstStyle/>
        <a:p>
          <a:endParaRPr lang="en-GB" sz="2400"/>
        </a:p>
      </dgm:t>
    </dgm:pt>
    <dgm:pt modelId="{42B05836-C90B-4281-BDA5-9FB1023B340E}" type="sibTrans" cxnId="{ADA370F7-5EC7-40E3-8E8D-F01F7D3BAD77}">
      <dgm:prSet/>
      <dgm:spPr/>
      <dgm:t>
        <a:bodyPr/>
        <a:lstStyle/>
        <a:p>
          <a:endParaRPr lang="en-GB" sz="2400"/>
        </a:p>
      </dgm:t>
    </dgm:pt>
    <dgm:pt modelId="{BB9B6D60-2479-488A-8853-A8F51280BF4A}">
      <dgm:prSet phldrT="[Text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GB" sz="2400" dirty="0"/>
            <a:t>Sample size</a:t>
          </a:r>
        </a:p>
      </dgm:t>
    </dgm:pt>
    <dgm:pt modelId="{B7C78974-3061-4FF1-80CF-E769E7B869F4}" type="parTrans" cxnId="{4E2D8AD7-2CBC-47BE-98B5-93EBEA6B2A3E}">
      <dgm:prSet/>
      <dgm:spPr/>
      <dgm:t>
        <a:bodyPr/>
        <a:lstStyle/>
        <a:p>
          <a:endParaRPr lang="en-GB" sz="2400"/>
        </a:p>
      </dgm:t>
    </dgm:pt>
    <dgm:pt modelId="{18A68598-D80B-427F-838D-A6EE15900DAA}" type="sibTrans" cxnId="{4E2D8AD7-2CBC-47BE-98B5-93EBEA6B2A3E}">
      <dgm:prSet/>
      <dgm:spPr/>
      <dgm:t>
        <a:bodyPr/>
        <a:lstStyle/>
        <a:p>
          <a:endParaRPr lang="en-GB" sz="2400"/>
        </a:p>
      </dgm:t>
    </dgm:pt>
    <dgm:pt modelId="{EF988F99-44CA-48EF-8CEE-0329EA6110F3}">
      <dgm:prSet phldrT="[Text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GB" sz="2400" dirty="0"/>
            <a:t>Statistic (t, F, …)</a:t>
          </a:r>
        </a:p>
      </dgm:t>
    </dgm:pt>
    <dgm:pt modelId="{1884F08F-8B30-45F8-A5AB-A2B3AC2C65D7}" type="parTrans" cxnId="{8199FA56-CFDE-415A-8E16-C75C20F177F6}">
      <dgm:prSet/>
      <dgm:spPr/>
      <dgm:t>
        <a:bodyPr/>
        <a:lstStyle/>
        <a:p>
          <a:endParaRPr lang="en-GB"/>
        </a:p>
      </dgm:t>
    </dgm:pt>
    <dgm:pt modelId="{DCCB78EF-6588-457F-A76B-0445523E9FD1}" type="sibTrans" cxnId="{8199FA56-CFDE-415A-8E16-C75C20F177F6}">
      <dgm:prSet/>
      <dgm:spPr/>
      <dgm:t>
        <a:bodyPr/>
        <a:lstStyle/>
        <a:p>
          <a:endParaRPr lang="en-GB"/>
        </a:p>
      </dgm:t>
    </dgm:pt>
    <dgm:pt modelId="{7183A1A5-5102-422E-85F2-FE683484F453}" type="pres">
      <dgm:prSet presAssocID="{00049C6F-CAFE-4115-86F6-73C2127C9037}" presName="Name0" presStyleCnt="0">
        <dgm:presLayoutVars>
          <dgm:dir/>
          <dgm:animLvl val="lvl"/>
          <dgm:resizeHandles val="exact"/>
        </dgm:presLayoutVars>
      </dgm:prSet>
      <dgm:spPr/>
    </dgm:pt>
    <dgm:pt modelId="{FFF71D2A-1A9A-4E0B-A865-1A17A078852C}" type="pres">
      <dgm:prSet presAssocID="{B9AB2A2C-2C5E-4551-81EC-754F40367A9E}" presName="boxAndChildren" presStyleCnt="0"/>
      <dgm:spPr/>
    </dgm:pt>
    <dgm:pt modelId="{5F0EA0E2-CF2A-4F50-AAAF-D3DA9A58097C}" type="pres">
      <dgm:prSet presAssocID="{B9AB2A2C-2C5E-4551-81EC-754F40367A9E}" presName="parentTextBox" presStyleLbl="node1" presStyleIdx="0" presStyleCnt="3"/>
      <dgm:spPr/>
    </dgm:pt>
    <dgm:pt modelId="{48B5FB19-D930-4B1A-8467-ACB11E1EF6F5}" type="pres">
      <dgm:prSet presAssocID="{B9AB2A2C-2C5E-4551-81EC-754F40367A9E}" presName="entireBox" presStyleLbl="node1" presStyleIdx="0" presStyleCnt="3"/>
      <dgm:spPr/>
    </dgm:pt>
    <dgm:pt modelId="{44D00A47-2851-49FC-A012-A6E2B28B4A86}" type="pres">
      <dgm:prSet presAssocID="{B9AB2A2C-2C5E-4551-81EC-754F40367A9E}" presName="descendantBox" presStyleCnt="0"/>
      <dgm:spPr/>
    </dgm:pt>
    <dgm:pt modelId="{68C65D69-6478-4306-B9BB-8B468EB1A72A}" type="pres">
      <dgm:prSet presAssocID="{EF988F99-44CA-48EF-8CEE-0329EA6110F3}" presName="childTextBox" presStyleLbl="fgAccFollowNode1" presStyleIdx="0" presStyleCnt="7">
        <dgm:presLayoutVars>
          <dgm:bulletEnabled val="1"/>
        </dgm:presLayoutVars>
      </dgm:prSet>
      <dgm:spPr/>
    </dgm:pt>
    <dgm:pt modelId="{253A4BD2-4B73-434A-96CF-A1ECE2008490}" type="pres">
      <dgm:prSet presAssocID="{64C1FC8B-AF4F-4C1D-83E9-BB31C7837908}" presName="childTextBox" presStyleLbl="fgAccFollowNode1" presStyleIdx="1" presStyleCnt="7">
        <dgm:presLayoutVars>
          <dgm:bulletEnabled val="1"/>
        </dgm:presLayoutVars>
      </dgm:prSet>
      <dgm:spPr/>
    </dgm:pt>
    <dgm:pt modelId="{C550121E-7A37-4BA3-8A20-45BFFAA6A1A7}" type="pres">
      <dgm:prSet presAssocID="{D8023200-0279-415A-BD24-A4D5BBA6354E}" presName="sp" presStyleCnt="0"/>
      <dgm:spPr/>
    </dgm:pt>
    <dgm:pt modelId="{51DCA754-86EA-4D1C-8AE7-11B6379A702A}" type="pres">
      <dgm:prSet presAssocID="{28D83379-311F-44BF-A6CF-C7368AF92E05}" presName="arrowAndChildren" presStyleCnt="0"/>
      <dgm:spPr/>
    </dgm:pt>
    <dgm:pt modelId="{EB6773BB-ED75-4FF3-ABB8-A078ECC74D42}" type="pres">
      <dgm:prSet presAssocID="{28D83379-311F-44BF-A6CF-C7368AF92E05}" presName="parentTextArrow" presStyleLbl="node1" presStyleIdx="0" presStyleCnt="3"/>
      <dgm:spPr/>
    </dgm:pt>
    <dgm:pt modelId="{BFE7DF5E-A6C0-4BBC-B849-E72CDE2A214D}" type="pres">
      <dgm:prSet presAssocID="{28D83379-311F-44BF-A6CF-C7368AF92E05}" presName="arrow" presStyleLbl="node1" presStyleIdx="1" presStyleCnt="3"/>
      <dgm:spPr/>
    </dgm:pt>
    <dgm:pt modelId="{05AA3AB5-3948-4033-9320-BA671C90D341}" type="pres">
      <dgm:prSet presAssocID="{28D83379-311F-44BF-A6CF-C7368AF92E05}" presName="descendantArrow" presStyleCnt="0"/>
      <dgm:spPr/>
    </dgm:pt>
    <dgm:pt modelId="{0847B54B-5C9B-4B05-843B-AE9066ED5E05}" type="pres">
      <dgm:prSet presAssocID="{A0E44E37-2D62-4F2C-81C0-A7C21B16592C}" presName="childTextArrow" presStyleLbl="fgAccFollowNode1" presStyleIdx="2" presStyleCnt="7">
        <dgm:presLayoutVars>
          <dgm:bulletEnabled val="1"/>
        </dgm:presLayoutVars>
      </dgm:prSet>
      <dgm:spPr/>
    </dgm:pt>
    <dgm:pt modelId="{E69FF1AB-922A-4512-BE1D-AC454F9F8927}" type="pres">
      <dgm:prSet presAssocID="{1A200651-387F-4CD2-9767-24D04AAC4F84}" presName="childTextArrow" presStyleLbl="fgAccFollowNode1" presStyleIdx="3" presStyleCnt="7">
        <dgm:presLayoutVars>
          <dgm:bulletEnabled val="1"/>
        </dgm:presLayoutVars>
      </dgm:prSet>
      <dgm:spPr/>
    </dgm:pt>
    <dgm:pt modelId="{EF2F75AC-FFE0-4E89-B2B8-A5B8C1A44D69}" type="pres">
      <dgm:prSet presAssocID="{BB9B6D60-2479-488A-8853-A8F51280BF4A}" presName="childTextArrow" presStyleLbl="fgAccFollowNode1" presStyleIdx="4" presStyleCnt="7">
        <dgm:presLayoutVars>
          <dgm:bulletEnabled val="1"/>
        </dgm:presLayoutVars>
      </dgm:prSet>
      <dgm:spPr/>
    </dgm:pt>
    <dgm:pt modelId="{68EA77E3-7408-46B2-9511-9EB226C5082C}" type="pres">
      <dgm:prSet presAssocID="{6B89F123-420B-49DE-A932-04029E6393A8}" presName="sp" presStyleCnt="0"/>
      <dgm:spPr/>
    </dgm:pt>
    <dgm:pt modelId="{57B45624-E0F6-4AC7-84B9-FC6BB1694E60}" type="pres">
      <dgm:prSet presAssocID="{0D1D3AB6-0074-40E0-B4E5-37D432A1D8FD}" presName="arrowAndChildren" presStyleCnt="0"/>
      <dgm:spPr/>
    </dgm:pt>
    <dgm:pt modelId="{79491E63-18FD-440C-B300-72D1F1533CA3}" type="pres">
      <dgm:prSet presAssocID="{0D1D3AB6-0074-40E0-B4E5-37D432A1D8FD}" presName="parentTextArrow" presStyleLbl="node1" presStyleIdx="1" presStyleCnt="3"/>
      <dgm:spPr/>
    </dgm:pt>
    <dgm:pt modelId="{B1F3C42B-2EA4-429A-972A-7B29543D2D86}" type="pres">
      <dgm:prSet presAssocID="{0D1D3AB6-0074-40E0-B4E5-37D432A1D8FD}" presName="arrow" presStyleLbl="node1" presStyleIdx="2" presStyleCnt="3" custLinFactNeighborX="20108" custLinFactNeighborY="454"/>
      <dgm:spPr/>
    </dgm:pt>
    <dgm:pt modelId="{7A41615B-E11B-42B0-9237-AE76E91686F0}" type="pres">
      <dgm:prSet presAssocID="{0D1D3AB6-0074-40E0-B4E5-37D432A1D8FD}" presName="descendantArrow" presStyleCnt="0"/>
      <dgm:spPr/>
    </dgm:pt>
    <dgm:pt modelId="{D8A007F5-C957-4996-A5B4-8F06BCD42FC6}" type="pres">
      <dgm:prSet presAssocID="{F44BB733-2128-4120-AD35-AC5A9604BD78}" presName="childTextArrow" presStyleLbl="fgAccFollowNode1" presStyleIdx="5" presStyleCnt="7">
        <dgm:presLayoutVars>
          <dgm:bulletEnabled val="1"/>
        </dgm:presLayoutVars>
      </dgm:prSet>
      <dgm:spPr/>
    </dgm:pt>
    <dgm:pt modelId="{06F29872-4F0A-4A22-BB0C-0004B83A8BB2}" type="pres">
      <dgm:prSet presAssocID="{748BE70B-524A-403A-B0A6-BD301E84687A}" presName="childTextArrow" presStyleLbl="fgAccFollowNode1" presStyleIdx="6" presStyleCnt="7">
        <dgm:presLayoutVars>
          <dgm:bulletEnabled val="1"/>
        </dgm:presLayoutVars>
      </dgm:prSet>
      <dgm:spPr/>
    </dgm:pt>
  </dgm:ptLst>
  <dgm:cxnLst>
    <dgm:cxn modelId="{09EFAD05-988E-4F77-A2B7-9263E2386651}" type="presOf" srcId="{B9AB2A2C-2C5E-4551-81EC-754F40367A9E}" destId="{48B5FB19-D930-4B1A-8467-ACB11E1EF6F5}" srcOrd="1" destOrd="0" presId="urn:microsoft.com/office/officeart/2005/8/layout/process4"/>
    <dgm:cxn modelId="{8A32FE0C-4CED-40D1-9376-65B4B6E4DFFC}" type="presOf" srcId="{00049C6F-CAFE-4115-86F6-73C2127C9037}" destId="{7183A1A5-5102-422E-85F2-FE683484F453}" srcOrd="0" destOrd="0" presId="urn:microsoft.com/office/officeart/2005/8/layout/process4"/>
    <dgm:cxn modelId="{01DC4A10-D4E7-4974-B89F-F24350856CDB}" srcId="{0D1D3AB6-0074-40E0-B4E5-37D432A1D8FD}" destId="{F44BB733-2128-4120-AD35-AC5A9604BD78}" srcOrd="0" destOrd="0" parTransId="{F1841C04-D87D-4BDD-87AF-4FD995BDC70F}" sibTransId="{EF37E1D3-7951-45A0-8B30-00B3CAF6B3AD}"/>
    <dgm:cxn modelId="{08D72B1B-CFAB-470A-A3E2-F71D30E33643}" type="presOf" srcId="{F44BB733-2128-4120-AD35-AC5A9604BD78}" destId="{D8A007F5-C957-4996-A5B4-8F06BCD42FC6}" srcOrd="0" destOrd="0" presId="urn:microsoft.com/office/officeart/2005/8/layout/process4"/>
    <dgm:cxn modelId="{7A05A935-8009-4FB7-8EC9-925A063CE24A}" type="presOf" srcId="{1A200651-387F-4CD2-9767-24D04AAC4F84}" destId="{E69FF1AB-922A-4512-BE1D-AC454F9F8927}" srcOrd="0" destOrd="0" presId="urn:microsoft.com/office/officeart/2005/8/layout/process4"/>
    <dgm:cxn modelId="{EE6F7439-4FAE-4006-BE06-1421CE70946A}" srcId="{00049C6F-CAFE-4115-86F6-73C2127C9037}" destId="{B9AB2A2C-2C5E-4551-81EC-754F40367A9E}" srcOrd="2" destOrd="0" parTransId="{4709EBFB-3B89-46A9-AA99-70ECD0EA23A9}" sibTransId="{2888F981-D06A-4ABC-AD2A-A5EC2191CB40}"/>
    <dgm:cxn modelId="{C4A38F5E-A538-4DB5-8D07-50914E41A35B}" type="presOf" srcId="{0D1D3AB6-0074-40E0-B4E5-37D432A1D8FD}" destId="{79491E63-18FD-440C-B300-72D1F1533CA3}" srcOrd="0" destOrd="0" presId="urn:microsoft.com/office/officeart/2005/8/layout/process4"/>
    <dgm:cxn modelId="{F4696567-13FA-4793-9835-7FF8CE556DA2}" srcId="{0D1D3AB6-0074-40E0-B4E5-37D432A1D8FD}" destId="{748BE70B-524A-403A-B0A6-BD301E84687A}" srcOrd="1" destOrd="0" parTransId="{2034FFD2-B889-4340-982F-DDCF4C3CAD36}" sibTransId="{1E1524F4-B839-4072-B07B-8B72926EFE8D}"/>
    <dgm:cxn modelId="{20865747-F835-45FF-AC79-A4F0616642D1}" type="presOf" srcId="{748BE70B-524A-403A-B0A6-BD301E84687A}" destId="{06F29872-4F0A-4A22-BB0C-0004B83A8BB2}" srcOrd="0" destOrd="0" presId="urn:microsoft.com/office/officeart/2005/8/layout/process4"/>
    <dgm:cxn modelId="{8199FA56-CFDE-415A-8E16-C75C20F177F6}" srcId="{B9AB2A2C-2C5E-4551-81EC-754F40367A9E}" destId="{EF988F99-44CA-48EF-8CEE-0329EA6110F3}" srcOrd="0" destOrd="0" parTransId="{1884F08F-8B30-45F8-A5AB-A2B3AC2C65D7}" sibTransId="{DCCB78EF-6588-457F-A76B-0445523E9FD1}"/>
    <dgm:cxn modelId="{5AC1A57E-5015-417A-99FE-3C8ADA69DB84}" srcId="{00049C6F-CAFE-4115-86F6-73C2127C9037}" destId="{28D83379-311F-44BF-A6CF-C7368AF92E05}" srcOrd="1" destOrd="0" parTransId="{164B6E36-7A1F-420C-B1DD-4716C34C1E1E}" sibTransId="{D8023200-0279-415A-BD24-A4D5BBA6354E}"/>
    <dgm:cxn modelId="{3A3EA683-76E4-4CA0-A8BB-1488348E15D2}" type="presOf" srcId="{B9AB2A2C-2C5E-4551-81EC-754F40367A9E}" destId="{5F0EA0E2-CF2A-4F50-AAAF-D3DA9A58097C}" srcOrd="0" destOrd="0" presId="urn:microsoft.com/office/officeart/2005/8/layout/process4"/>
    <dgm:cxn modelId="{9D58F283-A045-45A3-9873-7C39270E5802}" type="presOf" srcId="{64C1FC8B-AF4F-4C1D-83E9-BB31C7837908}" destId="{253A4BD2-4B73-434A-96CF-A1ECE2008490}" srcOrd="0" destOrd="0" presId="urn:microsoft.com/office/officeart/2005/8/layout/process4"/>
    <dgm:cxn modelId="{85ABAA90-16E7-447C-8B06-032593D06267}" srcId="{28D83379-311F-44BF-A6CF-C7368AF92E05}" destId="{A0E44E37-2D62-4F2C-81C0-A7C21B16592C}" srcOrd="0" destOrd="0" parTransId="{C03536D8-C53D-41F0-AA15-03400AA9D372}" sibTransId="{5B46C276-4CD9-46FA-9290-73070EF907A3}"/>
    <dgm:cxn modelId="{4D2063B1-38EF-42DC-B471-033AFAFA39BE}" srcId="{28D83379-311F-44BF-A6CF-C7368AF92E05}" destId="{1A200651-387F-4CD2-9767-24D04AAC4F84}" srcOrd="1" destOrd="0" parTransId="{50BAF87B-8F12-4EC7-8CDE-908DA4DFD064}" sibTransId="{7C58BAE6-FB66-4F56-ABCB-3F416C89465C}"/>
    <dgm:cxn modelId="{7675ECB1-3D5A-4F36-BB4A-84D920BBDF9A}" type="presOf" srcId="{BB9B6D60-2479-488A-8853-A8F51280BF4A}" destId="{EF2F75AC-FFE0-4E89-B2B8-A5B8C1A44D69}" srcOrd="0" destOrd="0" presId="urn:microsoft.com/office/officeart/2005/8/layout/process4"/>
    <dgm:cxn modelId="{A59070B5-3520-4007-84A6-7A61DB62EA98}" type="presOf" srcId="{EF988F99-44CA-48EF-8CEE-0329EA6110F3}" destId="{68C65D69-6478-4306-B9BB-8B468EB1A72A}" srcOrd="0" destOrd="0" presId="urn:microsoft.com/office/officeart/2005/8/layout/process4"/>
    <dgm:cxn modelId="{9A27C8BD-BDDF-4DE5-A476-26C62F1B38E8}" type="presOf" srcId="{0D1D3AB6-0074-40E0-B4E5-37D432A1D8FD}" destId="{B1F3C42B-2EA4-429A-972A-7B29543D2D86}" srcOrd="1" destOrd="0" presId="urn:microsoft.com/office/officeart/2005/8/layout/process4"/>
    <dgm:cxn modelId="{4E2D8AD7-2CBC-47BE-98B5-93EBEA6B2A3E}" srcId="{28D83379-311F-44BF-A6CF-C7368AF92E05}" destId="{BB9B6D60-2479-488A-8853-A8F51280BF4A}" srcOrd="2" destOrd="0" parTransId="{B7C78974-3061-4FF1-80CF-E769E7B869F4}" sibTransId="{18A68598-D80B-427F-838D-A6EE15900DAA}"/>
    <dgm:cxn modelId="{5708DEE2-814E-4331-998D-11DB2122331D}" srcId="{00049C6F-CAFE-4115-86F6-73C2127C9037}" destId="{0D1D3AB6-0074-40E0-B4E5-37D432A1D8FD}" srcOrd="0" destOrd="0" parTransId="{555F1C8F-2991-44D7-8A88-59D765D54CC3}" sibTransId="{6B89F123-420B-49DE-A932-04029E6393A8}"/>
    <dgm:cxn modelId="{264FDDEC-0A3B-4723-8CF8-C5BAF66770A3}" type="presOf" srcId="{28D83379-311F-44BF-A6CF-C7368AF92E05}" destId="{BFE7DF5E-A6C0-4BBC-B849-E72CDE2A214D}" srcOrd="1" destOrd="0" presId="urn:microsoft.com/office/officeart/2005/8/layout/process4"/>
    <dgm:cxn modelId="{63FF14ED-43B9-4208-B026-C7E805565547}" type="presOf" srcId="{A0E44E37-2D62-4F2C-81C0-A7C21B16592C}" destId="{0847B54B-5C9B-4B05-843B-AE9066ED5E05}" srcOrd="0" destOrd="0" presId="urn:microsoft.com/office/officeart/2005/8/layout/process4"/>
    <dgm:cxn modelId="{D20DACF3-A995-4A78-A0A8-2BE2CA0FC014}" type="presOf" srcId="{28D83379-311F-44BF-A6CF-C7368AF92E05}" destId="{EB6773BB-ED75-4FF3-ABB8-A078ECC74D42}" srcOrd="0" destOrd="0" presId="urn:microsoft.com/office/officeart/2005/8/layout/process4"/>
    <dgm:cxn modelId="{ADA370F7-5EC7-40E3-8E8D-F01F7D3BAD77}" srcId="{B9AB2A2C-2C5E-4551-81EC-754F40367A9E}" destId="{64C1FC8B-AF4F-4C1D-83E9-BB31C7837908}" srcOrd="1" destOrd="0" parTransId="{B251E07D-90B5-4073-8F4C-3B9F15162192}" sibTransId="{42B05836-C90B-4281-BDA5-9FB1023B340E}"/>
    <dgm:cxn modelId="{BC510110-CAA9-4B3A-8E31-C080936C704B}" type="presParOf" srcId="{7183A1A5-5102-422E-85F2-FE683484F453}" destId="{FFF71D2A-1A9A-4E0B-A865-1A17A078852C}" srcOrd="0" destOrd="0" presId="urn:microsoft.com/office/officeart/2005/8/layout/process4"/>
    <dgm:cxn modelId="{AC0FCE23-A86D-48D7-8BE0-8CE4228CFB2A}" type="presParOf" srcId="{FFF71D2A-1A9A-4E0B-A865-1A17A078852C}" destId="{5F0EA0E2-CF2A-4F50-AAAF-D3DA9A58097C}" srcOrd="0" destOrd="0" presId="urn:microsoft.com/office/officeart/2005/8/layout/process4"/>
    <dgm:cxn modelId="{7371DF1F-A8D2-4BE6-991A-E3745DA7E5FE}" type="presParOf" srcId="{FFF71D2A-1A9A-4E0B-A865-1A17A078852C}" destId="{48B5FB19-D930-4B1A-8467-ACB11E1EF6F5}" srcOrd="1" destOrd="0" presId="urn:microsoft.com/office/officeart/2005/8/layout/process4"/>
    <dgm:cxn modelId="{47821760-AD8E-4C5A-8A95-412221FB3B3B}" type="presParOf" srcId="{FFF71D2A-1A9A-4E0B-A865-1A17A078852C}" destId="{44D00A47-2851-49FC-A012-A6E2B28B4A86}" srcOrd="2" destOrd="0" presId="urn:microsoft.com/office/officeart/2005/8/layout/process4"/>
    <dgm:cxn modelId="{3F3399F8-1063-4C58-B9FF-E605E92C2CCE}" type="presParOf" srcId="{44D00A47-2851-49FC-A012-A6E2B28B4A86}" destId="{68C65D69-6478-4306-B9BB-8B468EB1A72A}" srcOrd="0" destOrd="0" presId="urn:microsoft.com/office/officeart/2005/8/layout/process4"/>
    <dgm:cxn modelId="{FC0F4804-FDFE-4C5A-8AAE-76073FC8B2FC}" type="presParOf" srcId="{44D00A47-2851-49FC-A012-A6E2B28B4A86}" destId="{253A4BD2-4B73-434A-96CF-A1ECE2008490}" srcOrd="1" destOrd="0" presId="urn:microsoft.com/office/officeart/2005/8/layout/process4"/>
    <dgm:cxn modelId="{1A9F5A4C-89FA-4CA6-ACC7-6AF665B76177}" type="presParOf" srcId="{7183A1A5-5102-422E-85F2-FE683484F453}" destId="{C550121E-7A37-4BA3-8A20-45BFFAA6A1A7}" srcOrd="1" destOrd="0" presId="urn:microsoft.com/office/officeart/2005/8/layout/process4"/>
    <dgm:cxn modelId="{36573228-94B5-47C9-91D6-206DD1523C5F}" type="presParOf" srcId="{7183A1A5-5102-422E-85F2-FE683484F453}" destId="{51DCA754-86EA-4D1C-8AE7-11B6379A702A}" srcOrd="2" destOrd="0" presId="urn:microsoft.com/office/officeart/2005/8/layout/process4"/>
    <dgm:cxn modelId="{17C46935-623B-456A-8210-E26265773A56}" type="presParOf" srcId="{51DCA754-86EA-4D1C-8AE7-11B6379A702A}" destId="{EB6773BB-ED75-4FF3-ABB8-A078ECC74D42}" srcOrd="0" destOrd="0" presId="urn:microsoft.com/office/officeart/2005/8/layout/process4"/>
    <dgm:cxn modelId="{FC7C4DFB-0873-4240-8D1F-D0BAC1B24D9F}" type="presParOf" srcId="{51DCA754-86EA-4D1C-8AE7-11B6379A702A}" destId="{BFE7DF5E-A6C0-4BBC-B849-E72CDE2A214D}" srcOrd="1" destOrd="0" presId="urn:microsoft.com/office/officeart/2005/8/layout/process4"/>
    <dgm:cxn modelId="{5000B476-C3A2-4819-8270-E1243B1603BB}" type="presParOf" srcId="{51DCA754-86EA-4D1C-8AE7-11B6379A702A}" destId="{05AA3AB5-3948-4033-9320-BA671C90D341}" srcOrd="2" destOrd="0" presId="urn:microsoft.com/office/officeart/2005/8/layout/process4"/>
    <dgm:cxn modelId="{5EC7DC7C-563D-49B7-8822-82CE7C7A807E}" type="presParOf" srcId="{05AA3AB5-3948-4033-9320-BA671C90D341}" destId="{0847B54B-5C9B-4B05-843B-AE9066ED5E05}" srcOrd="0" destOrd="0" presId="urn:microsoft.com/office/officeart/2005/8/layout/process4"/>
    <dgm:cxn modelId="{F33AEFBD-B7D3-4A8E-BDCB-E0BF23534B7F}" type="presParOf" srcId="{05AA3AB5-3948-4033-9320-BA671C90D341}" destId="{E69FF1AB-922A-4512-BE1D-AC454F9F8927}" srcOrd="1" destOrd="0" presId="urn:microsoft.com/office/officeart/2005/8/layout/process4"/>
    <dgm:cxn modelId="{17A8E0FB-4E5B-4698-BD14-E6015B9F3417}" type="presParOf" srcId="{05AA3AB5-3948-4033-9320-BA671C90D341}" destId="{EF2F75AC-FFE0-4E89-B2B8-A5B8C1A44D69}" srcOrd="2" destOrd="0" presId="urn:microsoft.com/office/officeart/2005/8/layout/process4"/>
    <dgm:cxn modelId="{113C5BB7-8663-4A15-89D7-0271CE456B35}" type="presParOf" srcId="{7183A1A5-5102-422E-85F2-FE683484F453}" destId="{68EA77E3-7408-46B2-9511-9EB226C5082C}" srcOrd="3" destOrd="0" presId="urn:microsoft.com/office/officeart/2005/8/layout/process4"/>
    <dgm:cxn modelId="{FAA741F7-2776-4723-BA2E-E65D572886CF}" type="presParOf" srcId="{7183A1A5-5102-422E-85F2-FE683484F453}" destId="{57B45624-E0F6-4AC7-84B9-FC6BB1694E60}" srcOrd="4" destOrd="0" presId="urn:microsoft.com/office/officeart/2005/8/layout/process4"/>
    <dgm:cxn modelId="{55A2C5A9-F349-4161-9646-A142172CC87B}" type="presParOf" srcId="{57B45624-E0F6-4AC7-84B9-FC6BB1694E60}" destId="{79491E63-18FD-440C-B300-72D1F1533CA3}" srcOrd="0" destOrd="0" presId="urn:microsoft.com/office/officeart/2005/8/layout/process4"/>
    <dgm:cxn modelId="{54E9CC93-F171-47C2-A987-FC69AAE04946}" type="presParOf" srcId="{57B45624-E0F6-4AC7-84B9-FC6BB1694E60}" destId="{B1F3C42B-2EA4-429A-972A-7B29543D2D86}" srcOrd="1" destOrd="0" presId="urn:microsoft.com/office/officeart/2005/8/layout/process4"/>
    <dgm:cxn modelId="{D1C8DF26-F3BF-48B1-92F1-C96258CE18D0}" type="presParOf" srcId="{57B45624-E0F6-4AC7-84B9-FC6BB1694E60}" destId="{7A41615B-E11B-42B0-9237-AE76E91686F0}" srcOrd="2" destOrd="0" presId="urn:microsoft.com/office/officeart/2005/8/layout/process4"/>
    <dgm:cxn modelId="{5CB76783-F072-41C4-86F8-3A0AD936808B}" type="presParOf" srcId="{7A41615B-E11B-42B0-9237-AE76E91686F0}" destId="{D8A007F5-C957-4996-A5B4-8F06BCD42FC6}" srcOrd="0" destOrd="0" presId="urn:microsoft.com/office/officeart/2005/8/layout/process4"/>
    <dgm:cxn modelId="{F83019B7-18F9-4684-ABC4-F65D6127FE8A}" type="presParOf" srcId="{7A41615B-E11B-42B0-9237-AE76E91686F0}" destId="{06F29872-4F0A-4A22-BB0C-0004B83A8BB2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3ADADDE-E864-4C2D-BDF1-6FFD725283F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C340B70-25AD-4656-BF5F-D63AE24489F0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3600" dirty="0">
              <a:solidFill>
                <a:schemeClr val="tx1"/>
              </a:solidFill>
            </a:rPr>
            <a:t>Start</a:t>
          </a:r>
        </a:p>
      </dgm:t>
    </dgm:pt>
    <dgm:pt modelId="{1D8D62FE-FDF5-4CF1-969C-9884EC5A45BF}" type="parTrans" cxnId="{1BD095B2-A187-42B1-9D83-A04032BB2780}">
      <dgm:prSet/>
      <dgm:spPr/>
      <dgm:t>
        <a:bodyPr/>
        <a:lstStyle/>
        <a:p>
          <a:endParaRPr lang="en-GB" sz="3600"/>
        </a:p>
      </dgm:t>
    </dgm:pt>
    <dgm:pt modelId="{4F5D90A7-FA92-4809-A963-57953941928B}" type="sibTrans" cxnId="{1BD095B2-A187-42B1-9D83-A04032BB2780}">
      <dgm:prSet/>
      <dgm:spPr/>
      <dgm:t>
        <a:bodyPr/>
        <a:lstStyle/>
        <a:p>
          <a:endParaRPr lang="en-GB" sz="3600"/>
        </a:p>
      </dgm:t>
    </dgm:pt>
    <dgm:pt modelId="{3DA01A1A-CB32-405A-A2ED-6287E9A3A09B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Differences?</a:t>
          </a:r>
        </a:p>
      </dgm:t>
    </dgm:pt>
    <dgm:pt modelId="{F690AB85-F2E9-4324-A740-1454E936056A}" type="parTrans" cxnId="{F7604ABE-5213-471A-9918-D0483DA898C5}">
      <dgm:prSet custT="1"/>
      <dgm:spPr/>
      <dgm:t>
        <a:bodyPr/>
        <a:lstStyle/>
        <a:p>
          <a:endParaRPr lang="en-GB" sz="1000"/>
        </a:p>
      </dgm:t>
    </dgm:pt>
    <dgm:pt modelId="{EAD65EFF-7DFB-4707-9E6B-E8E97974276F}" type="sibTrans" cxnId="{F7604ABE-5213-471A-9918-D0483DA898C5}">
      <dgm:prSet/>
      <dgm:spPr/>
      <dgm:t>
        <a:bodyPr/>
        <a:lstStyle/>
        <a:p>
          <a:endParaRPr lang="en-GB" sz="3600"/>
        </a:p>
      </dgm:t>
    </dgm:pt>
    <dgm:pt modelId="{A7C582F7-E41B-4894-9E8B-4A24E5B4D21A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Correlation?</a:t>
          </a:r>
        </a:p>
      </dgm:t>
    </dgm:pt>
    <dgm:pt modelId="{F24BF76A-B83D-4E92-8DCC-C9CFB21557FB}" type="parTrans" cxnId="{9F74737E-8618-47D0-9786-3FFF108B5BB1}">
      <dgm:prSet custT="1"/>
      <dgm:spPr/>
      <dgm:t>
        <a:bodyPr/>
        <a:lstStyle/>
        <a:p>
          <a:endParaRPr lang="en-GB" sz="1000"/>
        </a:p>
      </dgm:t>
    </dgm:pt>
    <dgm:pt modelId="{61F039B3-B6D7-4386-AAF2-C350AAA65626}" type="sibTrans" cxnId="{9F74737E-8618-47D0-9786-3FFF108B5BB1}">
      <dgm:prSet/>
      <dgm:spPr/>
      <dgm:t>
        <a:bodyPr/>
        <a:lstStyle/>
        <a:p>
          <a:endParaRPr lang="en-GB" sz="3600"/>
        </a:p>
      </dgm:t>
    </dgm:pt>
    <dgm:pt modelId="{05A8B33D-2CE6-4304-93FA-16C28F1D3524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Categories?</a:t>
          </a:r>
        </a:p>
      </dgm:t>
    </dgm:pt>
    <dgm:pt modelId="{96726FD6-9370-484C-BD61-87C0EB88649B}" type="parTrans" cxnId="{A40410A7-B5DE-460A-82C0-140901983EAC}">
      <dgm:prSet custT="1"/>
      <dgm:spPr/>
      <dgm:t>
        <a:bodyPr/>
        <a:lstStyle/>
        <a:p>
          <a:endParaRPr lang="en-GB" sz="1000"/>
        </a:p>
      </dgm:t>
    </dgm:pt>
    <dgm:pt modelId="{950354D5-7357-4956-9598-565B2B72B13A}" type="sibTrans" cxnId="{A40410A7-B5DE-460A-82C0-140901983EAC}">
      <dgm:prSet/>
      <dgm:spPr/>
      <dgm:t>
        <a:bodyPr/>
        <a:lstStyle/>
        <a:p>
          <a:endParaRPr lang="en-GB" sz="3600"/>
        </a:p>
      </dgm:t>
    </dgm:pt>
    <dgm:pt modelId="{B63C6168-A47D-4084-A8E6-152E9ED44A5F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How many factors?</a:t>
          </a:r>
        </a:p>
      </dgm:t>
    </dgm:pt>
    <dgm:pt modelId="{0D6C7855-59EC-4AE9-B838-010166786DA3}" type="parTrans" cxnId="{7CB79108-27B4-4ED1-A049-E212401D24FD}">
      <dgm:prSet custT="1"/>
      <dgm:spPr/>
      <dgm:t>
        <a:bodyPr/>
        <a:lstStyle/>
        <a:p>
          <a:endParaRPr lang="en-GB" sz="1000"/>
        </a:p>
      </dgm:t>
    </dgm:pt>
    <dgm:pt modelId="{3B1D0A23-3B7D-46AB-B717-C12A5335F4E9}" type="sibTrans" cxnId="{7CB79108-27B4-4ED1-A049-E212401D24FD}">
      <dgm:prSet/>
      <dgm:spPr/>
      <dgm:t>
        <a:bodyPr/>
        <a:lstStyle/>
        <a:p>
          <a:endParaRPr lang="en-GB" sz="3600"/>
        </a:p>
      </dgm:t>
    </dgm:pt>
    <dgm:pt modelId="{AE130810-E650-4AE8-97EE-191A20CDF544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Two or more</a:t>
          </a:r>
        </a:p>
      </dgm:t>
    </dgm:pt>
    <dgm:pt modelId="{EA2C5B82-1B14-472C-A97B-36EB80648F50}" type="parTrans" cxnId="{8069D356-A6AF-4F4C-A4AC-F045E14443A0}">
      <dgm:prSet custT="1"/>
      <dgm:spPr/>
      <dgm:t>
        <a:bodyPr/>
        <a:lstStyle/>
        <a:p>
          <a:endParaRPr lang="en-GB" sz="1000"/>
        </a:p>
      </dgm:t>
    </dgm:pt>
    <dgm:pt modelId="{8BD5E9C2-7A6D-490A-9382-1FC4B91E694D}" type="sibTrans" cxnId="{8069D356-A6AF-4F4C-A4AC-F045E14443A0}">
      <dgm:prSet/>
      <dgm:spPr/>
      <dgm:t>
        <a:bodyPr/>
        <a:lstStyle/>
        <a:p>
          <a:endParaRPr lang="en-GB" sz="3600"/>
        </a:p>
      </dgm:t>
    </dgm:pt>
    <dgm:pt modelId="{690546F3-0541-49A3-9D8C-704A408C6F47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One</a:t>
          </a:r>
        </a:p>
      </dgm:t>
    </dgm:pt>
    <dgm:pt modelId="{059827FF-0AB6-4ADE-AC82-CF9EBA690AE7}" type="parTrans" cxnId="{0B2C4A17-DAA5-4D70-97A0-166CCCB6D17B}">
      <dgm:prSet custT="1"/>
      <dgm:spPr/>
      <dgm:t>
        <a:bodyPr/>
        <a:lstStyle/>
        <a:p>
          <a:endParaRPr lang="en-GB" sz="1000"/>
        </a:p>
      </dgm:t>
    </dgm:pt>
    <dgm:pt modelId="{8000459E-05F1-4CB1-900E-76147616D692}" type="sibTrans" cxnId="{0B2C4A17-DAA5-4D70-97A0-166CCCB6D17B}">
      <dgm:prSet/>
      <dgm:spPr/>
      <dgm:t>
        <a:bodyPr/>
        <a:lstStyle/>
        <a:p>
          <a:endParaRPr lang="en-GB" sz="3600"/>
        </a:p>
      </dgm:t>
    </dgm:pt>
    <dgm:pt modelId="{BFAC0E82-8D4C-4817-866A-366AF55E8F70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1400" dirty="0">
              <a:solidFill>
                <a:schemeClr val="bg1"/>
              </a:solidFill>
            </a:rPr>
            <a:t>Two-way ANOVA, General Linear (Mixed) Model, etc.</a:t>
          </a:r>
        </a:p>
      </dgm:t>
    </dgm:pt>
    <dgm:pt modelId="{34B771DE-2778-43A4-A131-052EBC97787A}" type="parTrans" cxnId="{60297726-0619-43C4-8739-BE15989F5E4D}">
      <dgm:prSet custT="1"/>
      <dgm:spPr/>
      <dgm:t>
        <a:bodyPr/>
        <a:lstStyle/>
        <a:p>
          <a:endParaRPr lang="en-GB" sz="1000"/>
        </a:p>
      </dgm:t>
    </dgm:pt>
    <dgm:pt modelId="{F23BD4B8-1B98-4B5F-94DF-73842BE42A7D}" type="sibTrans" cxnId="{60297726-0619-43C4-8739-BE15989F5E4D}">
      <dgm:prSet/>
      <dgm:spPr/>
      <dgm:t>
        <a:bodyPr/>
        <a:lstStyle/>
        <a:p>
          <a:endParaRPr lang="en-GB" sz="3600"/>
        </a:p>
      </dgm:t>
    </dgm:pt>
    <dgm:pt modelId="{74CCB0B4-B7C1-452E-BA70-D8E154BD63AD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Same or different subjects?</a:t>
          </a:r>
        </a:p>
      </dgm:t>
    </dgm:pt>
    <dgm:pt modelId="{D22A70D7-1717-48D0-8726-D4DF98E208CE}" type="parTrans" cxnId="{D909AC1E-3CDE-4FEF-B248-734896B96A24}">
      <dgm:prSet custT="1"/>
      <dgm:spPr/>
      <dgm:t>
        <a:bodyPr/>
        <a:lstStyle/>
        <a:p>
          <a:endParaRPr lang="en-GB" sz="1000"/>
        </a:p>
      </dgm:t>
    </dgm:pt>
    <dgm:pt modelId="{2BDAAB8F-3BCE-4B2D-95A6-FEF3029B15BD}" type="sibTrans" cxnId="{D909AC1E-3CDE-4FEF-B248-734896B96A24}">
      <dgm:prSet/>
      <dgm:spPr/>
      <dgm:t>
        <a:bodyPr/>
        <a:lstStyle/>
        <a:p>
          <a:endParaRPr lang="en-GB" sz="3600"/>
        </a:p>
      </dgm:t>
    </dgm:pt>
    <dgm:pt modelId="{9ABD073B-ABA4-4138-90C0-CCEDB754B469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Same</a:t>
          </a:r>
        </a:p>
      </dgm:t>
    </dgm:pt>
    <dgm:pt modelId="{0BE1D318-6C8B-4A8F-8AAA-03374D2E12DC}" type="parTrans" cxnId="{1746B9E6-1EAC-470F-B692-08743B99FAF7}">
      <dgm:prSet custT="1"/>
      <dgm:spPr/>
      <dgm:t>
        <a:bodyPr/>
        <a:lstStyle/>
        <a:p>
          <a:endParaRPr lang="en-GB" sz="1000"/>
        </a:p>
      </dgm:t>
    </dgm:pt>
    <dgm:pt modelId="{800FF84D-17C6-4C91-8438-B7CFBF88D828}" type="sibTrans" cxnId="{1746B9E6-1EAC-470F-B692-08743B99FAF7}">
      <dgm:prSet/>
      <dgm:spPr/>
      <dgm:t>
        <a:bodyPr/>
        <a:lstStyle/>
        <a:p>
          <a:endParaRPr lang="en-GB" sz="3600"/>
        </a:p>
      </dgm:t>
    </dgm:pt>
    <dgm:pt modelId="{DF8C1E87-FC62-4A9F-85A2-4C5C30E75D40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Parametric</a:t>
          </a:r>
        </a:p>
      </dgm:t>
    </dgm:pt>
    <dgm:pt modelId="{AF476FAF-8A67-4053-98B7-2EA81BC61E00}" type="parTrans" cxnId="{6351A5E7-2482-4F45-8AA8-B574415999EA}">
      <dgm:prSet custT="1"/>
      <dgm:spPr/>
      <dgm:t>
        <a:bodyPr/>
        <a:lstStyle/>
        <a:p>
          <a:endParaRPr lang="en-GB" sz="1000"/>
        </a:p>
      </dgm:t>
    </dgm:pt>
    <dgm:pt modelId="{7A854995-DFF5-414C-9FB1-EC413643D270}" type="sibTrans" cxnId="{6351A5E7-2482-4F45-8AA8-B574415999EA}">
      <dgm:prSet/>
      <dgm:spPr/>
      <dgm:t>
        <a:bodyPr/>
        <a:lstStyle/>
        <a:p>
          <a:endParaRPr lang="en-GB" sz="3600"/>
        </a:p>
      </dgm:t>
    </dgm:pt>
    <dgm:pt modelId="{23EA1EC8-FAC5-4765-A288-81AC91A7C1D6}">
      <dgm:prSet phldrT="[Text]" custT="1"/>
      <dgm:spPr/>
      <dgm:t>
        <a:bodyPr/>
        <a:lstStyle/>
        <a:p>
          <a:r>
            <a:rPr lang="en-GB" sz="1400" dirty="0"/>
            <a:t>Paired T test/repeated ANOVA</a:t>
          </a:r>
        </a:p>
      </dgm:t>
    </dgm:pt>
    <dgm:pt modelId="{A609F06E-4355-48F4-96DC-F42DA1338D63}" type="parTrans" cxnId="{0C108F6A-A165-462B-B0B0-4DF621505FCE}">
      <dgm:prSet custT="1"/>
      <dgm:spPr/>
      <dgm:t>
        <a:bodyPr/>
        <a:lstStyle/>
        <a:p>
          <a:endParaRPr lang="en-GB" sz="1000"/>
        </a:p>
      </dgm:t>
    </dgm:pt>
    <dgm:pt modelId="{099E9C74-930E-4925-9209-2CDB644A6339}" type="sibTrans" cxnId="{0C108F6A-A165-462B-B0B0-4DF621505FCE}">
      <dgm:prSet/>
      <dgm:spPr/>
      <dgm:t>
        <a:bodyPr/>
        <a:lstStyle/>
        <a:p>
          <a:endParaRPr lang="en-GB" sz="3600"/>
        </a:p>
      </dgm:t>
    </dgm:pt>
    <dgm:pt modelId="{DDBA245E-9576-4636-B82F-4085DA1251A6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Non-parametric</a:t>
          </a:r>
        </a:p>
      </dgm:t>
    </dgm:pt>
    <dgm:pt modelId="{0CD7906B-A403-49A4-A5F8-38CE5C5AE78F}" type="parTrans" cxnId="{732C3A7B-FE10-4F1F-B74F-4D90283EE26D}">
      <dgm:prSet custT="1"/>
      <dgm:spPr/>
      <dgm:t>
        <a:bodyPr/>
        <a:lstStyle/>
        <a:p>
          <a:endParaRPr lang="en-GB" sz="1000"/>
        </a:p>
      </dgm:t>
    </dgm:pt>
    <dgm:pt modelId="{1E557C27-C4DB-48FA-93C7-8F1BF29C96AF}" type="sibTrans" cxnId="{732C3A7B-FE10-4F1F-B74F-4D90283EE26D}">
      <dgm:prSet/>
      <dgm:spPr/>
      <dgm:t>
        <a:bodyPr/>
        <a:lstStyle/>
        <a:p>
          <a:endParaRPr lang="en-GB" sz="3600"/>
        </a:p>
      </dgm:t>
    </dgm:pt>
    <dgm:pt modelId="{E7FEB4C9-CD07-4E89-920A-422CE733266A}">
      <dgm:prSet phldrT="[Text]" custT="1"/>
      <dgm:spPr/>
      <dgm:t>
        <a:bodyPr/>
        <a:lstStyle/>
        <a:p>
          <a:r>
            <a:rPr lang="en-GB" sz="1400" dirty="0"/>
            <a:t>Wilcoxon paired test</a:t>
          </a:r>
        </a:p>
      </dgm:t>
    </dgm:pt>
    <dgm:pt modelId="{8CD2C243-4AF2-4484-83FE-AEE639A4115C}" type="parTrans" cxnId="{D4DBE0B1-9E9E-4EB0-8CEB-1703BA603793}">
      <dgm:prSet custT="1"/>
      <dgm:spPr/>
      <dgm:t>
        <a:bodyPr/>
        <a:lstStyle/>
        <a:p>
          <a:endParaRPr lang="en-GB" sz="1000"/>
        </a:p>
      </dgm:t>
    </dgm:pt>
    <dgm:pt modelId="{97665934-075D-4F6D-A32C-1EB98284D0DA}" type="sibTrans" cxnId="{D4DBE0B1-9E9E-4EB0-8CEB-1703BA603793}">
      <dgm:prSet/>
      <dgm:spPr/>
      <dgm:t>
        <a:bodyPr/>
        <a:lstStyle/>
        <a:p>
          <a:endParaRPr lang="en-GB" sz="3600"/>
        </a:p>
      </dgm:t>
    </dgm:pt>
    <dgm:pt modelId="{D554D0A3-36D2-449F-A25E-4D0496302657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Different</a:t>
          </a:r>
        </a:p>
      </dgm:t>
    </dgm:pt>
    <dgm:pt modelId="{D85469C5-BEF9-4902-8DE4-C80D5DBE7D05}" type="parTrans" cxnId="{B7CD47A8-BC3B-493D-B3C5-761BCF25FF17}">
      <dgm:prSet custT="1"/>
      <dgm:spPr/>
      <dgm:t>
        <a:bodyPr/>
        <a:lstStyle/>
        <a:p>
          <a:endParaRPr lang="en-GB" sz="1000"/>
        </a:p>
      </dgm:t>
    </dgm:pt>
    <dgm:pt modelId="{0E7DA528-CA0E-46FF-B9ED-0BAEFD6E9ABF}" type="sibTrans" cxnId="{B7CD47A8-BC3B-493D-B3C5-761BCF25FF17}">
      <dgm:prSet/>
      <dgm:spPr/>
      <dgm:t>
        <a:bodyPr/>
        <a:lstStyle/>
        <a:p>
          <a:endParaRPr lang="en-GB" sz="3600"/>
        </a:p>
      </dgm:t>
    </dgm:pt>
    <dgm:pt modelId="{2BFDDAFF-2334-4DC3-9A92-C80E2BE525D2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Parametric</a:t>
          </a:r>
        </a:p>
      </dgm:t>
    </dgm:pt>
    <dgm:pt modelId="{148AD6F3-C85C-41F0-8C03-3DF269D4A7BA}" type="parTrans" cxnId="{2149396D-1209-4824-8E74-08BD2F83D8F3}">
      <dgm:prSet custT="1"/>
      <dgm:spPr/>
      <dgm:t>
        <a:bodyPr/>
        <a:lstStyle/>
        <a:p>
          <a:endParaRPr lang="en-GB" sz="1000"/>
        </a:p>
      </dgm:t>
    </dgm:pt>
    <dgm:pt modelId="{4CD3B17A-43E4-4452-9AA8-0CE58DDEB970}" type="sibTrans" cxnId="{2149396D-1209-4824-8E74-08BD2F83D8F3}">
      <dgm:prSet/>
      <dgm:spPr/>
      <dgm:t>
        <a:bodyPr/>
        <a:lstStyle/>
        <a:p>
          <a:endParaRPr lang="en-GB" sz="3600"/>
        </a:p>
      </dgm:t>
    </dgm:pt>
    <dgm:pt modelId="{C65C11DD-9188-45F3-A9CC-E7774ADE90D0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Non-parametric</a:t>
          </a:r>
        </a:p>
      </dgm:t>
    </dgm:pt>
    <dgm:pt modelId="{073846AD-D81F-4AD2-A04C-A391153EC9FE}" type="parTrans" cxnId="{16B29953-3F8D-44D3-A9BC-D4E91D5D2823}">
      <dgm:prSet custT="1"/>
      <dgm:spPr/>
      <dgm:t>
        <a:bodyPr/>
        <a:lstStyle/>
        <a:p>
          <a:endParaRPr lang="en-GB" sz="1000"/>
        </a:p>
      </dgm:t>
    </dgm:pt>
    <dgm:pt modelId="{82186E81-154B-4C94-B899-35E4A082F4F1}" type="sibTrans" cxnId="{16B29953-3F8D-44D3-A9BC-D4E91D5D2823}">
      <dgm:prSet/>
      <dgm:spPr/>
      <dgm:t>
        <a:bodyPr/>
        <a:lstStyle/>
        <a:p>
          <a:endParaRPr lang="en-GB" sz="3600"/>
        </a:p>
      </dgm:t>
    </dgm:pt>
    <dgm:pt modelId="{9BCE2AB5-8FB5-4B09-9570-6320D0E411F3}">
      <dgm:prSet phldrT="[Text]" custT="1"/>
      <dgm:spPr/>
      <dgm:t>
        <a:bodyPr/>
        <a:lstStyle/>
        <a:p>
          <a:r>
            <a:rPr lang="en-GB" sz="1400" dirty="0"/>
            <a:t>T-test/ANOVA</a:t>
          </a:r>
        </a:p>
      </dgm:t>
    </dgm:pt>
    <dgm:pt modelId="{4C68FD49-1261-43ED-8929-ED250927442D}" type="parTrans" cxnId="{07D32D84-A533-4E5C-BEA1-69B1757A4D95}">
      <dgm:prSet custT="1"/>
      <dgm:spPr/>
      <dgm:t>
        <a:bodyPr/>
        <a:lstStyle/>
        <a:p>
          <a:endParaRPr lang="en-GB" sz="1000"/>
        </a:p>
      </dgm:t>
    </dgm:pt>
    <dgm:pt modelId="{7894516E-B2B3-42C9-8975-333952A69FDC}" type="sibTrans" cxnId="{07D32D84-A533-4E5C-BEA1-69B1757A4D95}">
      <dgm:prSet/>
      <dgm:spPr/>
      <dgm:t>
        <a:bodyPr/>
        <a:lstStyle/>
        <a:p>
          <a:endParaRPr lang="en-GB" sz="3600"/>
        </a:p>
      </dgm:t>
    </dgm:pt>
    <dgm:pt modelId="{E7C5911A-9D3F-409D-B5DA-41B3D0541CBF}">
      <dgm:prSet phldrT="[Text]" custT="1"/>
      <dgm:spPr/>
      <dgm:t>
        <a:bodyPr/>
        <a:lstStyle/>
        <a:p>
          <a:r>
            <a:rPr lang="en-GB" sz="1400" dirty="0"/>
            <a:t>Mann-Whitney U test</a:t>
          </a:r>
        </a:p>
      </dgm:t>
    </dgm:pt>
    <dgm:pt modelId="{531E78B8-6F07-43E0-BC70-C6FE2CED5EBB}" type="parTrans" cxnId="{C412F42F-22F7-4D49-97EA-ACC79B9A0F9C}">
      <dgm:prSet custT="1"/>
      <dgm:spPr/>
      <dgm:t>
        <a:bodyPr/>
        <a:lstStyle/>
        <a:p>
          <a:endParaRPr lang="en-GB" sz="1000"/>
        </a:p>
      </dgm:t>
    </dgm:pt>
    <dgm:pt modelId="{BDA656BE-ADE1-418C-92ED-848BD71745AB}" type="sibTrans" cxnId="{C412F42F-22F7-4D49-97EA-ACC79B9A0F9C}">
      <dgm:prSet/>
      <dgm:spPr/>
      <dgm:t>
        <a:bodyPr/>
        <a:lstStyle/>
        <a:p>
          <a:endParaRPr lang="en-GB" sz="3600"/>
        </a:p>
      </dgm:t>
    </dgm:pt>
    <dgm:pt modelId="{7A6664C8-95C0-4C43-9F47-547D270E72CD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Parametric</a:t>
          </a:r>
        </a:p>
      </dgm:t>
    </dgm:pt>
    <dgm:pt modelId="{280FE13C-19A6-455A-9314-D7C8F420F182}" type="parTrans" cxnId="{5E637E00-88F3-41C5-BEBE-3651333EA73A}">
      <dgm:prSet custT="1"/>
      <dgm:spPr/>
      <dgm:t>
        <a:bodyPr/>
        <a:lstStyle/>
        <a:p>
          <a:endParaRPr lang="en-GB" sz="1000"/>
        </a:p>
      </dgm:t>
    </dgm:pt>
    <dgm:pt modelId="{72ADC368-5B14-43D2-8186-29FE6C45AE30}" type="sibTrans" cxnId="{5E637E00-88F3-41C5-BEBE-3651333EA73A}">
      <dgm:prSet/>
      <dgm:spPr/>
      <dgm:t>
        <a:bodyPr/>
        <a:lstStyle/>
        <a:p>
          <a:endParaRPr lang="en-GB" sz="3600"/>
        </a:p>
      </dgm:t>
    </dgm:pt>
    <dgm:pt modelId="{1D85C1ED-4993-4B37-8CB3-FF8685ABD45F}">
      <dgm:prSet phldrT="[Text]" custT="1"/>
      <dgm:spPr/>
      <dgm:t>
        <a:bodyPr/>
        <a:lstStyle/>
        <a:p>
          <a:r>
            <a:rPr lang="en-GB" sz="1400" dirty="0"/>
            <a:t>Pearson Correlation</a:t>
          </a:r>
        </a:p>
      </dgm:t>
    </dgm:pt>
    <dgm:pt modelId="{97A989BB-F85D-44D8-B823-9593F0E1A4F3}" type="parTrans" cxnId="{BED3A350-A151-4962-AAC1-3E0824EA876B}">
      <dgm:prSet custT="1"/>
      <dgm:spPr/>
      <dgm:t>
        <a:bodyPr/>
        <a:lstStyle/>
        <a:p>
          <a:endParaRPr lang="en-GB" sz="1000"/>
        </a:p>
      </dgm:t>
    </dgm:pt>
    <dgm:pt modelId="{72472BE2-9EE8-4AE3-8795-4535C2A11872}" type="sibTrans" cxnId="{BED3A350-A151-4962-AAC1-3E0824EA876B}">
      <dgm:prSet/>
      <dgm:spPr/>
      <dgm:t>
        <a:bodyPr/>
        <a:lstStyle/>
        <a:p>
          <a:endParaRPr lang="en-GB" sz="3600"/>
        </a:p>
      </dgm:t>
    </dgm:pt>
    <dgm:pt modelId="{9D853152-94A5-46C1-ACFF-594A6FE99767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Non-parametric</a:t>
          </a:r>
        </a:p>
      </dgm:t>
    </dgm:pt>
    <dgm:pt modelId="{A8223643-3D4A-4B76-BAE6-9822514EF35D}" type="parTrans" cxnId="{280E2482-73B1-4F28-BDC7-F6479E7A84D2}">
      <dgm:prSet custT="1"/>
      <dgm:spPr/>
      <dgm:t>
        <a:bodyPr/>
        <a:lstStyle/>
        <a:p>
          <a:endParaRPr lang="en-GB" sz="1000"/>
        </a:p>
      </dgm:t>
    </dgm:pt>
    <dgm:pt modelId="{EE1BA717-1506-407E-9138-D605473F8387}" type="sibTrans" cxnId="{280E2482-73B1-4F28-BDC7-F6479E7A84D2}">
      <dgm:prSet/>
      <dgm:spPr/>
      <dgm:t>
        <a:bodyPr/>
        <a:lstStyle/>
        <a:p>
          <a:endParaRPr lang="en-GB" sz="3600"/>
        </a:p>
      </dgm:t>
    </dgm:pt>
    <dgm:pt modelId="{C3C140F3-1204-4DDC-AAE5-70876F309A5A}">
      <dgm:prSet phldrT="[Text]" custT="1"/>
      <dgm:spPr/>
      <dgm:t>
        <a:bodyPr/>
        <a:lstStyle/>
        <a:p>
          <a:r>
            <a:rPr lang="en-GB" sz="1400" dirty="0"/>
            <a:t>Spearman Rank Correlation</a:t>
          </a:r>
        </a:p>
      </dgm:t>
    </dgm:pt>
    <dgm:pt modelId="{0A3C0132-B48A-42DC-A35A-C7C48D7373D8}" type="parTrans" cxnId="{B9DB25CC-AB14-4821-8E5E-D454CA1E0975}">
      <dgm:prSet custT="1"/>
      <dgm:spPr/>
      <dgm:t>
        <a:bodyPr/>
        <a:lstStyle/>
        <a:p>
          <a:endParaRPr lang="en-GB" sz="1000"/>
        </a:p>
      </dgm:t>
    </dgm:pt>
    <dgm:pt modelId="{7524D70E-1D5D-4277-B6EA-DD3CD9891D2A}" type="sibTrans" cxnId="{B9DB25CC-AB14-4821-8E5E-D454CA1E0975}">
      <dgm:prSet/>
      <dgm:spPr/>
      <dgm:t>
        <a:bodyPr/>
        <a:lstStyle/>
        <a:p>
          <a:endParaRPr lang="en-GB" sz="3600"/>
        </a:p>
      </dgm:t>
    </dgm:pt>
    <dgm:pt modelId="{93589493-67DF-4611-B80D-D343F9295CEA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2x2 table</a:t>
          </a:r>
        </a:p>
      </dgm:t>
    </dgm:pt>
    <dgm:pt modelId="{0BFD4582-4500-4693-A370-5D762328FF8E}" type="parTrans" cxnId="{C25C8720-DCB6-4FDB-89F1-781F492403AA}">
      <dgm:prSet custT="1"/>
      <dgm:spPr/>
      <dgm:t>
        <a:bodyPr/>
        <a:lstStyle/>
        <a:p>
          <a:endParaRPr lang="en-GB" sz="1000"/>
        </a:p>
      </dgm:t>
    </dgm:pt>
    <dgm:pt modelId="{A987186E-A899-433D-B27C-80DCCF7AED3C}" type="sibTrans" cxnId="{C25C8720-DCB6-4FDB-89F1-781F492403AA}">
      <dgm:prSet/>
      <dgm:spPr/>
      <dgm:t>
        <a:bodyPr/>
        <a:lstStyle/>
        <a:p>
          <a:endParaRPr lang="en-GB" sz="3600"/>
        </a:p>
      </dgm:t>
    </dgm:pt>
    <dgm:pt modelId="{D47D6DD7-75C2-4565-BF4C-E4067F58312A}">
      <dgm:prSet phldrT="[Text]" custT="1"/>
      <dgm:spPr/>
      <dgm:t>
        <a:bodyPr/>
        <a:lstStyle/>
        <a:p>
          <a:r>
            <a:rPr lang="en-GB" sz="1400" dirty="0"/>
            <a:t>Fisher’s Exact test</a:t>
          </a:r>
        </a:p>
      </dgm:t>
    </dgm:pt>
    <dgm:pt modelId="{F98C2840-6A3C-4353-9409-7DEC1D0B5CB7}" type="parTrans" cxnId="{C8487FF2-17C9-4B83-B0AD-BA8971C2E8BA}">
      <dgm:prSet custT="1"/>
      <dgm:spPr/>
      <dgm:t>
        <a:bodyPr/>
        <a:lstStyle/>
        <a:p>
          <a:endParaRPr lang="en-GB" sz="1000"/>
        </a:p>
      </dgm:t>
    </dgm:pt>
    <dgm:pt modelId="{C80E49CD-816C-47EB-AF31-53437A9B4187}" type="sibTrans" cxnId="{C8487FF2-17C9-4B83-B0AD-BA8971C2E8BA}">
      <dgm:prSet/>
      <dgm:spPr/>
      <dgm:t>
        <a:bodyPr/>
        <a:lstStyle/>
        <a:p>
          <a:endParaRPr lang="en-GB" sz="3600"/>
        </a:p>
      </dgm:t>
    </dgm:pt>
    <dgm:pt modelId="{AF9C0243-C86E-4391-8082-C2CA35A6477F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&gt;2x2 table</a:t>
          </a:r>
        </a:p>
      </dgm:t>
    </dgm:pt>
    <dgm:pt modelId="{14D8ACE5-A3BE-4F8E-BA0B-58428BC4299C}" type="parTrans" cxnId="{D0D7DF81-6C07-495F-92C2-B093D44E1FDD}">
      <dgm:prSet custT="1"/>
      <dgm:spPr/>
      <dgm:t>
        <a:bodyPr/>
        <a:lstStyle/>
        <a:p>
          <a:endParaRPr lang="en-GB" sz="1000"/>
        </a:p>
      </dgm:t>
    </dgm:pt>
    <dgm:pt modelId="{05A0C62C-196D-4242-833A-3A8438B7EACC}" type="sibTrans" cxnId="{D0D7DF81-6C07-495F-92C2-B093D44E1FDD}">
      <dgm:prSet/>
      <dgm:spPr/>
      <dgm:t>
        <a:bodyPr/>
        <a:lstStyle/>
        <a:p>
          <a:endParaRPr lang="en-GB" sz="3600"/>
        </a:p>
      </dgm:t>
    </dgm:pt>
    <dgm:pt modelId="{48F32A46-5198-4894-9EA4-BF91527D3596}">
      <dgm:prSet phldrT="[Text]" custT="1"/>
      <dgm:spPr/>
      <dgm:t>
        <a:bodyPr/>
        <a:lstStyle/>
        <a:p>
          <a:r>
            <a:rPr lang="en-GB" sz="1400" dirty="0"/>
            <a:t>Chi Square test</a:t>
          </a:r>
        </a:p>
      </dgm:t>
    </dgm:pt>
    <dgm:pt modelId="{18BB35DE-3CF4-457C-A856-42DBED3F1B37}" type="parTrans" cxnId="{18B64EE5-A0E5-481E-98EC-613FC3F6A39D}">
      <dgm:prSet custT="1"/>
      <dgm:spPr/>
      <dgm:t>
        <a:bodyPr/>
        <a:lstStyle/>
        <a:p>
          <a:endParaRPr lang="en-GB" sz="1000"/>
        </a:p>
      </dgm:t>
    </dgm:pt>
    <dgm:pt modelId="{B7E545AC-B8DA-4ED3-AB10-DCEB317AD977}" type="sibTrans" cxnId="{18B64EE5-A0E5-481E-98EC-613FC3F6A39D}">
      <dgm:prSet/>
      <dgm:spPr/>
      <dgm:t>
        <a:bodyPr/>
        <a:lstStyle/>
        <a:p>
          <a:endParaRPr lang="en-GB" sz="3600"/>
        </a:p>
      </dgm:t>
    </dgm:pt>
    <dgm:pt modelId="{90954252-95B1-4DDD-9F2B-CB74E27EB4BD}" type="pres">
      <dgm:prSet presAssocID="{C3ADADDE-E864-4C2D-BDF1-6FFD725283F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0C0FB8F-08D6-458D-B5A1-3AD2C1ED04AB}" type="pres">
      <dgm:prSet presAssocID="{DC340B70-25AD-4656-BF5F-D63AE24489F0}" presName="root1" presStyleCnt="0"/>
      <dgm:spPr/>
    </dgm:pt>
    <dgm:pt modelId="{D79AF1FE-7A1A-46D0-B117-E19287C31C0B}" type="pres">
      <dgm:prSet presAssocID="{DC340B70-25AD-4656-BF5F-D63AE24489F0}" presName="LevelOneTextNode" presStyleLbl="node0" presStyleIdx="0" presStyleCnt="1" custScaleX="173365">
        <dgm:presLayoutVars>
          <dgm:chPref val="3"/>
        </dgm:presLayoutVars>
      </dgm:prSet>
      <dgm:spPr/>
    </dgm:pt>
    <dgm:pt modelId="{D34F08E6-143C-43DB-B19B-F8EA7F0D5BFC}" type="pres">
      <dgm:prSet presAssocID="{DC340B70-25AD-4656-BF5F-D63AE24489F0}" presName="level2hierChild" presStyleCnt="0"/>
      <dgm:spPr/>
    </dgm:pt>
    <dgm:pt modelId="{67BE0FEB-EF39-43D5-861D-855E1578640F}" type="pres">
      <dgm:prSet presAssocID="{F690AB85-F2E9-4324-A740-1454E936056A}" presName="conn2-1" presStyleLbl="parChTrans1D2" presStyleIdx="0" presStyleCnt="3"/>
      <dgm:spPr/>
    </dgm:pt>
    <dgm:pt modelId="{319E5148-7C9E-40F9-AF01-D25D73C753C7}" type="pres">
      <dgm:prSet presAssocID="{F690AB85-F2E9-4324-A740-1454E936056A}" presName="connTx" presStyleLbl="parChTrans1D2" presStyleIdx="0" presStyleCnt="3"/>
      <dgm:spPr/>
    </dgm:pt>
    <dgm:pt modelId="{53821B81-EBCC-4DE2-BFFA-9117A224D2DA}" type="pres">
      <dgm:prSet presAssocID="{3DA01A1A-CB32-405A-A2ED-6287E9A3A09B}" presName="root2" presStyleCnt="0"/>
      <dgm:spPr/>
    </dgm:pt>
    <dgm:pt modelId="{41643F47-78C3-4823-A120-B083DE4B5522}" type="pres">
      <dgm:prSet presAssocID="{3DA01A1A-CB32-405A-A2ED-6287E9A3A09B}" presName="LevelTwoTextNode" presStyleLbl="node2" presStyleIdx="0" presStyleCnt="3" custScaleX="104804" custScaleY="199760">
        <dgm:presLayoutVars>
          <dgm:chPref val="3"/>
        </dgm:presLayoutVars>
      </dgm:prSet>
      <dgm:spPr/>
    </dgm:pt>
    <dgm:pt modelId="{006399E8-2F1B-4542-9F94-8132F30BF499}" type="pres">
      <dgm:prSet presAssocID="{3DA01A1A-CB32-405A-A2ED-6287E9A3A09B}" presName="level3hierChild" presStyleCnt="0"/>
      <dgm:spPr/>
    </dgm:pt>
    <dgm:pt modelId="{1635046F-A0D9-44F2-BE65-D0E56B3E2743}" type="pres">
      <dgm:prSet presAssocID="{0D6C7855-59EC-4AE9-B838-010166786DA3}" presName="conn2-1" presStyleLbl="parChTrans1D3" presStyleIdx="0" presStyleCnt="5"/>
      <dgm:spPr/>
    </dgm:pt>
    <dgm:pt modelId="{D0566A25-8D5B-4366-8725-381DAEFC8B43}" type="pres">
      <dgm:prSet presAssocID="{0D6C7855-59EC-4AE9-B838-010166786DA3}" presName="connTx" presStyleLbl="parChTrans1D3" presStyleIdx="0" presStyleCnt="5"/>
      <dgm:spPr/>
    </dgm:pt>
    <dgm:pt modelId="{46687A9C-7F77-4242-B051-96C84B61EB92}" type="pres">
      <dgm:prSet presAssocID="{B63C6168-A47D-4084-A8E6-152E9ED44A5F}" presName="root2" presStyleCnt="0"/>
      <dgm:spPr/>
    </dgm:pt>
    <dgm:pt modelId="{29A34DAC-4399-4854-80DB-50454B877A25}" type="pres">
      <dgm:prSet presAssocID="{B63C6168-A47D-4084-A8E6-152E9ED44A5F}" presName="LevelTwoTextNode" presStyleLbl="node3" presStyleIdx="0" presStyleCnt="5" custScaleX="104804" custScaleY="199760">
        <dgm:presLayoutVars>
          <dgm:chPref val="3"/>
        </dgm:presLayoutVars>
      </dgm:prSet>
      <dgm:spPr/>
    </dgm:pt>
    <dgm:pt modelId="{A93C692E-FD2D-4AC1-A403-788143B6CF5A}" type="pres">
      <dgm:prSet presAssocID="{B63C6168-A47D-4084-A8E6-152E9ED44A5F}" presName="level3hierChild" presStyleCnt="0"/>
      <dgm:spPr/>
    </dgm:pt>
    <dgm:pt modelId="{2635F889-DC6C-45DB-ADF0-7CB2E048E6E6}" type="pres">
      <dgm:prSet presAssocID="{EA2C5B82-1B14-472C-A97B-36EB80648F50}" presName="conn2-1" presStyleLbl="parChTrans1D4" presStyleIdx="0" presStyleCnt="18"/>
      <dgm:spPr/>
    </dgm:pt>
    <dgm:pt modelId="{F96E2171-E680-49CE-8C34-CAB0B470ECB0}" type="pres">
      <dgm:prSet presAssocID="{EA2C5B82-1B14-472C-A97B-36EB80648F50}" presName="connTx" presStyleLbl="parChTrans1D4" presStyleIdx="0" presStyleCnt="18"/>
      <dgm:spPr/>
    </dgm:pt>
    <dgm:pt modelId="{629FD06C-2330-42DF-ACB3-A66526A0DCE7}" type="pres">
      <dgm:prSet presAssocID="{AE130810-E650-4AE8-97EE-191A20CDF544}" presName="root2" presStyleCnt="0"/>
      <dgm:spPr/>
    </dgm:pt>
    <dgm:pt modelId="{F2AFDAC5-1D70-4BCF-8B1C-F236F4BF4FA7}" type="pres">
      <dgm:prSet presAssocID="{AE130810-E650-4AE8-97EE-191A20CDF544}" presName="LevelTwoTextNode" presStyleLbl="node4" presStyleIdx="0" presStyleCnt="18" custScaleX="104804" custScaleY="199760">
        <dgm:presLayoutVars>
          <dgm:chPref val="3"/>
        </dgm:presLayoutVars>
      </dgm:prSet>
      <dgm:spPr/>
    </dgm:pt>
    <dgm:pt modelId="{9F52CDA0-738B-4394-8352-8C8791CC8DF6}" type="pres">
      <dgm:prSet presAssocID="{AE130810-E650-4AE8-97EE-191A20CDF544}" presName="level3hierChild" presStyleCnt="0"/>
      <dgm:spPr/>
    </dgm:pt>
    <dgm:pt modelId="{273D13CE-1CB5-4053-A9F7-CADFB6AD74F3}" type="pres">
      <dgm:prSet presAssocID="{34B771DE-2778-43A4-A131-052EBC97787A}" presName="conn2-1" presStyleLbl="parChTrans1D4" presStyleIdx="1" presStyleCnt="18"/>
      <dgm:spPr/>
    </dgm:pt>
    <dgm:pt modelId="{CBE33C52-93B4-49B3-9774-CF906FB2AEA0}" type="pres">
      <dgm:prSet presAssocID="{34B771DE-2778-43A4-A131-052EBC97787A}" presName="connTx" presStyleLbl="parChTrans1D4" presStyleIdx="1" presStyleCnt="18"/>
      <dgm:spPr/>
    </dgm:pt>
    <dgm:pt modelId="{E18AB2E3-63A4-4132-A160-BEE2216443A8}" type="pres">
      <dgm:prSet presAssocID="{BFAC0E82-8D4C-4817-866A-366AF55E8F70}" presName="root2" presStyleCnt="0"/>
      <dgm:spPr/>
    </dgm:pt>
    <dgm:pt modelId="{63EB2A89-1A77-4A73-89FC-8455FF0B4C35}" type="pres">
      <dgm:prSet presAssocID="{BFAC0E82-8D4C-4817-866A-366AF55E8F70}" presName="LevelTwoTextNode" presStyleLbl="node4" presStyleIdx="1" presStyleCnt="18" custScaleX="149104" custScaleY="199760">
        <dgm:presLayoutVars>
          <dgm:chPref val="3"/>
        </dgm:presLayoutVars>
      </dgm:prSet>
      <dgm:spPr/>
    </dgm:pt>
    <dgm:pt modelId="{7F33DAAF-DDE4-4575-B304-719C24621174}" type="pres">
      <dgm:prSet presAssocID="{BFAC0E82-8D4C-4817-866A-366AF55E8F70}" presName="level3hierChild" presStyleCnt="0"/>
      <dgm:spPr/>
    </dgm:pt>
    <dgm:pt modelId="{52B6A495-193A-4D87-8468-5CAC574E8C94}" type="pres">
      <dgm:prSet presAssocID="{059827FF-0AB6-4ADE-AC82-CF9EBA690AE7}" presName="conn2-1" presStyleLbl="parChTrans1D4" presStyleIdx="2" presStyleCnt="18"/>
      <dgm:spPr/>
    </dgm:pt>
    <dgm:pt modelId="{3EEA7E6F-0A35-4288-BC9F-566110D71176}" type="pres">
      <dgm:prSet presAssocID="{059827FF-0AB6-4ADE-AC82-CF9EBA690AE7}" presName="connTx" presStyleLbl="parChTrans1D4" presStyleIdx="2" presStyleCnt="18"/>
      <dgm:spPr/>
    </dgm:pt>
    <dgm:pt modelId="{24806DC1-646B-4F08-980C-EFB149E35449}" type="pres">
      <dgm:prSet presAssocID="{690546F3-0541-49A3-9D8C-704A408C6F47}" presName="root2" presStyleCnt="0"/>
      <dgm:spPr/>
    </dgm:pt>
    <dgm:pt modelId="{FE3A5A33-4BB7-4A00-993B-8E252D4B565E}" type="pres">
      <dgm:prSet presAssocID="{690546F3-0541-49A3-9D8C-704A408C6F47}" presName="LevelTwoTextNode" presStyleLbl="node4" presStyleIdx="2" presStyleCnt="18" custScaleX="104804" custScaleY="199760">
        <dgm:presLayoutVars>
          <dgm:chPref val="3"/>
        </dgm:presLayoutVars>
      </dgm:prSet>
      <dgm:spPr/>
    </dgm:pt>
    <dgm:pt modelId="{2AF186AF-58BB-4FFF-828A-EF1988717572}" type="pres">
      <dgm:prSet presAssocID="{690546F3-0541-49A3-9D8C-704A408C6F47}" presName="level3hierChild" presStyleCnt="0"/>
      <dgm:spPr/>
    </dgm:pt>
    <dgm:pt modelId="{778924CE-16D0-4F2B-8F48-7E8242F40F8B}" type="pres">
      <dgm:prSet presAssocID="{D22A70D7-1717-48D0-8726-D4DF98E208CE}" presName="conn2-1" presStyleLbl="parChTrans1D4" presStyleIdx="3" presStyleCnt="18"/>
      <dgm:spPr/>
    </dgm:pt>
    <dgm:pt modelId="{0E63312B-D7DF-4518-83EA-0761B1CF6D94}" type="pres">
      <dgm:prSet presAssocID="{D22A70D7-1717-48D0-8726-D4DF98E208CE}" presName="connTx" presStyleLbl="parChTrans1D4" presStyleIdx="3" presStyleCnt="18"/>
      <dgm:spPr/>
    </dgm:pt>
    <dgm:pt modelId="{FBAA46C6-19D9-43CA-88BE-BA06C6C19D82}" type="pres">
      <dgm:prSet presAssocID="{74CCB0B4-B7C1-452E-BA70-D8E154BD63AD}" presName="root2" presStyleCnt="0"/>
      <dgm:spPr/>
    </dgm:pt>
    <dgm:pt modelId="{1475719A-DF2C-4B70-928E-8F3286F8C84A}" type="pres">
      <dgm:prSet presAssocID="{74CCB0B4-B7C1-452E-BA70-D8E154BD63AD}" presName="LevelTwoTextNode" presStyleLbl="node4" presStyleIdx="3" presStyleCnt="18" custScaleX="104804" custScaleY="199760">
        <dgm:presLayoutVars>
          <dgm:chPref val="3"/>
        </dgm:presLayoutVars>
      </dgm:prSet>
      <dgm:spPr/>
    </dgm:pt>
    <dgm:pt modelId="{20C2A5D6-5CA6-4517-96E0-D2F358096D82}" type="pres">
      <dgm:prSet presAssocID="{74CCB0B4-B7C1-452E-BA70-D8E154BD63AD}" presName="level3hierChild" presStyleCnt="0"/>
      <dgm:spPr/>
    </dgm:pt>
    <dgm:pt modelId="{2B7B489F-8FB4-467A-93A4-3577647616DC}" type="pres">
      <dgm:prSet presAssocID="{0BE1D318-6C8B-4A8F-8AAA-03374D2E12DC}" presName="conn2-1" presStyleLbl="parChTrans1D4" presStyleIdx="4" presStyleCnt="18"/>
      <dgm:spPr/>
    </dgm:pt>
    <dgm:pt modelId="{8D0EF09B-AA2D-480A-859B-D26C7FB68AB5}" type="pres">
      <dgm:prSet presAssocID="{0BE1D318-6C8B-4A8F-8AAA-03374D2E12DC}" presName="connTx" presStyleLbl="parChTrans1D4" presStyleIdx="4" presStyleCnt="18"/>
      <dgm:spPr/>
    </dgm:pt>
    <dgm:pt modelId="{C09515AA-AFB1-442A-83EF-4C21A63AC1D8}" type="pres">
      <dgm:prSet presAssocID="{9ABD073B-ABA4-4138-90C0-CCEDB754B469}" presName="root2" presStyleCnt="0"/>
      <dgm:spPr/>
    </dgm:pt>
    <dgm:pt modelId="{141377CD-7110-4BDA-8E84-F073E20ADB48}" type="pres">
      <dgm:prSet presAssocID="{9ABD073B-ABA4-4138-90C0-CCEDB754B469}" presName="LevelTwoTextNode" presStyleLbl="node4" presStyleIdx="4" presStyleCnt="18" custScaleY="199760">
        <dgm:presLayoutVars>
          <dgm:chPref val="3"/>
        </dgm:presLayoutVars>
      </dgm:prSet>
      <dgm:spPr/>
    </dgm:pt>
    <dgm:pt modelId="{F4403778-3D93-402B-A01A-4B56D5B66F06}" type="pres">
      <dgm:prSet presAssocID="{9ABD073B-ABA4-4138-90C0-CCEDB754B469}" presName="level3hierChild" presStyleCnt="0"/>
      <dgm:spPr/>
    </dgm:pt>
    <dgm:pt modelId="{ECF277D4-6B23-4335-B893-C379BB805283}" type="pres">
      <dgm:prSet presAssocID="{AF476FAF-8A67-4053-98B7-2EA81BC61E00}" presName="conn2-1" presStyleLbl="parChTrans1D4" presStyleIdx="5" presStyleCnt="18"/>
      <dgm:spPr/>
    </dgm:pt>
    <dgm:pt modelId="{DE48BB39-F376-4818-8DC2-349117F2E4B8}" type="pres">
      <dgm:prSet presAssocID="{AF476FAF-8A67-4053-98B7-2EA81BC61E00}" presName="connTx" presStyleLbl="parChTrans1D4" presStyleIdx="5" presStyleCnt="18"/>
      <dgm:spPr/>
    </dgm:pt>
    <dgm:pt modelId="{D8F8478A-9A9B-45C1-B704-FD3886FD5DAD}" type="pres">
      <dgm:prSet presAssocID="{DF8C1E87-FC62-4A9F-85A2-4C5C30E75D40}" presName="root2" presStyleCnt="0"/>
      <dgm:spPr/>
    </dgm:pt>
    <dgm:pt modelId="{CE9A5317-1BD4-4DB0-AC1D-E0DE9699CBC5}" type="pres">
      <dgm:prSet presAssocID="{DF8C1E87-FC62-4A9F-85A2-4C5C30E75D40}" presName="LevelTwoTextNode" presStyleLbl="node4" presStyleIdx="5" presStyleCnt="18" custScaleX="125321" custScaleY="199760">
        <dgm:presLayoutVars>
          <dgm:chPref val="3"/>
        </dgm:presLayoutVars>
      </dgm:prSet>
      <dgm:spPr/>
    </dgm:pt>
    <dgm:pt modelId="{0DF7B627-8BA5-4528-8B16-233AA53F377A}" type="pres">
      <dgm:prSet presAssocID="{DF8C1E87-FC62-4A9F-85A2-4C5C30E75D40}" presName="level3hierChild" presStyleCnt="0"/>
      <dgm:spPr/>
    </dgm:pt>
    <dgm:pt modelId="{72F38CFA-F945-485F-9027-1C2D464F9270}" type="pres">
      <dgm:prSet presAssocID="{A609F06E-4355-48F4-96DC-F42DA1338D63}" presName="conn2-1" presStyleLbl="parChTrans1D4" presStyleIdx="6" presStyleCnt="18"/>
      <dgm:spPr/>
    </dgm:pt>
    <dgm:pt modelId="{4457BAE6-496B-42CE-8A32-C4DD21C77791}" type="pres">
      <dgm:prSet presAssocID="{A609F06E-4355-48F4-96DC-F42DA1338D63}" presName="connTx" presStyleLbl="parChTrans1D4" presStyleIdx="6" presStyleCnt="18"/>
      <dgm:spPr/>
    </dgm:pt>
    <dgm:pt modelId="{E4078C08-1C2B-46D1-940D-F71B3673944E}" type="pres">
      <dgm:prSet presAssocID="{23EA1EC8-FAC5-4765-A288-81AC91A7C1D6}" presName="root2" presStyleCnt="0"/>
      <dgm:spPr/>
    </dgm:pt>
    <dgm:pt modelId="{69C8CDD2-AE06-4458-BC4D-B27A4D5899B6}" type="pres">
      <dgm:prSet presAssocID="{23EA1EC8-FAC5-4765-A288-81AC91A7C1D6}" presName="LevelTwoTextNode" presStyleLbl="node4" presStyleIdx="6" presStyleCnt="18" custScaleX="149209" custScaleY="199760">
        <dgm:presLayoutVars>
          <dgm:chPref val="3"/>
        </dgm:presLayoutVars>
      </dgm:prSet>
      <dgm:spPr/>
    </dgm:pt>
    <dgm:pt modelId="{5FBBCAFE-B3C1-49D1-895D-E8C0FA1EF205}" type="pres">
      <dgm:prSet presAssocID="{23EA1EC8-FAC5-4765-A288-81AC91A7C1D6}" presName="level3hierChild" presStyleCnt="0"/>
      <dgm:spPr/>
    </dgm:pt>
    <dgm:pt modelId="{E1AE3B15-4E67-483D-A4E9-D5F5D8E5B71B}" type="pres">
      <dgm:prSet presAssocID="{0CD7906B-A403-49A4-A5F8-38CE5C5AE78F}" presName="conn2-1" presStyleLbl="parChTrans1D4" presStyleIdx="7" presStyleCnt="18"/>
      <dgm:spPr/>
    </dgm:pt>
    <dgm:pt modelId="{610B5732-4C08-49E7-B1C4-A9637F09FF34}" type="pres">
      <dgm:prSet presAssocID="{0CD7906B-A403-49A4-A5F8-38CE5C5AE78F}" presName="connTx" presStyleLbl="parChTrans1D4" presStyleIdx="7" presStyleCnt="18"/>
      <dgm:spPr/>
    </dgm:pt>
    <dgm:pt modelId="{9FD7B2D6-B666-4F0B-8714-C49C3B8D72AD}" type="pres">
      <dgm:prSet presAssocID="{DDBA245E-9576-4636-B82F-4085DA1251A6}" presName="root2" presStyleCnt="0"/>
      <dgm:spPr/>
    </dgm:pt>
    <dgm:pt modelId="{7995FC97-B37E-49BF-8CDF-58097EFF65AC}" type="pres">
      <dgm:prSet presAssocID="{DDBA245E-9576-4636-B82F-4085DA1251A6}" presName="LevelTwoTextNode" presStyleLbl="node4" presStyleIdx="7" presStyleCnt="18" custScaleX="125321" custScaleY="199760">
        <dgm:presLayoutVars>
          <dgm:chPref val="3"/>
        </dgm:presLayoutVars>
      </dgm:prSet>
      <dgm:spPr/>
    </dgm:pt>
    <dgm:pt modelId="{D9C3CFE7-10C1-40B0-824F-465D01DDEF4E}" type="pres">
      <dgm:prSet presAssocID="{DDBA245E-9576-4636-B82F-4085DA1251A6}" presName="level3hierChild" presStyleCnt="0"/>
      <dgm:spPr/>
    </dgm:pt>
    <dgm:pt modelId="{12033C53-91F6-488A-AA8A-913CB46EA0E6}" type="pres">
      <dgm:prSet presAssocID="{8CD2C243-4AF2-4484-83FE-AEE639A4115C}" presName="conn2-1" presStyleLbl="parChTrans1D4" presStyleIdx="8" presStyleCnt="18"/>
      <dgm:spPr/>
    </dgm:pt>
    <dgm:pt modelId="{5D742666-8E5C-4D54-ABB4-67E84D461B1B}" type="pres">
      <dgm:prSet presAssocID="{8CD2C243-4AF2-4484-83FE-AEE639A4115C}" presName="connTx" presStyleLbl="parChTrans1D4" presStyleIdx="8" presStyleCnt="18"/>
      <dgm:spPr/>
    </dgm:pt>
    <dgm:pt modelId="{E0D48E3F-A7A9-4B8E-9423-6E2A991A5CC3}" type="pres">
      <dgm:prSet presAssocID="{E7FEB4C9-CD07-4E89-920A-422CE733266A}" presName="root2" presStyleCnt="0"/>
      <dgm:spPr/>
    </dgm:pt>
    <dgm:pt modelId="{F88203C4-9828-4FDF-A0F5-671C7384C2BA}" type="pres">
      <dgm:prSet presAssocID="{E7FEB4C9-CD07-4E89-920A-422CE733266A}" presName="LevelTwoTextNode" presStyleLbl="node4" presStyleIdx="8" presStyleCnt="18" custScaleX="148982" custScaleY="199760">
        <dgm:presLayoutVars>
          <dgm:chPref val="3"/>
        </dgm:presLayoutVars>
      </dgm:prSet>
      <dgm:spPr/>
    </dgm:pt>
    <dgm:pt modelId="{4E97DBC9-9987-47A7-BABF-C276BD92D728}" type="pres">
      <dgm:prSet presAssocID="{E7FEB4C9-CD07-4E89-920A-422CE733266A}" presName="level3hierChild" presStyleCnt="0"/>
      <dgm:spPr/>
    </dgm:pt>
    <dgm:pt modelId="{15E0C317-E540-4043-80A8-5267DFBD88C2}" type="pres">
      <dgm:prSet presAssocID="{D85469C5-BEF9-4902-8DE4-C80D5DBE7D05}" presName="conn2-1" presStyleLbl="parChTrans1D4" presStyleIdx="9" presStyleCnt="18"/>
      <dgm:spPr/>
    </dgm:pt>
    <dgm:pt modelId="{F7437543-9495-4194-AFB9-1E5BADC52F71}" type="pres">
      <dgm:prSet presAssocID="{D85469C5-BEF9-4902-8DE4-C80D5DBE7D05}" presName="connTx" presStyleLbl="parChTrans1D4" presStyleIdx="9" presStyleCnt="18"/>
      <dgm:spPr/>
    </dgm:pt>
    <dgm:pt modelId="{BA93EB6C-62D2-4670-8D0D-B1FB5A664459}" type="pres">
      <dgm:prSet presAssocID="{D554D0A3-36D2-449F-A25E-4D0496302657}" presName="root2" presStyleCnt="0"/>
      <dgm:spPr/>
    </dgm:pt>
    <dgm:pt modelId="{11F04F8F-F1EF-4B08-ABC6-692D7884D957}" type="pres">
      <dgm:prSet presAssocID="{D554D0A3-36D2-449F-A25E-4D0496302657}" presName="LevelTwoTextNode" presStyleLbl="node4" presStyleIdx="9" presStyleCnt="18" custScaleY="199760">
        <dgm:presLayoutVars>
          <dgm:chPref val="3"/>
        </dgm:presLayoutVars>
      </dgm:prSet>
      <dgm:spPr/>
    </dgm:pt>
    <dgm:pt modelId="{96207DAB-151F-426D-8BDB-3E3319DD96AE}" type="pres">
      <dgm:prSet presAssocID="{D554D0A3-36D2-449F-A25E-4D0496302657}" presName="level3hierChild" presStyleCnt="0"/>
      <dgm:spPr/>
    </dgm:pt>
    <dgm:pt modelId="{6C49FE65-26BB-4FEC-A80F-BEC150D292E6}" type="pres">
      <dgm:prSet presAssocID="{148AD6F3-C85C-41F0-8C03-3DF269D4A7BA}" presName="conn2-1" presStyleLbl="parChTrans1D4" presStyleIdx="10" presStyleCnt="18"/>
      <dgm:spPr/>
    </dgm:pt>
    <dgm:pt modelId="{D3CCD052-EA94-4322-911C-8D7431D0053F}" type="pres">
      <dgm:prSet presAssocID="{148AD6F3-C85C-41F0-8C03-3DF269D4A7BA}" presName="connTx" presStyleLbl="parChTrans1D4" presStyleIdx="10" presStyleCnt="18"/>
      <dgm:spPr/>
    </dgm:pt>
    <dgm:pt modelId="{71B1327C-3CB0-42EA-854C-97649F13300C}" type="pres">
      <dgm:prSet presAssocID="{2BFDDAFF-2334-4DC3-9A92-C80E2BE525D2}" presName="root2" presStyleCnt="0"/>
      <dgm:spPr/>
    </dgm:pt>
    <dgm:pt modelId="{F026C912-43BE-4735-BA3C-63F285802B5F}" type="pres">
      <dgm:prSet presAssocID="{2BFDDAFF-2334-4DC3-9A92-C80E2BE525D2}" presName="LevelTwoTextNode" presStyleLbl="node4" presStyleIdx="10" presStyleCnt="18" custScaleX="125321" custScaleY="199760">
        <dgm:presLayoutVars>
          <dgm:chPref val="3"/>
        </dgm:presLayoutVars>
      </dgm:prSet>
      <dgm:spPr/>
    </dgm:pt>
    <dgm:pt modelId="{B2453B80-A98F-4026-9EBB-74B72552C333}" type="pres">
      <dgm:prSet presAssocID="{2BFDDAFF-2334-4DC3-9A92-C80E2BE525D2}" presName="level3hierChild" presStyleCnt="0"/>
      <dgm:spPr/>
    </dgm:pt>
    <dgm:pt modelId="{6F6C3F6E-A2C0-4764-A2D4-1A465A8A04DB}" type="pres">
      <dgm:prSet presAssocID="{4C68FD49-1261-43ED-8929-ED250927442D}" presName="conn2-1" presStyleLbl="parChTrans1D4" presStyleIdx="11" presStyleCnt="18"/>
      <dgm:spPr/>
    </dgm:pt>
    <dgm:pt modelId="{ACA90C65-7612-49D3-9A03-7AED1BC62D7D}" type="pres">
      <dgm:prSet presAssocID="{4C68FD49-1261-43ED-8929-ED250927442D}" presName="connTx" presStyleLbl="parChTrans1D4" presStyleIdx="11" presStyleCnt="18"/>
      <dgm:spPr/>
    </dgm:pt>
    <dgm:pt modelId="{1F7261D0-8B15-4325-A773-D69C93B6DCA1}" type="pres">
      <dgm:prSet presAssocID="{9BCE2AB5-8FB5-4B09-9570-6320D0E411F3}" presName="root2" presStyleCnt="0"/>
      <dgm:spPr/>
    </dgm:pt>
    <dgm:pt modelId="{144A303D-1115-4E92-9135-55D02C0F10CD}" type="pres">
      <dgm:prSet presAssocID="{9BCE2AB5-8FB5-4B09-9570-6320D0E411F3}" presName="LevelTwoTextNode" presStyleLbl="node4" presStyleIdx="11" presStyleCnt="18" custScaleX="149537" custScaleY="199760">
        <dgm:presLayoutVars>
          <dgm:chPref val="3"/>
        </dgm:presLayoutVars>
      </dgm:prSet>
      <dgm:spPr/>
    </dgm:pt>
    <dgm:pt modelId="{D136CEC8-10DC-4F66-A231-51762C5BA1A9}" type="pres">
      <dgm:prSet presAssocID="{9BCE2AB5-8FB5-4B09-9570-6320D0E411F3}" presName="level3hierChild" presStyleCnt="0"/>
      <dgm:spPr/>
    </dgm:pt>
    <dgm:pt modelId="{0386181A-EB9C-486B-90FD-2328BD58D457}" type="pres">
      <dgm:prSet presAssocID="{073846AD-D81F-4AD2-A04C-A391153EC9FE}" presName="conn2-1" presStyleLbl="parChTrans1D4" presStyleIdx="12" presStyleCnt="18"/>
      <dgm:spPr/>
    </dgm:pt>
    <dgm:pt modelId="{DC265F2A-BD27-4152-BB27-3E89EF95208B}" type="pres">
      <dgm:prSet presAssocID="{073846AD-D81F-4AD2-A04C-A391153EC9FE}" presName="connTx" presStyleLbl="parChTrans1D4" presStyleIdx="12" presStyleCnt="18"/>
      <dgm:spPr/>
    </dgm:pt>
    <dgm:pt modelId="{520E5366-9C3A-498F-8A4F-3A86890E521C}" type="pres">
      <dgm:prSet presAssocID="{C65C11DD-9188-45F3-A9CC-E7774ADE90D0}" presName="root2" presStyleCnt="0"/>
      <dgm:spPr/>
    </dgm:pt>
    <dgm:pt modelId="{C2643AC1-14B7-4688-80F2-EC79B1D02504}" type="pres">
      <dgm:prSet presAssocID="{C65C11DD-9188-45F3-A9CC-E7774ADE90D0}" presName="LevelTwoTextNode" presStyleLbl="node4" presStyleIdx="12" presStyleCnt="18" custScaleX="125321" custScaleY="199760">
        <dgm:presLayoutVars>
          <dgm:chPref val="3"/>
        </dgm:presLayoutVars>
      </dgm:prSet>
      <dgm:spPr/>
    </dgm:pt>
    <dgm:pt modelId="{E1D5AD4F-0D11-4311-8C6F-381761E5A20F}" type="pres">
      <dgm:prSet presAssocID="{C65C11DD-9188-45F3-A9CC-E7774ADE90D0}" presName="level3hierChild" presStyleCnt="0"/>
      <dgm:spPr/>
    </dgm:pt>
    <dgm:pt modelId="{6748F1C6-3644-4354-B6EF-668B03977E84}" type="pres">
      <dgm:prSet presAssocID="{531E78B8-6F07-43E0-BC70-C6FE2CED5EBB}" presName="conn2-1" presStyleLbl="parChTrans1D4" presStyleIdx="13" presStyleCnt="18"/>
      <dgm:spPr/>
    </dgm:pt>
    <dgm:pt modelId="{9232CF82-C660-44E7-96DA-5FCD91CA864E}" type="pres">
      <dgm:prSet presAssocID="{531E78B8-6F07-43E0-BC70-C6FE2CED5EBB}" presName="connTx" presStyleLbl="parChTrans1D4" presStyleIdx="13" presStyleCnt="18"/>
      <dgm:spPr/>
    </dgm:pt>
    <dgm:pt modelId="{6C56F112-4A09-4733-B456-18C71ED0453C}" type="pres">
      <dgm:prSet presAssocID="{E7C5911A-9D3F-409D-B5DA-41B3D0541CBF}" presName="root2" presStyleCnt="0"/>
      <dgm:spPr/>
    </dgm:pt>
    <dgm:pt modelId="{6984CC17-0E7F-44A7-9606-FC67C072F583}" type="pres">
      <dgm:prSet presAssocID="{E7C5911A-9D3F-409D-B5DA-41B3D0541CBF}" presName="LevelTwoTextNode" presStyleLbl="node4" presStyleIdx="13" presStyleCnt="18" custScaleX="149537" custScaleY="199760">
        <dgm:presLayoutVars>
          <dgm:chPref val="3"/>
        </dgm:presLayoutVars>
      </dgm:prSet>
      <dgm:spPr/>
    </dgm:pt>
    <dgm:pt modelId="{16AA82A5-4578-4648-857A-EF05931C26D2}" type="pres">
      <dgm:prSet presAssocID="{E7C5911A-9D3F-409D-B5DA-41B3D0541CBF}" presName="level3hierChild" presStyleCnt="0"/>
      <dgm:spPr/>
    </dgm:pt>
    <dgm:pt modelId="{9E28EB09-C824-4FDC-BA52-E14262538D8D}" type="pres">
      <dgm:prSet presAssocID="{F24BF76A-B83D-4E92-8DCC-C9CFB21557FB}" presName="conn2-1" presStyleLbl="parChTrans1D2" presStyleIdx="1" presStyleCnt="3"/>
      <dgm:spPr/>
    </dgm:pt>
    <dgm:pt modelId="{D2E9027A-09BB-4FC7-B7F1-5F356649E6FB}" type="pres">
      <dgm:prSet presAssocID="{F24BF76A-B83D-4E92-8DCC-C9CFB21557FB}" presName="connTx" presStyleLbl="parChTrans1D2" presStyleIdx="1" presStyleCnt="3"/>
      <dgm:spPr/>
    </dgm:pt>
    <dgm:pt modelId="{50878CB3-29B8-4CEC-B83C-A41DF576CBAA}" type="pres">
      <dgm:prSet presAssocID="{A7C582F7-E41B-4894-9E8B-4A24E5B4D21A}" presName="root2" presStyleCnt="0"/>
      <dgm:spPr/>
    </dgm:pt>
    <dgm:pt modelId="{01DBA955-EADE-43CF-B126-436416A5F44F}" type="pres">
      <dgm:prSet presAssocID="{A7C582F7-E41B-4894-9E8B-4A24E5B4D21A}" presName="LevelTwoTextNode" presStyleLbl="node2" presStyleIdx="1" presStyleCnt="3" custScaleX="104804" custScaleY="199760">
        <dgm:presLayoutVars>
          <dgm:chPref val="3"/>
        </dgm:presLayoutVars>
      </dgm:prSet>
      <dgm:spPr/>
    </dgm:pt>
    <dgm:pt modelId="{71C096B3-2DB1-4DB6-88FC-8D23F987C81F}" type="pres">
      <dgm:prSet presAssocID="{A7C582F7-E41B-4894-9E8B-4A24E5B4D21A}" presName="level3hierChild" presStyleCnt="0"/>
      <dgm:spPr/>
    </dgm:pt>
    <dgm:pt modelId="{F0E4020C-FFFF-415E-AB5D-7375AC07C223}" type="pres">
      <dgm:prSet presAssocID="{280FE13C-19A6-455A-9314-D7C8F420F182}" presName="conn2-1" presStyleLbl="parChTrans1D3" presStyleIdx="1" presStyleCnt="5"/>
      <dgm:spPr/>
    </dgm:pt>
    <dgm:pt modelId="{08BBA532-9805-4EE7-820E-9535FE524202}" type="pres">
      <dgm:prSet presAssocID="{280FE13C-19A6-455A-9314-D7C8F420F182}" presName="connTx" presStyleLbl="parChTrans1D3" presStyleIdx="1" presStyleCnt="5"/>
      <dgm:spPr/>
    </dgm:pt>
    <dgm:pt modelId="{70196B0E-A6AC-4CE5-8CA4-C8564D3CF69B}" type="pres">
      <dgm:prSet presAssocID="{7A6664C8-95C0-4C43-9F47-547D270E72CD}" presName="root2" presStyleCnt="0"/>
      <dgm:spPr/>
    </dgm:pt>
    <dgm:pt modelId="{80606A36-0D54-43E9-A773-BEA32D85A998}" type="pres">
      <dgm:prSet presAssocID="{7A6664C8-95C0-4C43-9F47-547D270E72CD}" presName="LevelTwoTextNode" presStyleLbl="node3" presStyleIdx="1" presStyleCnt="5" custScaleX="122271" custScaleY="199760">
        <dgm:presLayoutVars>
          <dgm:chPref val="3"/>
        </dgm:presLayoutVars>
      </dgm:prSet>
      <dgm:spPr/>
    </dgm:pt>
    <dgm:pt modelId="{7C49210A-CBDF-4298-B70D-749392ABD0D4}" type="pres">
      <dgm:prSet presAssocID="{7A6664C8-95C0-4C43-9F47-547D270E72CD}" presName="level3hierChild" presStyleCnt="0"/>
      <dgm:spPr/>
    </dgm:pt>
    <dgm:pt modelId="{4F25EB9E-7214-4C9A-B8B2-B6A577209D21}" type="pres">
      <dgm:prSet presAssocID="{97A989BB-F85D-44D8-B823-9593F0E1A4F3}" presName="conn2-1" presStyleLbl="parChTrans1D4" presStyleIdx="14" presStyleCnt="18"/>
      <dgm:spPr/>
    </dgm:pt>
    <dgm:pt modelId="{AECB7265-EEC1-45A5-A6EC-E4F86C8CA106}" type="pres">
      <dgm:prSet presAssocID="{97A989BB-F85D-44D8-B823-9593F0E1A4F3}" presName="connTx" presStyleLbl="parChTrans1D4" presStyleIdx="14" presStyleCnt="18"/>
      <dgm:spPr/>
    </dgm:pt>
    <dgm:pt modelId="{3274266C-4284-40A6-9529-ADADE1BD3A51}" type="pres">
      <dgm:prSet presAssocID="{1D85C1ED-4993-4B37-8CB3-FF8685ABD45F}" presName="root2" presStyleCnt="0"/>
      <dgm:spPr/>
    </dgm:pt>
    <dgm:pt modelId="{B77BD9D7-9601-4328-8D74-A14F47D4FE26}" type="pres">
      <dgm:prSet presAssocID="{1D85C1ED-4993-4B37-8CB3-FF8685ABD45F}" presName="LevelTwoTextNode" presStyleLbl="node4" presStyleIdx="14" presStyleCnt="18" custScaleX="104804" custScaleY="199760">
        <dgm:presLayoutVars>
          <dgm:chPref val="3"/>
        </dgm:presLayoutVars>
      </dgm:prSet>
      <dgm:spPr/>
    </dgm:pt>
    <dgm:pt modelId="{10DDC571-B530-4B59-AC98-1EAA8579BC9B}" type="pres">
      <dgm:prSet presAssocID="{1D85C1ED-4993-4B37-8CB3-FF8685ABD45F}" presName="level3hierChild" presStyleCnt="0"/>
      <dgm:spPr/>
    </dgm:pt>
    <dgm:pt modelId="{9F490FB8-84CF-4159-B1FB-D0092AD6C3C7}" type="pres">
      <dgm:prSet presAssocID="{A8223643-3D4A-4B76-BAE6-9822514EF35D}" presName="conn2-1" presStyleLbl="parChTrans1D3" presStyleIdx="2" presStyleCnt="5"/>
      <dgm:spPr/>
    </dgm:pt>
    <dgm:pt modelId="{36B71080-5F0E-4F88-853E-2EBF41E35517}" type="pres">
      <dgm:prSet presAssocID="{A8223643-3D4A-4B76-BAE6-9822514EF35D}" presName="connTx" presStyleLbl="parChTrans1D3" presStyleIdx="2" presStyleCnt="5"/>
      <dgm:spPr/>
    </dgm:pt>
    <dgm:pt modelId="{FBE68B0D-8155-41B9-834A-EBAA953F2337}" type="pres">
      <dgm:prSet presAssocID="{9D853152-94A5-46C1-ACFF-594A6FE99767}" presName="root2" presStyleCnt="0"/>
      <dgm:spPr/>
    </dgm:pt>
    <dgm:pt modelId="{F4CC778A-0837-4285-A9C5-018BF5F3F850}" type="pres">
      <dgm:prSet presAssocID="{9D853152-94A5-46C1-ACFF-594A6FE99767}" presName="LevelTwoTextNode" presStyleLbl="node3" presStyleIdx="2" presStyleCnt="5" custScaleX="122271" custScaleY="199760">
        <dgm:presLayoutVars>
          <dgm:chPref val="3"/>
        </dgm:presLayoutVars>
      </dgm:prSet>
      <dgm:spPr/>
    </dgm:pt>
    <dgm:pt modelId="{2E8BDF7D-D344-49D0-9CD8-7A73D2233218}" type="pres">
      <dgm:prSet presAssocID="{9D853152-94A5-46C1-ACFF-594A6FE99767}" presName="level3hierChild" presStyleCnt="0"/>
      <dgm:spPr/>
    </dgm:pt>
    <dgm:pt modelId="{9E82A3C0-6DBD-4D79-81AB-C9BBE3BFBE3D}" type="pres">
      <dgm:prSet presAssocID="{0A3C0132-B48A-42DC-A35A-C7C48D7373D8}" presName="conn2-1" presStyleLbl="parChTrans1D4" presStyleIdx="15" presStyleCnt="18"/>
      <dgm:spPr/>
    </dgm:pt>
    <dgm:pt modelId="{32300465-26C5-4659-AA84-6498531150A7}" type="pres">
      <dgm:prSet presAssocID="{0A3C0132-B48A-42DC-A35A-C7C48D7373D8}" presName="connTx" presStyleLbl="parChTrans1D4" presStyleIdx="15" presStyleCnt="18"/>
      <dgm:spPr/>
    </dgm:pt>
    <dgm:pt modelId="{6E70029E-D558-4828-8017-06CCFCDEEB1A}" type="pres">
      <dgm:prSet presAssocID="{C3C140F3-1204-4DDC-AAE5-70876F309A5A}" presName="root2" presStyleCnt="0"/>
      <dgm:spPr/>
    </dgm:pt>
    <dgm:pt modelId="{92F8DD44-D47B-4CD1-B385-AF8A3749A67F}" type="pres">
      <dgm:prSet presAssocID="{C3C140F3-1204-4DDC-AAE5-70876F309A5A}" presName="LevelTwoTextNode" presStyleLbl="node4" presStyleIdx="15" presStyleCnt="18" custScaleX="104804" custScaleY="199760">
        <dgm:presLayoutVars>
          <dgm:chPref val="3"/>
        </dgm:presLayoutVars>
      </dgm:prSet>
      <dgm:spPr/>
    </dgm:pt>
    <dgm:pt modelId="{2002DF74-1414-486D-994C-D5521DCAE5C8}" type="pres">
      <dgm:prSet presAssocID="{C3C140F3-1204-4DDC-AAE5-70876F309A5A}" presName="level3hierChild" presStyleCnt="0"/>
      <dgm:spPr/>
    </dgm:pt>
    <dgm:pt modelId="{5829BD5E-4359-4392-ADB1-70C872752F0D}" type="pres">
      <dgm:prSet presAssocID="{96726FD6-9370-484C-BD61-87C0EB88649B}" presName="conn2-1" presStyleLbl="parChTrans1D2" presStyleIdx="2" presStyleCnt="3"/>
      <dgm:spPr/>
    </dgm:pt>
    <dgm:pt modelId="{127BC2AB-E1CE-462C-A7DB-EDEBEF1440F9}" type="pres">
      <dgm:prSet presAssocID="{96726FD6-9370-484C-BD61-87C0EB88649B}" presName="connTx" presStyleLbl="parChTrans1D2" presStyleIdx="2" presStyleCnt="3"/>
      <dgm:spPr/>
    </dgm:pt>
    <dgm:pt modelId="{EFDDBAD8-4BD2-4C15-A638-E46799BA0728}" type="pres">
      <dgm:prSet presAssocID="{05A8B33D-2CE6-4304-93FA-16C28F1D3524}" presName="root2" presStyleCnt="0"/>
      <dgm:spPr/>
    </dgm:pt>
    <dgm:pt modelId="{13063A63-6ACA-435F-A607-4729E6D29944}" type="pres">
      <dgm:prSet presAssocID="{05A8B33D-2CE6-4304-93FA-16C28F1D3524}" presName="LevelTwoTextNode" presStyleLbl="node2" presStyleIdx="2" presStyleCnt="3" custScaleX="104804" custScaleY="199760">
        <dgm:presLayoutVars>
          <dgm:chPref val="3"/>
        </dgm:presLayoutVars>
      </dgm:prSet>
      <dgm:spPr/>
    </dgm:pt>
    <dgm:pt modelId="{DD40EE30-8D94-4C1B-9B67-A60CD05A896F}" type="pres">
      <dgm:prSet presAssocID="{05A8B33D-2CE6-4304-93FA-16C28F1D3524}" presName="level3hierChild" presStyleCnt="0"/>
      <dgm:spPr/>
    </dgm:pt>
    <dgm:pt modelId="{EBA512BE-47A2-4858-B719-54EA0A1218DA}" type="pres">
      <dgm:prSet presAssocID="{0BFD4582-4500-4693-A370-5D762328FF8E}" presName="conn2-1" presStyleLbl="parChTrans1D3" presStyleIdx="3" presStyleCnt="5"/>
      <dgm:spPr/>
    </dgm:pt>
    <dgm:pt modelId="{AC11A512-97A2-445B-AA67-DC34A8DE314F}" type="pres">
      <dgm:prSet presAssocID="{0BFD4582-4500-4693-A370-5D762328FF8E}" presName="connTx" presStyleLbl="parChTrans1D3" presStyleIdx="3" presStyleCnt="5"/>
      <dgm:spPr/>
    </dgm:pt>
    <dgm:pt modelId="{119C5AE4-4469-4446-9836-2734B64A081C}" type="pres">
      <dgm:prSet presAssocID="{93589493-67DF-4611-B80D-D343F9295CEA}" presName="root2" presStyleCnt="0"/>
      <dgm:spPr/>
    </dgm:pt>
    <dgm:pt modelId="{C27DE059-18E2-4511-8B45-08E51C02EB82}" type="pres">
      <dgm:prSet presAssocID="{93589493-67DF-4611-B80D-D343F9295CEA}" presName="LevelTwoTextNode" presStyleLbl="node3" presStyleIdx="3" presStyleCnt="5" custScaleX="122271" custScaleY="199760">
        <dgm:presLayoutVars>
          <dgm:chPref val="3"/>
        </dgm:presLayoutVars>
      </dgm:prSet>
      <dgm:spPr/>
    </dgm:pt>
    <dgm:pt modelId="{BB9DC1B7-77FF-4E14-B1FD-CC052EC313B2}" type="pres">
      <dgm:prSet presAssocID="{93589493-67DF-4611-B80D-D343F9295CEA}" presName="level3hierChild" presStyleCnt="0"/>
      <dgm:spPr/>
    </dgm:pt>
    <dgm:pt modelId="{62DA955B-A446-43F5-A1C4-CCCA225752A7}" type="pres">
      <dgm:prSet presAssocID="{F98C2840-6A3C-4353-9409-7DEC1D0B5CB7}" presName="conn2-1" presStyleLbl="parChTrans1D4" presStyleIdx="16" presStyleCnt="18"/>
      <dgm:spPr/>
    </dgm:pt>
    <dgm:pt modelId="{6D2A227C-5227-44D7-B883-A1DC266E2967}" type="pres">
      <dgm:prSet presAssocID="{F98C2840-6A3C-4353-9409-7DEC1D0B5CB7}" presName="connTx" presStyleLbl="parChTrans1D4" presStyleIdx="16" presStyleCnt="18"/>
      <dgm:spPr/>
    </dgm:pt>
    <dgm:pt modelId="{00C2E68E-FA36-4D02-97A8-8A291904A334}" type="pres">
      <dgm:prSet presAssocID="{D47D6DD7-75C2-4565-BF4C-E4067F58312A}" presName="root2" presStyleCnt="0"/>
      <dgm:spPr/>
    </dgm:pt>
    <dgm:pt modelId="{23BD60E0-8959-43CB-8EAF-0F41FB9D4A64}" type="pres">
      <dgm:prSet presAssocID="{D47D6DD7-75C2-4565-BF4C-E4067F58312A}" presName="LevelTwoTextNode" presStyleLbl="node4" presStyleIdx="16" presStyleCnt="18" custScaleX="104804" custScaleY="199760">
        <dgm:presLayoutVars>
          <dgm:chPref val="3"/>
        </dgm:presLayoutVars>
      </dgm:prSet>
      <dgm:spPr/>
    </dgm:pt>
    <dgm:pt modelId="{CFBCF7DF-F3F9-4580-858E-2F5A487611C9}" type="pres">
      <dgm:prSet presAssocID="{D47D6DD7-75C2-4565-BF4C-E4067F58312A}" presName="level3hierChild" presStyleCnt="0"/>
      <dgm:spPr/>
    </dgm:pt>
    <dgm:pt modelId="{9018C185-4BAB-4E4A-B75A-72B737EFD587}" type="pres">
      <dgm:prSet presAssocID="{14D8ACE5-A3BE-4F8E-BA0B-58428BC4299C}" presName="conn2-1" presStyleLbl="parChTrans1D3" presStyleIdx="4" presStyleCnt="5"/>
      <dgm:spPr/>
    </dgm:pt>
    <dgm:pt modelId="{21609DEA-B514-49AE-95EF-E178BBAE3C75}" type="pres">
      <dgm:prSet presAssocID="{14D8ACE5-A3BE-4F8E-BA0B-58428BC4299C}" presName="connTx" presStyleLbl="parChTrans1D3" presStyleIdx="4" presStyleCnt="5"/>
      <dgm:spPr/>
    </dgm:pt>
    <dgm:pt modelId="{65E9BFDB-FD62-4EEC-891F-41A23FFA6D85}" type="pres">
      <dgm:prSet presAssocID="{AF9C0243-C86E-4391-8082-C2CA35A6477F}" presName="root2" presStyleCnt="0"/>
      <dgm:spPr/>
    </dgm:pt>
    <dgm:pt modelId="{010C9A53-6E64-46A1-92AD-C4A898F38F71}" type="pres">
      <dgm:prSet presAssocID="{AF9C0243-C86E-4391-8082-C2CA35A6477F}" presName="LevelTwoTextNode" presStyleLbl="node3" presStyleIdx="4" presStyleCnt="5" custScaleX="122271" custScaleY="199760">
        <dgm:presLayoutVars>
          <dgm:chPref val="3"/>
        </dgm:presLayoutVars>
      </dgm:prSet>
      <dgm:spPr/>
    </dgm:pt>
    <dgm:pt modelId="{7BEC2B11-FC56-466D-AA7A-9D1E9FB9F2C3}" type="pres">
      <dgm:prSet presAssocID="{AF9C0243-C86E-4391-8082-C2CA35A6477F}" presName="level3hierChild" presStyleCnt="0"/>
      <dgm:spPr/>
    </dgm:pt>
    <dgm:pt modelId="{86F5B674-6078-4D23-B8D2-8672DC4C4E45}" type="pres">
      <dgm:prSet presAssocID="{18BB35DE-3CF4-457C-A856-42DBED3F1B37}" presName="conn2-1" presStyleLbl="parChTrans1D4" presStyleIdx="17" presStyleCnt="18"/>
      <dgm:spPr/>
    </dgm:pt>
    <dgm:pt modelId="{4B1E1063-58E4-49FC-B762-C7D3E072E9F4}" type="pres">
      <dgm:prSet presAssocID="{18BB35DE-3CF4-457C-A856-42DBED3F1B37}" presName="connTx" presStyleLbl="parChTrans1D4" presStyleIdx="17" presStyleCnt="18"/>
      <dgm:spPr/>
    </dgm:pt>
    <dgm:pt modelId="{FC0A5D9E-8296-4EF8-80DB-404E2433A6A4}" type="pres">
      <dgm:prSet presAssocID="{48F32A46-5198-4894-9EA4-BF91527D3596}" presName="root2" presStyleCnt="0"/>
      <dgm:spPr/>
    </dgm:pt>
    <dgm:pt modelId="{1A008862-2A5B-4364-A44A-4ADABB972DAD}" type="pres">
      <dgm:prSet presAssocID="{48F32A46-5198-4894-9EA4-BF91527D3596}" presName="LevelTwoTextNode" presStyleLbl="node4" presStyleIdx="17" presStyleCnt="18" custScaleX="104804" custScaleY="199760">
        <dgm:presLayoutVars>
          <dgm:chPref val="3"/>
        </dgm:presLayoutVars>
      </dgm:prSet>
      <dgm:spPr/>
    </dgm:pt>
    <dgm:pt modelId="{7326919E-6971-4630-A49E-9514428CCAA4}" type="pres">
      <dgm:prSet presAssocID="{48F32A46-5198-4894-9EA4-BF91527D3596}" presName="level3hierChild" presStyleCnt="0"/>
      <dgm:spPr/>
    </dgm:pt>
  </dgm:ptLst>
  <dgm:cxnLst>
    <dgm:cxn modelId="{5E637E00-88F3-41C5-BEBE-3651333EA73A}" srcId="{A7C582F7-E41B-4894-9E8B-4A24E5B4D21A}" destId="{7A6664C8-95C0-4C43-9F47-547D270E72CD}" srcOrd="0" destOrd="0" parTransId="{280FE13C-19A6-455A-9314-D7C8F420F182}" sibTransId="{72ADC368-5B14-43D2-8186-29FE6C45AE30}"/>
    <dgm:cxn modelId="{A1BE4A02-989E-4A6C-89BD-F0B3EC863EF2}" type="presOf" srcId="{D85469C5-BEF9-4902-8DE4-C80D5DBE7D05}" destId="{F7437543-9495-4194-AFB9-1E5BADC52F71}" srcOrd="1" destOrd="0" presId="urn:microsoft.com/office/officeart/2008/layout/HorizontalMultiLevelHierarchy"/>
    <dgm:cxn modelId="{16F78906-37B2-484D-9F58-5852404AFA46}" type="presOf" srcId="{0BFD4582-4500-4693-A370-5D762328FF8E}" destId="{EBA512BE-47A2-4858-B719-54EA0A1218DA}" srcOrd="0" destOrd="0" presId="urn:microsoft.com/office/officeart/2008/layout/HorizontalMultiLevelHierarchy"/>
    <dgm:cxn modelId="{7CB79108-27B4-4ED1-A049-E212401D24FD}" srcId="{3DA01A1A-CB32-405A-A2ED-6287E9A3A09B}" destId="{B63C6168-A47D-4084-A8E6-152E9ED44A5F}" srcOrd="0" destOrd="0" parTransId="{0D6C7855-59EC-4AE9-B838-010166786DA3}" sibTransId="{3B1D0A23-3B7D-46AB-B717-C12A5335F4E9}"/>
    <dgm:cxn modelId="{6AF96B10-1937-4006-BCFB-723AC5CB98E9}" type="presOf" srcId="{0D6C7855-59EC-4AE9-B838-010166786DA3}" destId="{D0566A25-8D5B-4366-8725-381DAEFC8B43}" srcOrd="1" destOrd="0" presId="urn:microsoft.com/office/officeart/2008/layout/HorizontalMultiLevelHierarchy"/>
    <dgm:cxn modelId="{9AA89D11-EAB2-4A30-A5F9-225DEEC0E038}" type="presOf" srcId="{14D8ACE5-A3BE-4F8E-BA0B-58428BC4299C}" destId="{9018C185-4BAB-4E4A-B75A-72B737EFD587}" srcOrd="0" destOrd="0" presId="urn:microsoft.com/office/officeart/2008/layout/HorizontalMultiLevelHierarchy"/>
    <dgm:cxn modelId="{0B2C4A17-DAA5-4D70-97A0-166CCCB6D17B}" srcId="{B63C6168-A47D-4084-A8E6-152E9ED44A5F}" destId="{690546F3-0541-49A3-9D8C-704A408C6F47}" srcOrd="1" destOrd="0" parTransId="{059827FF-0AB6-4ADE-AC82-CF9EBA690AE7}" sibTransId="{8000459E-05F1-4CB1-900E-76147616D692}"/>
    <dgm:cxn modelId="{7208641A-B4C9-4278-8C02-E0C61B547364}" type="presOf" srcId="{1D85C1ED-4993-4B37-8CB3-FF8685ABD45F}" destId="{B77BD9D7-9601-4328-8D74-A14F47D4FE26}" srcOrd="0" destOrd="0" presId="urn:microsoft.com/office/officeart/2008/layout/HorizontalMultiLevelHierarchy"/>
    <dgm:cxn modelId="{52F7CC1B-BB5F-4C44-B381-268543A5AEB3}" type="presOf" srcId="{9D853152-94A5-46C1-ACFF-594A6FE99767}" destId="{F4CC778A-0837-4285-A9C5-018BF5F3F850}" srcOrd="0" destOrd="0" presId="urn:microsoft.com/office/officeart/2008/layout/HorizontalMultiLevelHierarchy"/>
    <dgm:cxn modelId="{6B310F1E-BB5B-40FE-8047-F48FEABBCA83}" type="presOf" srcId="{E7FEB4C9-CD07-4E89-920A-422CE733266A}" destId="{F88203C4-9828-4FDF-A0F5-671C7384C2BA}" srcOrd="0" destOrd="0" presId="urn:microsoft.com/office/officeart/2008/layout/HorizontalMultiLevelHierarchy"/>
    <dgm:cxn modelId="{D909AC1E-3CDE-4FEF-B248-734896B96A24}" srcId="{690546F3-0541-49A3-9D8C-704A408C6F47}" destId="{74CCB0B4-B7C1-452E-BA70-D8E154BD63AD}" srcOrd="0" destOrd="0" parTransId="{D22A70D7-1717-48D0-8726-D4DF98E208CE}" sibTransId="{2BDAAB8F-3BCE-4B2D-95A6-FEF3029B15BD}"/>
    <dgm:cxn modelId="{C25C8720-DCB6-4FDB-89F1-781F492403AA}" srcId="{05A8B33D-2CE6-4304-93FA-16C28F1D3524}" destId="{93589493-67DF-4611-B80D-D343F9295CEA}" srcOrd="0" destOrd="0" parTransId="{0BFD4582-4500-4693-A370-5D762328FF8E}" sibTransId="{A987186E-A899-433D-B27C-80DCCF7AED3C}"/>
    <dgm:cxn modelId="{CA29F421-6751-432F-B952-197AA330AC06}" type="presOf" srcId="{531E78B8-6F07-43E0-BC70-C6FE2CED5EBB}" destId="{9232CF82-C660-44E7-96DA-5FCD91CA864E}" srcOrd="1" destOrd="0" presId="urn:microsoft.com/office/officeart/2008/layout/HorizontalMultiLevelHierarchy"/>
    <dgm:cxn modelId="{60297726-0619-43C4-8739-BE15989F5E4D}" srcId="{AE130810-E650-4AE8-97EE-191A20CDF544}" destId="{BFAC0E82-8D4C-4817-866A-366AF55E8F70}" srcOrd="0" destOrd="0" parTransId="{34B771DE-2778-43A4-A131-052EBC97787A}" sibTransId="{F23BD4B8-1B98-4B5F-94DF-73842BE42A7D}"/>
    <dgm:cxn modelId="{621EA92E-6353-4953-910E-03FF0B3102B2}" type="presOf" srcId="{4C68FD49-1261-43ED-8929-ED250927442D}" destId="{6F6C3F6E-A2C0-4764-A2D4-1A465A8A04DB}" srcOrd="0" destOrd="0" presId="urn:microsoft.com/office/officeart/2008/layout/HorizontalMultiLevelHierarchy"/>
    <dgm:cxn modelId="{C412F42F-22F7-4D49-97EA-ACC79B9A0F9C}" srcId="{C65C11DD-9188-45F3-A9CC-E7774ADE90D0}" destId="{E7C5911A-9D3F-409D-B5DA-41B3D0541CBF}" srcOrd="0" destOrd="0" parTransId="{531E78B8-6F07-43E0-BC70-C6FE2CED5EBB}" sibTransId="{BDA656BE-ADE1-418C-92ED-848BD71745AB}"/>
    <dgm:cxn modelId="{EB86AB30-0508-4F27-B305-EF7EADEB2B82}" type="presOf" srcId="{E7C5911A-9D3F-409D-B5DA-41B3D0541CBF}" destId="{6984CC17-0E7F-44A7-9606-FC67C072F583}" srcOrd="0" destOrd="0" presId="urn:microsoft.com/office/officeart/2008/layout/HorizontalMultiLevelHierarchy"/>
    <dgm:cxn modelId="{EE05AA33-FFE4-4E9C-B159-A7BCCDFB4AE3}" type="presOf" srcId="{F690AB85-F2E9-4324-A740-1454E936056A}" destId="{319E5148-7C9E-40F9-AF01-D25D73C753C7}" srcOrd="1" destOrd="0" presId="urn:microsoft.com/office/officeart/2008/layout/HorizontalMultiLevelHierarchy"/>
    <dgm:cxn modelId="{4D01CB36-DE32-4C93-BD88-FF16A310DAFC}" type="presOf" srcId="{0CD7906B-A403-49A4-A5F8-38CE5C5AE78F}" destId="{610B5732-4C08-49E7-B1C4-A9637F09FF34}" srcOrd="1" destOrd="0" presId="urn:microsoft.com/office/officeart/2008/layout/HorizontalMultiLevelHierarchy"/>
    <dgm:cxn modelId="{58393039-8D39-4C2E-A003-1F55CD9C1965}" type="presOf" srcId="{690546F3-0541-49A3-9D8C-704A408C6F47}" destId="{FE3A5A33-4BB7-4A00-993B-8E252D4B565E}" srcOrd="0" destOrd="0" presId="urn:microsoft.com/office/officeart/2008/layout/HorizontalMultiLevelHierarchy"/>
    <dgm:cxn modelId="{E10C913E-3498-4426-8236-721E31B925AB}" type="presOf" srcId="{34B771DE-2778-43A4-A131-052EBC97787A}" destId="{273D13CE-1CB5-4053-A9F7-CADFB6AD74F3}" srcOrd="0" destOrd="0" presId="urn:microsoft.com/office/officeart/2008/layout/HorizontalMultiLevelHierarchy"/>
    <dgm:cxn modelId="{E104403F-7A16-4811-A2E7-3C9CB242A22E}" type="presOf" srcId="{05A8B33D-2CE6-4304-93FA-16C28F1D3524}" destId="{13063A63-6ACA-435F-A607-4729E6D29944}" srcOrd="0" destOrd="0" presId="urn:microsoft.com/office/officeart/2008/layout/HorizontalMultiLevelHierarchy"/>
    <dgm:cxn modelId="{23BF9B3F-9A09-4D47-998E-180E23103F23}" type="presOf" srcId="{059827FF-0AB6-4ADE-AC82-CF9EBA690AE7}" destId="{52B6A495-193A-4D87-8468-5CAC574E8C94}" srcOrd="0" destOrd="0" presId="urn:microsoft.com/office/officeart/2008/layout/HorizontalMultiLevelHierarchy"/>
    <dgm:cxn modelId="{E663FD5C-37CC-46BE-B8EE-9DE49B3AC0EC}" type="presOf" srcId="{D554D0A3-36D2-449F-A25E-4D0496302657}" destId="{11F04F8F-F1EF-4B08-ABC6-692D7884D957}" srcOrd="0" destOrd="0" presId="urn:microsoft.com/office/officeart/2008/layout/HorizontalMultiLevelHierarchy"/>
    <dgm:cxn modelId="{ABBE945D-BBAD-4D79-B0F2-C821A3692D3F}" type="presOf" srcId="{C65C11DD-9188-45F3-A9CC-E7774ADE90D0}" destId="{C2643AC1-14B7-4688-80F2-EC79B1D02504}" srcOrd="0" destOrd="0" presId="urn:microsoft.com/office/officeart/2008/layout/HorizontalMultiLevelHierarchy"/>
    <dgm:cxn modelId="{D8304060-9DF6-4253-9D7F-E740B762D8B7}" type="presOf" srcId="{280FE13C-19A6-455A-9314-D7C8F420F182}" destId="{08BBA532-9805-4EE7-820E-9535FE524202}" srcOrd="1" destOrd="0" presId="urn:microsoft.com/office/officeart/2008/layout/HorizontalMultiLevelHierarchy"/>
    <dgm:cxn modelId="{AEB33943-0C10-4AE8-92AA-D8D5D1EEE94E}" type="presOf" srcId="{F690AB85-F2E9-4324-A740-1454E936056A}" destId="{67BE0FEB-EF39-43D5-861D-855E1578640F}" srcOrd="0" destOrd="0" presId="urn:microsoft.com/office/officeart/2008/layout/HorizontalMultiLevelHierarchy"/>
    <dgm:cxn modelId="{184F7B63-55B3-4739-B799-1A365A8C8C14}" type="presOf" srcId="{3DA01A1A-CB32-405A-A2ED-6287E9A3A09B}" destId="{41643F47-78C3-4823-A120-B083DE4B5522}" srcOrd="0" destOrd="0" presId="urn:microsoft.com/office/officeart/2008/layout/HorizontalMultiLevelHierarchy"/>
    <dgm:cxn modelId="{217E4445-08B5-48DA-9B2C-E2C103E199BD}" type="presOf" srcId="{A8223643-3D4A-4B76-BAE6-9822514EF35D}" destId="{36B71080-5F0E-4F88-853E-2EBF41E35517}" srcOrd="1" destOrd="0" presId="urn:microsoft.com/office/officeart/2008/layout/HorizontalMultiLevelHierarchy"/>
    <dgm:cxn modelId="{48262A69-721B-4617-A552-390E906C5585}" type="presOf" srcId="{073846AD-D81F-4AD2-A04C-A391153EC9FE}" destId="{DC265F2A-BD27-4152-BB27-3E89EF95208B}" srcOrd="1" destOrd="0" presId="urn:microsoft.com/office/officeart/2008/layout/HorizontalMultiLevelHierarchy"/>
    <dgm:cxn modelId="{0C108F6A-A165-462B-B0B0-4DF621505FCE}" srcId="{DF8C1E87-FC62-4A9F-85A2-4C5C30E75D40}" destId="{23EA1EC8-FAC5-4765-A288-81AC91A7C1D6}" srcOrd="0" destOrd="0" parTransId="{A609F06E-4355-48F4-96DC-F42DA1338D63}" sibTransId="{099E9C74-930E-4925-9209-2CDB644A6339}"/>
    <dgm:cxn modelId="{CAFCA24B-B7E4-4D2D-8CDE-DDD493B36471}" type="presOf" srcId="{D22A70D7-1717-48D0-8726-D4DF98E208CE}" destId="{0E63312B-D7DF-4518-83EA-0761B1CF6D94}" srcOrd="1" destOrd="0" presId="urn:microsoft.com/office/officeart/2008/layout/HorizontalMultiLevelHierarchy"/>
    <dgm:cxn modelId="{2149396D-1209-4824-8E74-08BD2F83D8F3}" srcId="{D554D0A3-36D2-449F-A25E-4D0496302657}" destId="{2BFDDAFF-2334-4DC3-9A92-C80E2BE525D2}" srcOrd="0" destOrd="0" parTransId="{148AD6F3-C85C-41F0-8C03-3DF269D4A7BA}" sibTransId="{4CD3B17A-43E4-4452-9AA8-0CE58DDEB970}"/>
    <dgm:cxn modelId="{87E67E4D-B9F2-4449-82B5-925634A6F4A4}" type="presOf" srcId="{A7C582F7-E41B-4894-9E8B-4A24E5B4D21A}" destId="{01DBA955-EADE-43CF-B126-436416A5F44F}" srcOrd="0" destOrd="0" presId="urn:microsoft.com/office/officeart/2008/layout/HorizontalMultiLevelHierarchy"/>
    <dgm:cxn modelId="{B17B324F-B350-4307-9CE5-D697B006C47D}" type="presOf" srcId="{D22A70D7-1717-48D0-8726-D4DF98E208CE}" destId="{778924CE-16D0-4F2B-8F48-7E8242F40F8B}" srcOrd="0" destOrd="0" presId="urn:microsoft.com/office/officeart/2008/layout/HorizontalMultiLevelHierarchy"/>
    <dgm:cxn modelId="{BED3A350-A151-4962-AAC1-3E0824EA876B}" srcId="{7A6664C8-95C0-4C43-9F47-547D270E72CD}" destId="{1D85C1ED-4993-4B37-8CB3-FF8685ABD45F}" srcOrd="0" destOrd="0" parTransId="{97A989BB-F85D-44D8-B823-9593F0E1A4F3}" sibTransId="{72472BE2-9EE8-4AE3-8795-4535C2A11872}"/>
    <dgm:cxn modelId="{FD01F371-ECE2-476E-839F-2C8C3AD438F4}" type="presOf" srcId="{AF9C0243-C86E-4391-8082-C2CA35A6477F}" destId="{010C9A53-6E64-46A1-92AD-C4A898F38F71}" srcOrd="0" destOrd="0" presId="urn:microsoft.com/office/officeart/2008/layout/HorizontalMultiLevelHierarchy"/>
    <dgm:cxn modelId="{9B727573-4370-4474-9E5A-96A5B198D116}" type="presOf" srcId="{4C68FD49-1261-43ED-8929-ED250927442D}" destId="{ACA90C65-7612-49D3-9A03-7AED1BC62D7D}" srcOrd="1" destOrd="0" presId="urn:microsoft.com/office/officeart/2008/layout/HorizontalMultiLevelHierarchy"/>
    <dgm:cxn modelId="{16B29953-3F8D-44D3-A9BC-D4E91D5D2823}" srcId="{D554D0A3-36D2-449F-A25E-4D0496302657}" destId="{C65C11DD-9188-45F3-A9CC-E7774ADE90D0}" srcOrd="1" destOrd="0" parTransId="{073846AD-D81F-4AD2-A04C-A391153EC9FE}" sibTransId="{82186E81-154B-4C94-B899-35E4A082F4F1}"/>
    <dgm:cxn modelId="{DAE7F473-E292-4C63-B09C-CA488C45AE1B}" type="presOf" srcId="{531E78B8-6F07-43E0-BC70-C6FE2CED5EBB}" destId="{6748F1C6-3644-4354-B6EF-668B03977E84}" srcOrd="0" destOrd="0" presId="urn:microsoft.com/office/officeart/2008/layout/HorizontalMultiLevelHierarchy"/>
    <dgm:cxn modelId="{046CDE74-34A8-4168-B89C-1DDD67DCEFC5}" type="presOf" srcId="{C3ADADDE-E864-4C2D-BDF1-6FFD725283FA}" destId="{90954252-95B1-4DDD-9F2B-CB74E27EB4BD}" srcOrd="0" destOrd="0" presId="urn:microsoft.com/office/officeart/2008/layout/HorizontalMultiLevelHierarchy"/>
    <dgm:cxn modelId="{10D30775-5CDF-4387-BDD1-10AFD1EAF372}" type="presOf" srcId="{14D8ACE5-A3BE-4F8E-BA0B-58428BC4299C}" destId="{21609DEA-B514-49AE-95EF-E178BBAE3C75}" srcOrd="1" destOrd="0" presId="urn:microsoft.com/office/officeart/2008/layout/HorizontalMultiLevelHierarchy"/>
    <dgm:cxn modelId="{8069D356-A6AF-4F4C-A4AC-F045E14443A0}" srcId="{B63C6168-A47D-4084-A8E6-152E9ED44A5F}" destId="{AE130810-E650-4AE8-97EE-191A20CDF544}" srcOrd="0" destOrd="0" parTransId="{EA2C5B82-1B14-472C-A97B-36EB80648F50}" sibTransId="{8BD5E9C2-7A6D-490A-9382-1FC4B91E694D}"/>
    <dgm:cxn modelId="{368AA477-1411-4A36-883D-3BFC2A189D46}" type="presOf" srcId="{DF8C1E87-FC62-4A9F-85A2-4C5C30E75D40}" destId="{CE9A5317-1BD4-4DB0-AC1D-E0DE9699CBC5}" srcOrd="0" destOrd="0" presId="urn:microsoft.com/office/officeart/2008/layout/HorizontalMultiLevelHierarchy"/>
    <dgm:cxn modelId="{886D8E78-88CB-4057-ADBA-6E8E4B2CDA5B}" type="presOf" srcId="{74CCB0B4-B7C1-452E-BA70-D8E154BD63AD}" destId="{1475719A-DF2C-4B70-928E-8F3286F8C84A}" srcOrd="0" destOrd="0" presId="urn:microsoft.com/office/officeart/2008/layout/HorizontalMultiLevelHierarchy"/>
    <dgm:cxn modelId="{E5D27359-0987-4CD1-AAD9-E0F77DEA43AA}" type="presOf" srcId="{0CD7906B-A403-49A4-A5F8-38CE5C5AE78F}" destId="{E1AE3B15-4E67-483D-A4E9-D5F5D8E5B71B}" srcOrd="0" destOrd="0" presId="urn:microsoft.com/office/officeart/2008/layout/HorizontalMultiLevelHierarchy"/>
    <dgm:cxn modelId="{E41CFF59-5774-4E77-B2DA-C5F6BF0E0838}" type="presOf" srcId="{0BE1D318-6C8B-4A8F-8AAA-03374D2E12DC}" destId="{8D0EF09B-AA2D-480A-859B-D26C7FB68AB5}" srcOrd="1" destOrd="0" presId="urn:microsoft.com/office/officeart/2008/layout/HorizontalMultiLevelHierarchy"/>
    <dgm:cxn modelId="{732C3A7B-FE10-4F1F-B74F-4D90283EE26D}" srcId="{9ABD073B-ABA4-4138-90C0-CCEDB754B469}" destId="{DDBA245E-9576-4636-B82F-4085DA1251A6}" srcOrd="1" destOrd="0" parTransId="{0CD7906B-A403-49A4-A5F8-38CE5C5AE78F}" sibTransId="{1E557C27-C4DB-48FA-93C7-8F1BF29C96AF}"/>
    <dgm:cxn modelId="{9F74737E-8618-47D0-9786-3FFF108B5BB1}" srcId="{DC340B70-25AD-4656-BF5F-D63AE24489F0}" destId="{A7C582F7-E41B-4894-9E8B-4A24E5B4D21A}" srcOrd="1" destOrd="0" parTransId="{F24BF76A-B83D-4E92-8DCC-C9CFB21557FB}" sibTransId="{61F039B3-B6D7-4386-AAF2-C350AAA65626}"/>
    <dgm:cxn modelId="{2DA6E57F-3CC5-40DA-AFE1-C3A52A160AFA}" type="presOf" srcId="{EA2C5B82-1B14-472C-A97B-36EB80648F50}" destId="{2635F889-DC6C-45DB-ADF0-7CB2E048E6E6}" srcOrd="0" destOrd="0" presId="urn:microsoft.com/office/officeart/2008/layout/HorizontalMultiLevelHierarchy"/>
    <dgm:cxn modelId="{D0D7DF81-6C07-495F-92C2-B093D44E1FDD}" srcId="{05A8B33D-2CE6-4304-93FA-16C28F1D3524}" destId="{AF9C0243-C86E-4391-8082-C2CA35A6477F}" srcOrd="1" destOrd="0" parTransId="{14D8ACE5-A3BE-4F8E-BA0B-58428BC4299C}" sibTransId="{05A0C62C-196D-4242-833A-3A8438B7EACC}"/>
    <dgm:cxn modelId="{280E2482-73B1-4F28-BDC7-F6479E7A84D2}" srcId="{A7C582F7-E41B-4894-9E8B-4A24E5B4D21A}" destId="{9D853152-94A5-46C1-ACFF-594A6FE99767}" srcOrd="1" destOrd="0" parTransId="{A8223643-3D4A-4B76-BAE6-9822514EF35D}" sibTransId="{EE1BA717-1506-407E-9138-D605473F8387}"/>
    <dgm:cxn modelId="{2F7ADE83-7A30-4251-A66A-FB088CD3151F}" type="presOf" srcId="{9BCE2AB5-8FB5-4B09-9570-6320D0E411F3}" destId="{144A303D-1115-4E92-9135-55D02C0F10CD}" srcOrd="0" destOrd="0" presId="urn:microsoft.com/office/officeart/2008/layout/HorizontalMultiLevelHierarchy"/>
    <dgm:cxn modelId="{94262184-EA33-4537-8EBE-6A91946F76B8}" type="presOf" srcId="{F24BF76A-B83D-4E92-8DCC-C9CFB21557FB}" destId="{9E28EB09-C824-4FDC-BA52-E14262538D8D}" srcOrd="0" destOrd="0" presId="urn:microsoft.com/office/officeart/2008/layout/HorizontalMultiLevelHierarchy"/>
    <dgm:cxn modelId="{07D32D84-A533-4E5C-BEA1-69B1757A4D95}" srcId="{2BFDDAFF-2334-4DC3-9A92-C80E2BE525D2}" destId="{9BCE2AB5-8FB5-4B09-9570-6320D0E411F3}" srcOrd="0" destOrd="0" parTransId="{4C68FD49-1261-43ED-8929-ED250927442D}" sibTransId="{7894516E-B2B3-42C9-8975-333952A69FDC}"/>
    <dgm:cxn modelId="{B4003288-E1C7-438E-86DD-EE8BABBA75C3}" type="presOf" srcId="{96726FD6-9370-484C-BD61-87C0EB88649B}" destId="{127BC2AB-E1CE-462C-A7DB-EDEBEF1440F9}" srcOrd="1" destOrd="0" presId="urn:microsoft.com/office/officeart/2008/layout/HorizontalMultiLevelHierarchy"/>
    <dgm:cxn modelId="{CA5BE68F-F5E9-49FC-998A-26A2C488EB40}" type="presOf" srcId="{AF476FAF-8A67-4053-98B7-2EA81BC61E00}" destId="{ECF277D4-6B23-4335-B893-C379BB805283}" srcOrd="0" destOrd="0" presId="urn:microsoft.com/office/officeart/2008/layout/HorizontalMultiLevelHierarchy"/>
    <dgm:cxn modelId="{8D371D9A-3F50-4260-B210-06FD192FA12D}" type="presOf" srcId="{18BB35DE-3CF4-457C-A856-42DBED3F1B37}" destId="{4B1E1063-58E4-49FC-B762-C7D3E072E9F4}" srcOrd="1" destOrd="0" presId="urn:microsoft.com/office/officeart/2008/layout/HorizontalMultiLevelHierarchy"/>
    <dgm:cxn modelId="{327E849F-BABF-4774-A16B-26A7847BB678}" type="presOf" srcId="{8CD2C243-4AF2-4484-83FE-AEE639A4115C}" destId="{12033C53-91F6-488A-AA8A-913CB46EA0E6}" srcOrd="0" destOrd="0" presId="urn:microsoft.com/office/officeart/2008/layout/HorizontalMultiLevelHierarchy"/>
    <dgm:cxn modelId="{B0F49A9F-7A76-487C-BFC8-638F89B84862}" type="presOf" srcId="{48F32A46-5198-4894-9EA4-BF91527D3596}" destId="{1A008862-2A5B-4364-A44A-4ADABB972DAD}" srcOrd="0" destOrd="0" presId="urn:microsoft.com/office/officeart/2008/layout/HorizontalMultiLevelHierarchy"/>
    <dgm:cxn modelId="{DA457CA0-1B89-4559-9254-134B4153A378}" type="presOf" srcId="{DDBA245E-9576-4636-B82F-4085DA1251A6}" destId="{7995FC97-B37E-49BF-8CDF-58097EFF65AC}" srcOrd="0" destOrd="0" presId="urn:microsoft.com/office/officeart/2008/layout/HorizontalMultiLevelHierarchy"/>
    <dgm:cxn modelId="{8ADC5BA1-B822-424B-BBE9-525E3694A7AA}" type="presOf" srcId="{97A989BB-F85D-44D8-B823-9593F0E1A4F3}" destId="{AECB7265-EEC1-45A5-A6EC-E4F86C8CA106}" srcOrd="1" destOrd="0" presId="urn:microsoft.com/office/officeart/2008/layout/HorizontalMultiLevelHierarchy"/>
    <dgm:cxn modelId="{CE565AA2-4E3B-40CB-BF99-3BAFDD3428D2}" type="presOf" srcId="{97A989BB-F85D-44D8-B823-9593F0E1A4F3}" destId="{4F25EB9E-7214-4C9A-B8B2-B6A577209D21}" srcOrd="0" destOrd="0" presId="urn:microsoft.com/office/officeart/2008/layout/HorizontalMultiLevelHierarchy"/>
    <dgm:cxn modelId="{A40410A7-B5DE-460A-82C0-140901983EAC}" srcId="{DC340B70-25AD-4656-BF5F-D63AE24489F0}" destId="{05A8B33D-2CE6-4304-93FA-16C28F1D3524}" srcOrd="2" destOrd="0" parTransId="{96726FD6-9370-484C-BD61-87C0EB88649B}" sibTransId="{950354D5-7357-4956-9598-565B2B72B13A}"/>
    <dgm:cxn modelId="{B7CD47A8-BC3B-493D-B3C5-761BCF25FF17}" srcId="{74CCB0B4-B7C1-452E-BA70-D8E154BD63AD}" destId="{D554D0A3-36D2-449F-A25E-4D0496302657}" srcOrd="1" destOrd="0" parTransId="{D85469C5-BEF9-4902-8DE4-C80D5DBE7D05}" sibTransId="{0E7DA528-CA0E-46FF-B9ED-0BAEFD6E9ABF}"/>
    <dgm:cxn modelId="{811E9FA8-24ED-498E-B080-77AE22AAEF75}" type="presOf" srcId="{F24BF76A-B83D-4E92-8DCC-C9CFB21557FB}" destId="{D2E9027A-09BB-4FC7-B7F1-5F356649E6FB}" srcOrd="1" destOrd="0" presId="urn:microsoft.com/office/officeart/2008/layout/HorizontalMultiLevelHierarchy"/>
    <dgm:cxn modelId="{33313EA9-A49E-4406-9D52-01EC434439DF}" type="presOf" srcId="{0A3C0132-B48A-42DC-A35A-C7C48D7373D8}" destId="{32300465-26C5-4659-AA84-6498531150A7}" srcOrd="1" destOrd="0" presId="urn:microsoft.com/office/officeart/2008/layout/HorizontalMultiLevelHierarchy"/>
    <dgm:cxn modelId="{4265F8AA-CB2F-4C60-922A-355F09324BD5}" type="presOf" srcId="{D47D6DD7-75C2-4565-BF4C-E4067F58312A}" destId="{23BD60E0-8959-43CB-8EAF-0F41FB9D4A64}" srcOrd="0" destOrd="0" presId="urn:microsoft.com/office/officeart/2008/layout/HorizontalMultiLevelHierarchy"/>
    <dgm:cxn modelId="{D563DAAD-3FAD-4956-B2EC-979E22283A90}" type="presOf" srcId="{EA2C5B82-1B14-472C-A97B-36EB80648F50}" destId="{F96E2171-E680-49CE-8C34-CAB0B470ECB0}" srcOrd="1" destOrd="0" presId="urn:microsoft.com/office/officeart/2008/layout/HorizontalMultiLevelHierarchy"/>
    <dgm:cxn modelId="{D4DBE0B1-9E9E-4EB0-8CEB-1703BA603793}" srcId="{DDBA245E-9576-4636-B82F-4085DA1251A6}" destId="{E7FEB4C9-CD07-4E89-920A-422CE733266A}" srcOrd="0" destOrd="0" parTransId="{8CD2C243-4AF2-4484-83FE-AEE639A4115C}" sibTransId="{97665934-075D-4F6D-A32C-1EB98284D0DA}"/>
    <dgm:cxn modelId="{1BD095B2-A187-42B1-9D83-A04032BB2780}" srcId="{C3ADADDE-E864-4C2D-BDF1-6FFD725283FA}" destId="{DC340B70-25AD-4656-BF5F-D63AE24489F0}" srcOrd="0" destOrd="0" parTransId="{1D8D62FE-FDF5-4CF1-969C-9884EC5A45BF}" sibTransId="{4F5D90A7-FA92-4809-A963-57953941928B}"/>
    <dgm:cxn modelId="{2E21C9B8-BDF2-4B87-A7CA-DE4121624C15}" type="presOf" srcId="{059827FF-0AB6-4ADE-AC82-CF9EBA690AE7}" destId="{3EEA7E6F-0A35-4288-BC9F-566110D71176}" srcOrd="1" destOrd="0" presId="urn:microsoft.com/office/officeart/2008/layout/HorizontalMultiLevelHierarchy"/>
    <dgm:cxn modelId="{BF14BCB9-35D9-4A19-8A93-2F10823E12C4}" type="presOf" srcId="{073846AD-D81F-4AD2-A04C-A391153EC9FE}" destId="{0386181A-EB9C-486B-90FD-2328BD58D457}" srcOrd="0" destOrd="0" presId="urn:microsoft.com/office/officeart/2008/layout/HorizontalMultiLevelHierarchy"/>
    <dgm:cxn modelId="{F61716BA-E615-46C7-8AB9-1C9E492F1303}" type="presOf" srcId="{9ABD073B-ABA4-4138-90C0-CCEDB754B469}" destId="{141377CD-7110-4BDA-8E84-F073E20ADB48}" srcOrd="0" destOrd="0" presId="urn:microsoft.com/office/officeart/2008/layout/HorizontalMultiLevelHierarchy"/>
    <dgm:cxn modelId="{F7604ABE-5213-471A-9918-D0483DA898C5}" srcId="{DC340B70-25AD-4656-BF5F-D63AE24489F0}" destId="{3DA01A1A-CB32-405A-A2ED-6287E9A3A09B}" srcOrd="0" destOrd="0" parTransId="{F690AB85-F2E9-4324-A740-1454E936056A}" sibTransId="{EAD65EFF-7DFB-4707-9E6B-E8E97974276F}"/>
    <dgm:cxn modelId="{E9CC89BE-3EDC-40F8-B61D-D6A8ECA16F58}" type="presOf" srcId="{2BFDDAFF-2334-4DC3-9A92-C80E2BE525D2}" destId="{F026C912-43BE-4735-BA3C-63F285802B5F}" srcOrd="0" destOrd="0" presId="urn:microsoft.com/office/officeart/2008/layout/HorizontalMultiLevelHierarchy"/>
    <dgm:cxn modelId="{6A14F7BF-09D1-4D30-8E82-BCE1F6AD0B7A}" type="presOf" srcId="{0BFD4582-4500-4693-A370-5D762328FF8E}" destId="{AC11A512-97A2-445B-AA67-DC34A8DE314F}" srcOrd="1" destOrd="0" presId="urn:microsoft.com/office/officeart/2008/layout/HorizontalMultiLevelHierarchy"/>
    <dgm:cxn modelId="{99BD83C1-EF8A-4C51-854B-342FA3BCD645}" type="presOf" srcId="{0A3C0132-B48A-42DC-A35A-C7C48D7373D8}" destId="{9E82A3C0-6DBD-4D79-81AB-C9BBE3BFBE3D}" srcOrd="0" destOrd="0" presId="urn:microsoft.com/office/officeart/2008/layout/HorizontalMultiLevelHierarchy"/>
    <dgm:cxn modelId="{270DC2C4-9E44-4803-B332-8D46C0663201}" type="presOf" srcId="{8CD2C243-4AF2-4484-83FE-AEE639A4115C}" destId="{5D742666-8E5C-4D54-ABB4-67E84D461B1B}" srcOrd="1" destOrd="0" presId="urn:microsoft.com/office/officeart/2008/layout/HorizontalMultiLevelHierarchy"/>
    <dgm:cxn modelId="{9BD4D6C5-B591-4026-9644-5A7F79E86D75}" type="presOf" srcId="{C3C140F3-1204-4DDC-AAE5-70876F309A5A}" destId="{92F8DD44-D47B-4CD1-B385-AF8A3749A67F}" srcOrd="0" destOrd="0" presId="urn:microsoft.com/office/officeart/2008/layout/HorizontalMultiLevelHierarchy"/>
    <dgm:cxn modelId="{5EBB6FC6-A9CF-428F-9CDC-9462848B570A}" type="presOf" srcId="{F98C2840-6A3C-4353-9409-7DEC1D0B5CB7}" destId="{6D2A227C-5227-44D7-B883-A1DC266E2967}" srcOrd="1" destOrd="0" presId="urn:microsoft.com/office/officeart/2008/layout/HorizontalMultiLevelHierarchy"/>
    <dgm:cxn modelId="{0128B9C9-7775-4FD7-BED6-716B0F44D138}" type="presOf" srcId="{A8223643-3D4A-4B76-BAE6-9822514EF35D}" destId="{9F490FB8-84CF-4159-B1FB-D0092AD6C3C7}" srcOrd="0" destOrd="0" presId="urn:microsoft.com/office/officeart/2008/layout/HorizontalMultiLevelHierarchy"/>
    <dgm:cxn modelId="{A6549FCB-0AA4-44C6-8107-61DDC07565A8}" type="presOf" srcId="{96726FD6-9370-484C-BD61-87C0EB88649B}" destId="{5829BD5E-4359-4392-ADB1-70C872752F0D}" srcOrd="0" destOrd="0" presId="urn:microsoft.com/office/officeart/2008/layout/HorizontalMultiLevelHierarchy"/>
    <dgm:cxn modelId="{B9DB25CC-AB14-4821-8E5E-D454CA1E0975}" srcId="{9D853152-94A5-46C1-ACFF-594A6FE99767}" destId="{C3C140F3-1204-4DDC-AAE5-70876F309A5A}" srcOrd="0" destOrd="0" parTransId="{0A3C0132-B48A-42DC-A35A-C7C48D7373D8}" sibTransId="{7524D70E-1D5D-4277-B6EA-DD3CD9891D2A}"/>
    <dgm:cxn modelId="{00222FCE-EC9C-4556-9FF3-0308DFE93FB2}" type="presOf" srcId="{A609F06E-4355-48F4-96DC-F42DA1338D63}" destId="{72F38CFA-F945-485F-9027-1C2D464F9270}" srcOrd="0" destOrd="0" presId="urn:microsoft.com/office/officeart/2008/layout/HorizontalMultiLevelHierarchy"/>
    <dgm:cxn modelId="{448C79CF-C90C-4ACC-81CB-9503C01E5646}" type="presOf" srcId="{280FE13C-19A6-455A-9314-D7C8F420F182}" destId="{F0E4020C-FFFF-415E-AB5D-7375AC07C223}" srcOrd="0" destOrd="0" presId="urn:microsoft.com/office/officeart/2008/layout/HorizontalMultiLevelHierarchy"/>
    <dgm:cxn modelId="{4E66DDD1-CB32-410B-9F04-7FE9A267D4E8}" type="presOf" srcId="{D85469C5-BEF9-4902-8DE4-C80D5DBE7D05}" destId="{15E0C317-E540-4043-80A8-5267DFBD88C2}" srcOrd="0" destOrd="0" presId="urn:microsoft.com/office/officeart/2008/layout/HorizontalMultiLevelHierarchy"/>
    <dgm:cxn modelId="{5A3DFBD2-DA6E-4807-8391-46B841C9273F}" type="presOf" srcId="{148AD6F3-C85C-41F0-8C03-3DF269D4A7BA}" destId="{D3CCD052-EA94-4322-911C-8D7431D0053F}" srcOrd="1" destOrd="0" presId="urn:microsoft.com/office/officeart/2008/layout/HorizontalMultiLevelHierarchy"/>
    <dgm:cxn modelId="{8C499CD4-AFF1-4790-8E8D-B71DFD45702C}" type="presOf" srcId="{23EA1EC8-FAC5-4765-A288-81AC91A7C1D6}" destId="{69C8CDD2-AE06-4458-BC4D-B27A4D5899B6}" srcOrd="0" destOrd="0" presId="urn:microsoft.com/office/officeart/2008/layout/HorizontalMultiLevelHierarchy"/>
    <dgm:cxn modelId="{7E7757D6-93B5-46B1-881A-3B2DC974B84D}" type="presOf" srcId="{34B771DE-2778-43A4-A131-052EBC97787A}" destId="{CBE33C52-93B4-49B3-9774-CF906FB2AEA0}" srcOrd="1" destOrd="0" presId="urn:microsoft.com/office/officeart/2008/layout/HorizontalMultiLevelHierarchy"/>
    <dgm:cxn modelId="{E6FD7DD6-A206-4B3E-ABDA-543794E7214F}" type="presOf" srcId="{0BE1D318-6C8B-4A8F-8AAA-03374D2E12DC}" destId="{2B7B489F-8FB4-467A-93A4-3577647616DC}" srcOrd="0" destOrd="0" presId="urn:microsoft.com/office/officeart/2008/layout/HorizontalMultiLevelHierarchy"/>
    <dgm:cxn modelId="{87DE91D7-A016-4900-80BE-83CDB6D87E27}" type="presOf" srcId="{DC340B70-25AD-4656-BF5F-D63AE24489F0}" destId="{D79AF1FE-7A1A-46D0-B117-E19287C31C0B}" srcOrd="0" destOrd="0" presId="urn:microsoft.com/office/officeart/2008/layout/HorizontalMultiLevelHierarchy"/>
    <dgm:cxn modelId="{C80BB2D9-861B-4360-9058-5C3FB389FCA2}" type="presOf" srcId="{B63C6168-A47D-4084-A8E6-152E9ED44A5F}" destId="{29A34DAC-4399-4854-80DB-50454B877A25}" srcOrd="0" destOrd="0" presId="urn:microsoft.com/office/officeart/2008/layout/HorizontalMultiLevelHierarchy"/>
    <dgm:cxn modelId="{9098A1DC-093E-4BF7-B93E-0982B873901B}" type="presOf" srcId="{AF476FAF-8A67-4053-98B7-2EA81BC61E00}" destId="{DE48BB39-F376-4818-8DC2-349117F2E4B8}" srcOrd="1" destOrd="0" presId="urn:microsoft.com/office/officeart/2008/layout/HorizontalMultiLevelHierarchy"/>
    <dgm:cxn modelId="{18B64EE5-A0E5-481E-98EC-613FC3F6A39D}" srcId="{AF9C0243-C86E-4391-8082-C2CA35A6477F}" destId="{48F32A46-5198-4894-9EA4-BF91527D3596}" srcOrd="0" destOrd="0" parTransId="{18BB35DE-3CF4-457C-A856-42DBED3F1B37}" sibTransId="{B7E545AC-B8DA-4ED3-AB10-DCEB317AD977}"/>
    <dgm:cxn modelId="{5CB0E9E5-8001-4CCA-9373-AF66015E7F33}" type="presOf" srcId="{18BB35DE-3CF4-457C-A856-42DBED3F1B37}" destId="{86F5B674-6078-4D23-B8D2-8672DC4C4E45}" srcOrd="0" destOrd="0" presId="urn:microsoft.com/office/officeart/2008/layout/HorizontalMultiLevelHierarchy"/>
    <dgm:cxn modelId="{1746B9E6-1EAC-470F-B692-08743B99FAF7}" srcId="{74CCB0B4-B7C1-452E-BA70-D8E154BD63AD}" destId="{9ABD073B-ABA4-4138-90C0-CCEDB754B469}" srcOrd="0" destOrd="0" parTransId="{0BE1D318-6C8B-4A8F-8AAA-03374D2E12DC}" sibTransId="{800FF84D-17C6-4C91-8438-B7CFBF88D828}"/>
    <dgm:cxn modelId="{6351A5E7-2482-4F45-8AA8-B574415999EA}" srcId="{9ABD073B-ABA4-4138-90C0-CCEDB754B469}" destId="{DF8C1E87-FC62-4A9F-85A2-4C5C30E75D40}" srcOrd="0" destOrd="0" parTransId="{AF476FAF-8A67-4053-98B7-2EA81BC61E00}" sibTransId="{7A854995-DFF5-414C-9FB1-EC413643D270}"/>
    <dgm:cxn modelId="{32F064E9-5D2A-41A2-B50D-9973B2EFD60E}" type="presOf" srcId="{0D6C7855-59EC-4AE9-B838-010166786DA3}" destId="{1635046F-A0D9-44F2-BE65-D0E56B3E2743}" srcOrd="0" destOrd="0" presId="urn:microsoft.com/office/officeart/2008/layout/HorizontalMultiLevelHierarchy"/>
    <dgm:cxn modelId="{21A455EE-15BD-4350-AFC3-C61CB63CC47F}" type="presOf" srcId="{AE130810-E650-4AE8-97EE-191A20CDF544}" destId="{F2AFDAC5-1D70-4BCF-8B1C-F236F4BF4FA7}" srcOrd="0" destOrd="0" presId="urn:microsoft.com/office/officeart/2008/layout/HorizontalMultiLevelHierarchy"/>
    <dgm:cxn modelId="{00F72CF0-6715-4A9A-BA5A-F702EEA86856}" type="presOf" srcId="{BFAC0E82-8D4C-4817-866A-366AF55E8F70}" destId="{63EB2A89-1A77-4A73-89FC-8455FF0B4C35}" srcOrd="0" destOrd="0" presId="urn:microsoft.com/office/officeart/2008/layout/HorizontalMultiLevelHierarchy"/>
    <dgm:cxn modelId="{C8487FF2-17C9-4B83-B0AD-BA8971C2E8BA}" srcId="{93589493-67DF-4611-B80D-D343F9295CEA}" destId="{D47D6DD7-75C2-4565-BF4C-E4067F58312A}" srcOrd="0" destOrd="0" parTransId="{F98C2840-6A3C-4353-9409-7DEC1D0B5CB7}" sibTransId="{C80E49CD-816C-47EB-AF31-53437A9B4187}"/>
    <dgm:cxn modelId="{B51B9BF2-CCB3-4D5D-8D13-58545A8A5466}" type="presOf" srcId="{148AD6F3-C85C-41F0-8C03-3DF269D4A7BA}" destId="{6C49FE65-26BB-4FEC-A80F-BEC150D292E6}" srcOrd="0" destOrd="0" presId="urn:microsoft.com/office/officeart/2008/layout/HorizontalMultiLevelHierarchy"/>
    <dgm:cxn modelId="{7F2EC6F6-9CDC-4E27-8374-89D02340EE4F}" type="presOf" srcId="{7A6664C8-95C0-4C43-9F47-547D270E72CD}" destId="{80606A36-0D54-43E9-A773-BEA32D85A998}" srcOrd="0" destOrd="0" presId="urn:microsoft.com/office/officeart/2008/layout/HorizontalMultiLevelHierarchy"/>
    <dgm:cxn modelId="{EC0A58F8-B8EE-48DF-AB5E-15B4E0E95E41}" type="presOf" srcId="{93589493-67DF-4611-B80D-D343F9295CEA}" destId="{C27DE059-18E2-4511-8B45-08E51C02EB82}" srcOrd="0" destOrd="0" presId="urn:microsoft.com/office/officeart/2008/layout/HorizontalMultiLevelHierarchy"/>
    <dgm:cxn modelId="{315C52FE-D405-49E4-BC84-BED9B2A6B05D}" type="presOf" srcId="{A609F06E-4355-48F4-96DC-F42DA1338D63}" destId="{4457BAE6-496B-42CE-8A32-C4DD21C77791}" srcOrd="1" destOrd="0" presId="urn:microsoft.com/office/officeart/2008/layout/HorizontalMultiLevelHierarchy"/>
    <dgm:cxn modelId="{A3FAE4FF-C9A0-48E4-A25B-CA67BD881601}" type="presOf" srcId="{F98C2840-6A3C-4353-9409-7DEC1D0B5CB7}" destId="{62DA955B-A446-43F5-A1C4-CCCA225752A7}" srcOrd="0" destOrd="0" presId="urn:microsoft.com/office/officeart/2008/layout/HorizontalMultiLevelHierarchy"/>
    <dgm:cxn modelId="{A8BA0E21-D177-4113-898F-1A7B3700974A}" type="presParOf" srcId="{90954252-95B1-4DDD-9F2B-CB74E27EB4BD}" destId="{B0C0FB8F-08D6-458D-B5A1-3AD2C1ED04AB}" srcOrd="0" destOrd="0" presId="urn:microsoft.com/office/officeart/2008/layout/HorizontalMultiLevelHierarchy"/>
    <dgm:cxn modelId="{E818B017-316B-406E-B6E2-C654A8BD2013}" type="presParOf" srcId="{B0C0FB8F-08D6-458D-B5A1-3AD2C1ED04AB}" destId="{D79AF1FE-7A1A-46D0-B117-E19287C31C0B}" srcOrd="0" destOrd="0" presId="urn:microsoft.com/office/officeart/2008/layout/HorizontalMultiLevelHierarchy"/>
    <dgm:cxn modelId="{3A4F4207-48BB-4046-B551-A21484BA7876}" type="presParOf" srcId="{B0C0FB8F-08D6-458D-B5A1-3AD2C1ED04AB}" destId="{D34F08E6-143C-43DB-B19B-F8EA7F0D5BFC}" srcOrd="1" destOrd="0" presId="urn:microsoft.com/office/officeart/2008/layout/HorizontalMultiLevelHierarchy"/>
    <dgm:cxn modelId="{821114B6-127B-4793-A466-1A7BDD12DED9}" type="presParOf" srcId="{D34F08E6-143C-43DB-B19B-F8EA7F0D5BFC}" destId="{67BE0FEB-EF39-43D5-861D-855E1578640F}" srcOrd="0" destOrd="0" presId="urn:microsoft.com/office/officeart/2008/layout/HorizontalMultiLevelHierarchy"/>
    <dgm:cxn modelId="{E8985598-1EAD-47A1-813B-2C4113F1B974}" type="presParOf" srcId="{67BE0FEB-EF39-43D5-861D-855E1578640F}" destId="{319E5148-7C9E-40F9-AF01-D25D73C753C7}" srcOrd="0" destOrd="0" presId="urn:microsoft.com/office/officeart/2008/layout/HorizontalMultiLevelHierarchy"/>
    <dgm:cxn modelId="{485AEBD6-1DA7-466C-8CA0-5541B2416D3F}" type="presParOf" srcId="{D34F08E6-143C-43DB-B19B-F8EA7F0D5BFC}" destId="{53821B81-EBCC-4DE2-BFFA-9117A224D2DA}" srcOrd="1" destOrd="0" presId="urn:microsoft.com/office/officeart/2008/layout/HorizontalMultiLevelHierarchy"/>
    <dgm:cxn modelId="{23FDDC63-45D3-41E4-9EE1-E880155C7B4E}" type="presParOf" srcId="{53821B81-EBCC-4DE2-BFFA-9117A224D2DA}" destId="{41643F47-78C3-4823-A120-B083DE4B5522}" srcOrd="0" destOrd="0" presId="urn:microsoft.com/office/officeart/2008/layout/HorizontalMultiLevelHierarchy"/>
    <dgm:cxn modelId="{2EA818EC-982B-41AF-A3D5-45818879952E}" type="presParOf" srcId="{53821B81-EBCC-4DE2-BFFA-9117A224D2DA}" destId="{006399E8-2F1B-4542-9F94-8132F30BF499}" srcOrd="1" destOrd="0" presId="urn:microsoft.com/office/officeart/2008/layout/HorizontalMultiLevelHierarchy"/>
    <dgm:cxn modelId="{309860CC-E1CF-4FED-84F2-3E8F45A78419}" type="presParOf" srcId="{006399E8-2F1B-4542-9F94-8132F30BF499}" destId="{1635046F-A0D9-44F2-BE65-D0E56B3E2743}" srcOrd="0" destOrd="0" presId="urn:microsoft.com/office/officeart/2008/layout/HorizontalMultiLevelHierarchy"/>
    <dgm:cxn modelId="{457BE4BC-14D6-4E3D-9E5F-D5C98425548B}" type="presParOf" srcId="{1635046F-A0D9-44F2-BE65-D0E56B3E2743}" destId="{D0566A25-8D5B-4366-8725-381DAEFC8B43}" srcOrd="0" destOrd="0" presId="urn:microsoft.com/office/officeart/2008/layout/HorizontalMultiLevelHierarchy"/>
    <dgm:cxn modelId="{8754D8D7-CAFA-434F-A62E-162FCE8338B8}" type="presParOf" srcId="{006399E8-2F1B-4542-9F94-8132F30BF499}" destId="{46687A9C-7F77-4242-B051-96C84B61EB92}" srcOrd="1" destOrd="0" presId="urn:microsoft.com/office/officeart/2008/layout/HorizontalMultiLevelHierarchy"/>
    <dgm:cxn modelId="{C1AC30F5-C4E7-45DF-BAD2-8C4CBD33052B}" type="presParOf" srcId="{46687A9C-7F77-4242-B051-96C84B61EB92}" destId="{29A34DAC-4399-4854-80DB-50454B877A25}" srcOrd="0" destOrd="0" presId="urn:microsoft.com/office/officeart/2008/layout/HorizontalMultiLevelHierarchy"/>
    <dgm:cxn modelId="{09B42AFC-B2A6-4BD3-A00F-596D6D3A0785}" type="presParOf" srcId="{46687A9C-7F77-4242-B051-96C84B61EB92}" destId="{A93C692E-FD2D-4AC1-A403-788143B6CF5A}" srcOrd="1" destOrd="0" presId="urn:microsoft.com/office/officeart/2008/layout/HorizontalMultiLevelHierarchy"/>
    <dgm:cxn modelId="{A577659F-ADCB-4B87-9E5D-76A28CCA2740}" type="presParOf" srcId="{A93C692E-FD2D-4AC1-A403-788143B6CF5A}" destId="{2635F889-DC6C-45DB-ADF0-7CB2E048E6E6}" srcOrd="0" destOrd="0" presId="urn:microsoft.com/office/officeart/2008/layout/HorizontalMultiLevelHierarchy"/>
    <dgm:cxn modelId="{802514B4-A4CD-4416-B7CC-D16BF18B446C}" type="presParOf" srcId="{2635F889-DC6C-45DB-ADF0-7CB2E048E6E6}" destId="{F96E2171-E680-49CE-8C34-CAB0B470ECB0}" srcOrd="0" destOrd="0" presId="urn:microsoft.com/office/officeart/2008/layout/HorizontalMultiLevelHierarchy"/>
    <dgm:cxn modelId="{F3521AC0-5AE1-4390-BDCB-B76CD8AB4EB8}" type="presParOf" srcId="{A93C692E-FD2D-4AC1-A403-788143B6CF5A}" destId="{629FD06C-2330-42DF-ACB3-A66526A0DCE7}" srcOrd="1" destOrd="0" presId="urn:microsoft.com/office/officeart/2008/layout/HorizontalMultiLevelHierarchy"/>
    <dgm:cxn modelId="{1C0A85EF-8252-4D80-8489-16895FC321B8}" type="presParOf" srcId="{629FD06C-2330-42DF-ACB3-A66526A0DCE7}" destId="{F2AFDAC5-1D70-4BCF-8B1C-F236F4BF4FA7}" srcOrd="0" destOrd="0" presId="urn:microsoft.com/office/officeart/2008/layout/HorizontalMultiLevelHierarchy"/>
    <dgm:cxn modelId="{87561981-2397-488B-8439-E74DD9B19D1B}" type="presParOf" srcId="{629FD06C-2330-42DF-ACB3-A66526A0DCE7}" destId="{9F52CDA0-738B-4394-8352-8C8791CC8DF6}" srcOrd="1" destOrd="0" presId="urn:microsoft.com/office/officeart/2008/layout/HorizontalMultiLevelHierarchy"/>
    <dgm:cxn modelId="{2097A79F-05FC-4C0E-899F-5AB6A3E9607F}" type="presParOf" srcId="{9F52CDA0-738B-4394-8352-8C8791CC8DF6}" destId="{273D13CE-1CB5-4053-A9F7-CADFB6AD74F3}" srcOrd="0" destOrd="0" presId="urn:microsoft.com/office/officeart/2008/layout/HorizontalMultiLevelHierarchy"/>
    <dgm:cxn modelId="{43B3BF4F-786E-4C48-9D6A-6AF38347042B}" type="presParOf" srcId="{273D13CE-1CB5-4053-A9F7-CADFB6AD74F3}" destId="{CBE33C52-93B4-49B3-9774-CF906FB2AEA0}" srcOrd="0" destOrd="0" presId="urn:microsoft.com/office/officeart/2008/layout/HorizontalMultiLevelHierarchy"/>
    <dgm:cxn modelId="{6D62EF61-A5C0-4329-86A5-0C2AE38CF407}" type="presParOf" srcId="{9F52CDA0-738B-4394-8352-8C8791CC8DF6}" destId="{E18AB2E3-63A4-4132-A160-BEE2216443A8}" srcOrd="1" destOrd="0" presId="urn:microsoft.com/office/officeart/2008/layout/HorizontalMultiLevelHierarchy"/>
    <dgm:cxn modelId="{913AAE12-9664-4E7E-945A-9736819F6FD9}" type="presParOf" srcId="{E18AB2E3-63A4-4132-A160-BEE2216443A8}" destId="{63EB2A89-1A77-4A73-89FC-8455FF0B4C35}" srcOrd="0" destOrd="0" presId="urn:microsoft.com/office/officeart/2008/layout/HorizontalMultiLevelHierarchy"/>
    <dgm:cxn modelId="{C2CB5566-F201-4052-BEEB-90C38A958433}" type="presParOf" srcId="{E18AB2E3-63A4-4132-A160-BEE2216443A8}" destId="{7F33DAAF-DDE4-4575-B304-719C24621174}" srcOrd="1" destOrd="0" presId="urn:microsoft.com/office/officeart/2008/layout/HorizontalMultiLevelHierarchy"/>
    <dgm:cxn modelId="{FE656838-C158-4597-B6D9-9351678FF000}" type="presParOf" srcId="{A93C692E-FD2D-4AC1-A403-788143B6CF5A}" destId="{52B6A495-193A-4D87-8468-5CAC574E8C94}" srcOrd="2" destOrd="0" presId="urn:microsoft.com/office/officeart/2008/layout/HorizontalMultiLevelHierarchy"/>
    <dgm:cxn modelId="{FBB73051-0A17-47D3-B4CE-B19152126322}" type="presParOf" srcId="{52B6A495-193A-4D87-8468-5CAC574E8C94}" destId="{3EEA7E6F-0A35-4288-BC9F-566110D71176}" srcOrd="0" destOrd="0" presId="urn:microsoft.com/office/officeart/2008/layout/HorizontalMultiLevelHierarchy"/>
    <dgm:cxn modelId="{0E51BB24-DC58-4EB2-B8B1-A05F4A8D5414}" type="presParOf" srcId="{A93C692E-FD2D-4AC1-A403-788143B6CF5A}" destId="{24806DC1-646B-4F08-980C-EFB149E35449}" srcOrd="3" destOrd="0" presId="urn:microsoft.com/office/officeart/2008/layout/HorizontalMultiLevelHierarchy"/>
    <dgm:cxn modelId="{BC2A762C-38D5-44ED-BAC8-290746C01150}" type="presParOf" srcId="{24806DC1-646B-4F08-980C-EFB149E35449}" destId="{FE3A5A33-4BB7-4A00-993B-8E252D4B565E}" srcOrd="0" destOrd="0" presId="urn:microsoft.com/office/officeart/2008/layout/HorizontalMultiLevelHierarchy"/>
    <dgm:cxn modelId="{BC1899F9-4A99-45E8-9F2F-E01919A6157B}" type="presParOf" srcId="{24806DC1-646B-4F08-980C-EFB149E35449}" destId="{2AF186AF-58BB-4FFF-828A-EF1988717572}" srcOrd="1" destOrd="0" presId="urn:microsoft.com/office/officeart/2008/layout/HorizontalMultiLevelHierarchy"/>
    <dgm:cxn modelId="{55653C31-0C9E-4FA4-9D53-F7D829290596}" type="presParOf" srcId="{2AF186AF-58BB-4FFF-828A-EF1988717572}" destId="{778924CE-16D0-4F2B-8F48-7E8242F40F8B}" srcOrd="0" destOrd="0" presId="urn:microsoft.com/office/officeart/2008/layout/HorizontalMultiLevelHierarchy"/>
    <dgm:cxn modelId="{203FD29F-3796-4C2D-AE07-FF8F0A514A1C}" type="presParOf" srcId="{778924CE-16D0-4F2B-8F48-7E8242F40F8B}" destId="{0E63312B-D7DF-4518-83EA-0761B1CF6D94}" srcOrd="0" destOrd="0" presId="urn:microsoft.com/office/officeart/2008/layout/HorizontalMultiLevelHierarchy"/>
    <dgm:cxn modelId="{F1F00484-B107-408E-ACE4-1EAE4786A7DD}" type="presParOf" srcId="{2AF186AF-58BB-4FFF-828A-EF1988717572}" destId="{FBAA46C6-19D9-43CA-88BE-BA06C6C19D82}" srcOrd="1" destOrd="0" presId="urn:microsoft.com/office/officeart/2008/layout/HorizontalMultiLevelHierarchy"/>
    <dgm:cxn modelId="{4D486E5A-C447-4A1E-9235-D30FF09D0562}" type="presParOf" srcId="{FBAA46C6-19D9-43CA-88BE-BA06C6C19D82}" destId="{1475719A-DF2C-4B70-928E-8F3286F8C84A}" srcOrd="0" destOrd="0" presId="urn:microsoft.com/office/officeart/2008/layout/HorizontalMultiLevelHierarchy"/>
    <dgm:cxn modelId="{04AFCA9E-35F3-4FF8-A2E5-74D0597C50E1}" type="presParOf" srcId="{FBAA46C6-19D9-43CA-88BE-BA06C6C19D82}" destId="{20C2A5D6-5CA6-4517-96E0-D2F358096D82}" srcOrd="1" destOrd="0" presId="urn:microsoft.com/office/officeart/2008/layout/HorizontalMultiLevelHierarchy"/>
    <dgm:cxn modelId="{5A6439DD-1BDC-4248-9021-91AA961E5EE3}" type="presParOf" srcId="{20C2A5D6-5CA6-4517-96E0-D2F358096D82}" destId="{2B7B489F-8FB4-467A-93A4-3577647616DC}" srcOrd="0" destOrd="0" presId="urn:microsoft.com/office/officeart/2008/layout/HorizontalMultiLevelHierarchy"/>
    <dgm:cxn modelId="{D89074B6-2275-4795-A68B-3D3D060022E2}" type="presParOf" srcId="{2B7B489F-8FB4-467A-93A4-3577647616DC}" destId="{8D0EF09B-AA2D-480A-859B-D26C7FB68AB5}" srcOrd="0" destOrd="0" presId="urn:microsoft.com/office/officeart/2008/layout/HorizontalMultiLevelHierarchy"/>
    <dgm:cxn modelId="{81BE5B60-AAE3-458D-B749-AB249208488E}" type="presParOf" srcId="{20C2A5D6-5CA6-4517-96E0-D2F358096D82}" destId="{C09515AA-AFB1-442A-83EF-4C21A63AC1D8}" srcOrd="1" destOrd="0" presId="urn:microsoft.com/office/officeart/2008/layout/HorizontalMultiLevelHierarchy"/>
    <dgm:cxn modelId="{70C93302-7338-468C-BF89-D490A8A31E16}" type="presParOf" srcId="{C09515AA-AFB1-442A-83EF-4C21A63AC1D8}" destId="{141377CD-7110-4BDA-8E84-F073E20ADB48}" srcOrd="0" destOrd="0" presId="urn:microsoft.com/office/officeart/2008/layout/HorizontalMultiLevelHierarchy"/>
    <dgm:cxn modelId="{C3728058-A60E-4958-B5CA-0893E7EF19F9}" type="presParOf" srcId="{C09515AA-AFB1-442A-83EF-4C21A63AC1D8}" destId="{F4403778-3D93-402B-A01A-4B56D5B66F06}" srcOrd="1" destOrd="0" presId="urn:microsoft.com/office/officeart/2008/layout/HorizontalMultiLevelHierarchy"/>
    <dgm:cxn modelId="{49E92260-C38D-49E5-866F-0F72AA79F5ED}" type="presParOf" srcId="{F4403778-3D93-402B-A01A-4B56D5B66F06}" destId="{ECF277D4-6B23-4335-B893-C379BB805283}" srcOrd="0" destOrd="0" presId="urn:microsoft.com/office/officeart/2008/layout/HorizontalMultiLevelHierarchy"/>
    <dgm:cxn modelId="{97896056-1EF9-4D9D-9008-1E24D72EF524}" type="presParOf" srcId="{ECF277D4-6B23-4335-B893-C379BB805283}" destId="{DE48BB39-F376-4818-8DC2-349117F2E4B8}" srcOrd="0" destOrd="0" presId="urn:microsoft.com/office/officeart/2008/layout/HorizontalMultiLevelHierarchy"/>
    <dgm:cxn modelId="{80B72036-6472-46C5-994A-2577B955A93F}" type="presParOf" srcId="{F4403778-3D93-402B-A01A-4B56D5B66F06}" destId="{D8F8478A-9A9B-45C1-B704-FD3886FD5DAD}" srcOrd="1" destOrd="0" presId="urn:microsoft.com/office/officeart/2008/layout/HorizontalMultiLevelHierarchy"/>
    <dgm:cxn modelId="{A38F442D-2C39-4A4D-AF8F-95204EE77BAE}" type="presParOf" srcId="{D8F8478A-9A9B-45C1-B704-FD3886FD5DAD}" destId="{CE9A5317-1BD4-4DB0-AC1D-E0DE9699CBC5}" srcOrd="0" destOrd="0" presId="urn:microsoft.com/office/officeart/2008/layout/HorizontalMultiLevelHierarchy"/>
    <dgm:cxn modelId="{941D8D2F-4E56-45A2-B2D7-31FB88424A0E}" type="presParOf" srcId="{D8F8478A-9A9B-45C1-B704-FD3886FD5DAD}" destId="{0DF7B627-8BA5-4528-8B16-233AA53F377A}" srcOrd="1" destOrd="0" presId="urn:microsoft.com/office/officeart/2008/layout/HorizontalMultiLevelHierarchy"/>
    <dgm:cxn modelId="{6E91C0A1-A661-4B1A-AB6E-61710D87C96F}" type="presParOf" srcId="{0DF7B627-8BA5-4528-8B16-233AA53F377A}" destId="{72F38CFA-F945-485F-9027-1C2D464F9270}" srcOrd="0" destOrd="0" presId="urn:microsoft.com/office/officeart/2008/layout/HorizontalMultiLevelHierarchy"/>
    <dgm:cxn modelId="{A6F83FAC-1A2F-49E0-885A-F0A5E5D964BE}" type="presParOf" srcId="{72F38CFA-F945-485F-9027-1C2D464F9270}" destId="{4457BAE6-496B-42CE-8A32-C4DD21C77791}" srcOrd="0" destOrd="0" presId="urn:microsoft.com/office/officeart/2008/layout/HorizontalMultiLevelHierarchy"/>
    <dgm:cxn modelId="{1260433E-58A4-4CBA-8BF2-0016DE046D65}" type="presParOf" srcId="{0DF7B627-8BA5-4528-8B16-233AA53F377A}" destId="{E4078C08-1C2B-46D1-940D-F71B3673944E}" srcOrd="1" destOrd="0" presId="urn:microsoft.com/office/officeart/2008/layout/HorizontalMultiLevelHierarchy"/>
    <dgm:cxn modelId="{3625553C-A3FD-4006-8281-815171A4789D}" type="presParOf" srcId="{E4078C08-1C2B-46D1-940D-F71B3673944E}" destId="{69C8CDD2-AE06-4458-BC4D-B27A4D5899B6}" srcOrd="0" destOrd="0" presId="urn:microsoft.com/office/officeart/2008/layout/HorizontalMultiLevelHierarchy"/>
    <dgm:cxn modelId="{CDF6C30D-CE2D-4203-8600-5F2608189CA4}" type="presParOf" srcId="{E4078C08-1C2B-46D1-940D-F71B3673944E}" destId="{5FBBCAFE-B3C1-49D1-895D-E8C0FA1EF205}" srcOrd="1" destOrd="0" presId="urn:microsoft.com/office/officeart/2008/layout/HorizontalMultiLevelHierarchy"/>
    <dgm:cxn modelId="{D5A2E97F-4510-4124-872C-E420C5EE5491}" type="presParOf" srcId="{F4403778-3D93-402B-A01A-4B56D5B66F06}" destId="{E1AE3B15-4E67-483D-A4E9-D5F5D8E5B71B}" srcOrd="2" destOrd="0" presId="urn:microsoft.com/office/officeart/2008/layout/HorizontalMultiLevelHierarchy"/>
    <dgm:cxn modelId="{1F6EC22F-BC2B-46EC-82D3-F52F917A28D9}" type="presParOf" srcId="{E1AE3B15-4E67-483D-A4E9-D5F5D8E5B71B}" destId="{610B5732-4C08-49E7-B1C4-A9637F09FF34}" srcOrd="0" destOrd="0" presId="urn:microsoft.com/office/officeart/2008/layout/HorizontalMultiLevelHierarchy"/>
    <dgm:cxn modelId="{20D03504-E814-4B8E-96E4-820FC2C7F4C6}" type="presParOf" srcId="{F4403778-3D93-402B-A01A-4B56D5B66F06}" destId="{9FD7B2D6-B666-4F0B-8714-C49C3B8D72AD}" srcOrd="3" destOrd="0" presId="urn:microsoft.com/office/officeart/2008/layout/HorizontalMultiLevelHierarchy"/>
    <dgm:cxn modelId="{F6810CD0-19F2-4CF1-B233-EE0E1E4C35F5}" type="presParOf" srcId="{9FD7B2D6-B666-4F0B-8714-C49C3B8D72AD}" destId="{7995FC97-B37E-49BF-8CDF-58097EFF65AC}" srcOrd="0" destOrd="0" presId="urn:microsoft.com/office/officeart/2008/layout/HorizontalMultiLevelHierarchy"/>
    <dgm:cxn modelId="{A8D3C89E-5392-470D-97E3-CEAB5D62005A}" type="presParOf" srcId="{9FD7B2D6-B666-4F0B-8714-C49C3B8D72AD}" destId="{D9C3CFE7-10C1-40B0-824F-465D01DDEF4E}" srcOrd="1" destOrd="0" presId="urn:microsoft.com/office/officeart/2008/layout/HorizontalMultiLevelHierarchy"/>
    <dgm:cxn modelId="{A4731F9A-4351-4476-96E4-A36693B79D97}" type="presParOf" srcId="{D9C3CFE7-10C1-40B0-824F-465D01DDEF4E}" destId="{12033C53-91F6-488A-AA8A-913CB46EA0E6}" srcOrd="0" destOrd="0" presId="urn:microsoft.com/office/officeart/2008/layout/HorizontalMultiLevelHierarchy"/>
    <dgm:cxn modelId="{CE88EA48-7C2F-41FE-933D-E1FCBD42C6BD}" type="presParOf" srcId="{12033C53-91F6-488A-AA8A-913CB46EA0E6}" destId="{5D742666-8E5C-4D54-ABB4-67E84D461B1B}" srcOrd="0" destOrd="0" presId="urn:microsoft.com/office/officeart/2008/layout/HorizontalMultiLevelHierarchy"/>
    <dgm:cxn modelId="{573DEBBB-4858-49B2-9D3B-31978C94B4A3}" type="presParOf" srcId="{D9C3CFE7-10C1-40B0-824F-465D01DDEF4E}" destId="{E0D48E3F-A7A9-4B8E-9423-6E2A991A5CC3}" srcOrd="1" destOrd="0" presId="urn:microsoft.com/office/officeart/2008/layout/HorizontalMultiLevelHierarchy"/>
    <dgm:cxn modelId="{9334165B-B5A8-4CAB-B20E-F5F54B16FF53}" type="presParOf" srcId="{E0D48E3F-A7A9-4B8E-9423-6E2A991A5CC3}" destId="{F88203C4-9828-4FDF-A0F5-671C7384C2BA}" srcOrd="0" destOrd="0" presId="urn:microsoft.com/office/officeart/2008/layout/HorizontalMultiLevelHierarchy"/>
    <dgm:cxn modelId="{67EFAF57-7895-4B49-8D5D-0BF69DBBD2ED}" type="presParOf" srcId="{E0D48E3F-A7A9-4B8E-9423-6E2A991A5CC3}" destId="{4E97DBC9-9987-47A7-BABF-C276BD92D728}" srcOrd="1" destOrd="0" presId="urn:microsoft.com/office/officeart/2008/layout/HorizontalMultiLevelHierarchy"/>
    <dgm:cxn modelId="{D6F8579B-C980-4DD6-850C-8DC03C450C4C}" type="presParOf" srcId="{20C2A5D6-5CA6-4517-96E0-D2F358096D82}" destId="{15E0C317-E540-4043-80A8-5267DFBD88C2}" srcOrd="2" destOrd="0" presId="urn:microsoft.com/office/officeart/2008/layout/HorizontalMultiLevelHierarchy"/>
    <dgm:cxn modelId="{943B37CC-4CAB-4ED9-8C88-492A686A74DD}" type="presParOf" srcId="{15E0C317-E540-4043-80A8-5267DFBD88C2}" destId="{F7437543-9495-4194-AFB9-1E5BADC52F71}" srcOrd="0" destOrd="0" presId="urn:microsoft.com/office/officeart/2008/layout/HorizontalMultiLevelHierarchy"/>
    <dgm:cxn modelId="{8E144DB4-0294-4A71-B3E1-E4D4DBEF0A84}" type="presParOf" srcId="{20C2A5D6-5CA6-4517-96E0-D2F358096D82}" destId="{BA93EB6C-62D2-4670-8D0D-B1FB5A664459}" srcOrd="3" destOrd="0" presId="urn:microsoft.com/office/officeart/2008/layout/HorizontalMultiLevelHierarchy"/>
    <dgm:cxn modelId="{609FDAAD-DA29-433C-9E23-3DBB7CEAD1F1}" type="presParOf" srcId="{BA93EB6C-62D2-4670-8D0D-B1FB5A664459}" destId="{11F04F8F-F1EF-4B08-ABC6-692D7884D957}" srcOrd="0" destOrd="0" presId="urn:microsoft.com/office/officeart/2008/layout/HorizontalMultiLevelHierarchy"/>
    <dgm:cxn modelId="{51AF4509-3EAF-4089-BB2A-4D725469B1A7}" type="presParOf" srcId="{BA93EB6C-62D2-4670-8D0D-B1FB5A664459}" destId="{96207DAB-151F-426D-8BDB-3E3319DD96AE}" srcOrd="1" destOrd="0" presId="urn:microsoft.com/office/officeart/2008/layout/HorizontalMultiLevelHierarchy"/>
    <dgm:cxn modelId="{FACF3A61-EA87-4A06-BA91-5AB4FE30D60F}" type="presParOf" srcId="{96207DAB-151F-426D-8BDB-3E3319DD96AE}" destId="{6C49FE65-26BB-4FEC-A80F-BEC150D292E6}" srcOrd="0" destOrd="0" presId="urn:microsoft.com/office/officeart/2008/layout/HorizontalMultiLevelHierarchy"/>
    <dgm:cxn modelId="{169DDEF8-E5EC-45DA-9D7E-48B7F568AE22}" type="presParOf" srcId="{6C49FE65-26BB-4FEC-A80F-BEC150D292E6}" destId="{D3CCD052-EA94-4322-911C-8D7431D0053F}" srcOrd="0" destOrd="0" presId="urn:microsoft.com/office/officeart/2008/layout/HorizontalMultiLevelHierarchy"/>
    <dgm:cxn modelId="{8A637EF5-7FCD-4949-ADE6-5311936E238F}" type="presParOf" srcId="{96207DAB-151F-426D-8BDB-3E3319DD96AE}" destId="{71B1327C-3CB0-42EA-854C-97649F13300C}" srcOrd="1" destOrd="0" presId="urn:microsoft.com/office/officeart/2008/layout/HorizontalMultiLevelHierarchy"/>
    <dgm:cxn modelId="{233DFD52-AB2C-4308-810A-9D0A49AEBE4F}" type="presParOf" srcId="{71B1327C-3CB0-42EA-854C-97649F13300C}" destId="{F026C912-43BE-4735-BA3C-63F285802B5F}" srcOrd="0" destOrd="0" presId="urn:microsoft.com/office/officeart/2008/layout/HorizontalMultiLevelHierarchy"/>
    <dgm:cxn modelId="{772F7788-C685-481B-A03A-33390F84F7A1}" type="presParOf" srcId="{71B1327C-3CB0-42EA-854C-97649F13300C}" destId="{B2453B80-A98F-4026-9EBB-74B72552C333}" srcOrd="1" destOrd="0" presId="urn:microsoft.com/office/officeart/2008/layout/HorizontalMultiLevelHierarchy"/>
    <dgm:cxn modelId="{9FF6D3AD-BDCC-4E53-9688-1049F688632A}" type="presParOf" srcId="{B2453B80-A98F-4026-9EBB-74B72552C333}" destId="{6F6C3F6E-A2C0-4764-A2D4-1A465A8A04DB}" srcOrd="0" destOrd="0" presId="urn:microsoft.com/office/officeart/2008/layout/HorizontalMultiLevelHierarchy"/>
    <dgm:cxn modelId="{905F3DF5-CB34-4112-BC10-CE8017ADC624}" type="presParOf" srcId="{6F6C3F6E-A2C0-4764-A2D4-1A465A8A04DB}" destId="{ACA90C65-7612-49D3-9A03-7AED1BC62D7D}" srcOrd="0" destOrd="0" presId="urn:microsoft.com/office/officeart/2008/layout/HorizontalMultiLevelHierarchy"/>
    <dgm:cxn modelId="{62EBCC22-E6CA-4656-B4DC-E23809C4F10A}" type="presParOf" srcId="{B2453B80-A98F-4026-9EBB-74B72552C333}" destId="{1F7261D0-8B15-4325-A773-D69C93B6DCA1}" srcOrd="1" destOrd="0" presId="urn:microsoft.com/office/officeart/2008/layout/HorizontalMultiLevelHierarchy"/>
    <dgm:cxn modelId="{A3611E5F-9C35-4F20-BDD0-0197121C7D18}" type="presParOf" srcId="{1F7261D0-8B15-4325-A773-D69C93B6DCA1}" destId="{144A303D-1115-4E92-9135-55D02C0F10CD}" srcOrd="0" destOrd="0" presId="urn:microsoft.com/office/officeart/2008/layout/HorizontalMultiLevelHierarchy"/>
    <dgm:cxn modelId="{052D08EC-5544-44D6-891D-A6532CEA2F42}" type="presParOf" srcId="{1F7261D0-8B15-4325-A773-D69C93B6DCA1}" destId="{D136CEC8-10DC-4F66-A231-51762C5BA1A9}" srcOrd="1" destOrd="0" presId="urn:microsoft.com/office/officeart/2008/layout/HorizontalMultiLevelHierarchy"/>
    <dgm:cxn modelId="{2D880833-EFE6-4F35-B754-2CACD176D257}" type="presParOf" srcId="{96207DAB-151F-426D-8BDB-3E3319DD96AE}" destId="{0386181A-EB9C-486B-90FD-2328BD58D457}" srcOrd="2" destOrd="0" presId="urn:microsoft.com/office/officeart/2008/layout/HorizontalMultiLevelHierarchy"/>
    <dgm:cxn modelId="{01A4E3AF-6E35-44B1-8C71-CD9048869B2F}" type="presParOf" srcId="{0386181A-EB9C-486B-90FD-2328BD58D457}" destId="{DC265F2A-BD27-4152-BB27-3E89EF95208B}" srcOrd="0" destOrd="0" presId="urn:microsoft.com/office/officeart/2008/layout/HorizontalMultiLevelHierarchy"/>
    <dgm:cxn modelId="{92979647-86E4-458C-B82B-01F68963A987}" type="presParOf" srcId="{96207DAB-151F-426D-8BDB-3E3319DD96AE}" destId="{520E5366-9C3A-498F-8A4F-3A86890E521C}" srcOrd="3" destOrd="0" presId="urn:microsoft.com/office/officeart/2008/layout/HorizontalMultiLevelHierarchy"/>
    <dgm:cxn modelId="{9CB762FA-A1BB-496B-879A-F7C55CAE2590}" type="presParOf" srcId="{520E5366-9C3A-498F-8A4F-3A86890E521C}" destId="{C2643AC1-14B7-4688-80F2-EC79B1D02504}" srcOrd="0" destOrd="0" presId="urn:microsoft.com/office/officeart/2008/layout/HorizontalMultiLevelHierarchy"/>
    <dgm:cxn modelId="{B6980691-8131-4DB0-BA66-B335B0148674}" type="presParOf" srcId="{520E5366-9C3A-498F-8A4F-3A86890E521C}" destId="{E1D5AD4F-0D11-4311-8C6F-381761E5A20F}" srcOrd="1" destOrd="0" presId="urn:microsoft.com/office/officeart/2008/layout/HorizontalMultiLevelHierarchy"/>
    <dgm:cxn modelId="{3047E10C-B1D4-4A49-99FB-15C5780A06B8}" type="presParOf" srcId="{E1D5AD4F-0D11-4311-8C6F-381761E5A20F}" destId="{6748F1C6-3644-4354-B6EF-668B03977E84}" srcOrd="0" destOrd="0" presId="urn:microsoft.com/office/officeart/2008/layout/HorizontalMultiLevelHierarchy"/>
    <dgm:cxn modelId="{5FA0D4EB-61C4-4CA8-AEEC-7F6B43CF5671}" type="presParOf" srcId="{6748F1C6-3644-4354-B6EF-668B03977E84}" destId="{9232CF82-C660-44E7-96DA-5FCD91CA864E}" srcOrd="0" destOrd="0" presId="urn:microsoft.com/office/officeart/2008/layout/HorizontalMultiLevelHierarchy"/>
    <dgm:cxn modelId="{25FC56EF-3C1E-424D-BA8B-A02F0E1AB6CF}" type="presParOf" srcId="{E1D5AD4F-0D11-4311-8C6F-381761E5A20F}" destId="{6C56F112-4A09-4733-B456-18C71ED0453C}" srcOrd="1" destOrd="0" presId="urn:microsoft.com/office/officeart/2008/layout/HorizontalMultiLevelHierarchy"/>
    <dgm:cxn modelId="{0815CE70-5C30-4A62-9C14-290D31DD9CD6}" type="presParOf" srcId="{6C56F112-4A09-4733-B456-18C71ED0453C}" destId="{6984CC17-0E7F-44A7-9606-FC67C072F583}" srcOrd="0" destOrd="0" presId="urn:microsoft.com/office/officeart/2008/layout/HorizontalMultiLevelHierarchy"/>
    <dgm:cxn modelId="{31F5DB1C-1DB9-4922-AD28-A79D763A4101}" type="presParOf" srcId="{6C56F112-4A09-4733-B456-18C71ED0453C}" destId="{16AA82A5-4578-4648-857A-EF05931C26D2}" srcOrd="1" destOrd="0" presId="urn:microsoft.com/office/officeart/2008/layout/HorizontalMultiLevelHierarchy"/>
    <dgm:cxn modelId="{438CE8F1-589D-48E5-A7A9-B02A80B435AC}" type="presParOf" srcId="{D34F08E6-143C-43DB-B19B-F8EA7F0D5BFC}" destId="{9E28EB09-C824-4FDC-BA52-E14262538D8D}" srcOrd="2" destOrd="0" presId="urn:microsoft.com/office/officeart/2008/layout/HorizontalMultiLevelHierarchy"/>
    <dgm:cxn modelId="{FB076BC5-1341-4335-8A87-8345BF7F31DE}" type="presParOf" srcId="{9E28EB09-C824-4FDC-BA52-E14262538D8D}" destId="{D2E9027A-09BB-4FC7-B7F1-5F356649E6FB}" srcOrd="0" destOrd="0" presId="urn:microsoft.com/office/officeart/2008/layout/HorizontalMultiLevelHierarchy"/>
    <dgm:cxn modelId="{4B94E4E6-2D6F-4C8D-A2BE-7217B93428E0}" type="presParOf" srcId="{D34F08E6-143C-43DB-B19B-F8EA7F0D5BFC}" destId="{50878CB3-29B8-4CEC-B83C-A41DF576CBAA}" srcOrd="3" destOrd="0" presId="urn:microsoft.com/office/officeart/2008/layout/HorizontalMultiLevelHierarchy"/>
    <dgm:cxn modelId="{5896005D-3CB6-4153-B644-9D45081D3B05}" type="presParOf" srcId="{50878CB3-29B8-4CEC-B83C-A41DF576CBAA}" destId="{01DBA955-EADE-43CF-B126-436416A5F44F}" srcOrd="0" destOrd="0" presId="urn:microsoft.com/office/officeart/2008/layout/HorizontalMultiLevelHierarchy"/>
    <dgm:cxn modelId="{506616BA-3337-4FAC-8951-FDE19B6D203A}" type="presParOf" srcId="{50878CB3-29B8-4CEC-B83C-A41DF576CBAA}" destId="{71C096B3-2DB1-4DB6-88FC-8D23F987C81F}" srcOrd="1" destOrd="0" presId="urn:microsoft.com/office/officeart/2008/layout/HorizontalMultiLevelHierarchy"/>
    <dgm:cxn modelId="{7E18A425-63A2-4B62-880C-0CA911FF47E2}" type="presParOf" srcId="{71C096B3-2DB1-4DB6-88FC-8D23F987C81F}" destId="{F0E4020C-FFFF-415E-AB5D-7375AC07C223}" srcOrd="0" destOrd="0" presId="urn:microsoft.com/office/officeart/2008/layout/HorizontalMultiLevelHierarchy"/>
    <dgm:cxn modelId="{119DAA72-9504-473B-B345-33DE863B4205}" type="presParOf" srcId="{F0E4020C-FFFF-415E-AB5D-7375AC07C223}" destId="{08BBA532-9805-4EE7-820E-9535FE524202}" srcOrd="0" destOrd="0" presId="urn:microsoft.com/office/officeart/2008/layout/HorizontalMultiLevelHierarchy"/>
    <dgm:cxn modelId="{A174F2BF-1296-4965-8B7D-A00DEB896D1F}" type="presParOf" srcId="{71C096B3-2DB1-4DB6-88FC-8D23F987C81F}" destId="{70196B0E-A6AC-4CE5-8CA4-C8564D3CF69B}" srcOrd="1" destOrd="0" presId="urn:microsoft.com/office/officeart/2008/layout/HorizontalMultiLevelHierarchy"/>
    <dgm:cxn modelId="{6AEE65FC-8EBB-42B8-AB54-E7C9BBDF6480}" type="presParOf" srcId="{70196B0E-A6AC-4CE5-8CA4-C8564D3CF69B}" destId="{80606A36-0D54-43E9-A773-BEA32D85A998}" srcOrd="0" destOrd="0" presId="urn:microsoft.com/office/officeart/2008/layout/HorizontalMultiLevelHierarchy"/>
    <dgm:cxn modelId="{A9D9B808-8312-4FDF-9389-A37393900D30}" type="presParOf" srcId="{70196B0E-A6AC-4CE5-8CA4-C8564D3CF69B}" destId="{7C49210A-CBDF-4298-B70D-749392ABD0D4}" srcOrd="1" destOrd="0" presId="urn:microsoft.com/office/officeart/2008/layout/HorizontalMultiLevelHierarchy"/>
    <dgm:cxn modelId="{69E09A6B-D20A-4A84-A29F-7BD9516E6D59}" type="presParOf" srcId="{7C49210A-CBDF-4298-B70D-749392ABD0D4}" destId="{4F25EB9E-7214-4C9A-B8B2-B6A577209D21}" srcOrd="0" destOrd="0" presId="urn:microsoft.com/office/officeart/2008/layout/HorizontalMultiLevelHierarchy"/>
    <dgm:cxn modelId="{8DE75C98-F256-4275-B1A6-22A696EB214D}" type="presParOf" srcId="{4F25EB9E-7214-4C9A-B8B2-B6A577209D21}" destId="{AECB7265-EEC1-45A5-A6EC-E4F86C8CA106}" srcOrd="0" destOrd="0" presId="urn:microsoft.com/office/officeart/2008/layout/HorizontalMultiLevelHierarchy"/>
    <dgm:cxn modelId="{3CFBB89B-EFFC-4C5D-8A42-3B6CD7D4ACBF}" type="presParOf" srcId="{7C49210A-CBDF-4298-B70D-749392ABD0D4}" destId="{3274266C-4284-40A6-9529-ADADE1BD3A51}" srcOrd="1" destOrd="0" presId="urn:microsoft.com/office/officeart/2008/layout/HorizontalMultiLevelHierarchy"/>
    <dgm:cxn modelId="{3F7EB7DC-9A4D-43A6-8649-84539CDD0916}" type="presParOf" srcId="{3274266C-4284-40A6-9529-ADADE1BD3A51}" destId="{B77BD9D7-9601-4328-8D74-A14F47D4FE26}" srcOrd="0" destOrd="0" presId="urn:microsoft.com/office/officeart/2008/layout/HorizontalMultiLevelHierarchy"/>
    <dgm:cxn modelId="{BE229E16-FDFB-48BC-8F9C-1AB608CAC03D}" type="presParOf" srcId="{3274266C-4284-40A6-9529-ADADE1BD3A51}" destId="{10DDC571-B530-4B59-AC98-1EAA8579BC9B}" srcOrd="1" destOrd="0" presId="urn:microsoft.com/office/officeart/2008/layout/HorizontalMultiLevelHierarchy"/>
    <dgm:cxn modelId="{39CF669C-F6F9-4DAD-B8CD-C21ECD42DED2}" type="presParOf" srcId="{71C096B3-2DB1-4DB6-88FC-8D23F987C81F}" destId="{9F490FB8-84CF-4159-B1FB-D0092AD6C3C7}" srcOrd="2" destOrd="0" presId="urn:microsoft.com/office/officeart/2008/layout/HorizontalMultiLevelHierarchy"/>
    <dgm:cxn modelId="{A1729659-3EAF-42CF-8250-5E7CF5F7A7D4}" type="presParOf" srcId="{9F490FB8-84CF-4159-B1FB-D0092AD6C3C7}" destId="{36B71080-5F0E-4F88-853E-2EBF41E35517}" srcOrd="0" destOrd="0" presId="urn:microsoft.com/office/officeart/2008/layout/HorizontalMultiLevelHierarchy"/>
    <dgm:cxn modelId="{2E14E756-5743-427D-9138-ACBDCAD42C89}" type="presParOf" srcId="{71C096B3-2DB1-4DB6-88FC-8D23F987C81F}" destId="{FBE68B0D-8155-41B9-834A-EBAA953F2337}" srcOrd="3" destOrd="0" presId="urn:microsoft.com/office/officeart/2008/layout/HorizontalMultiLevelHierarchy"/>
    <dgm:cxn modelId="{3F9836CC-14D7-46ED-8289-81597A3AB9A8}" type="presParOf" srcId="{FBE68B0D-8155-41B9-834A-EBAA953F2337}" destId="{F4CC778A-0837-4285-A9C5-018BF5F3F850}" srcOrd="0" destOrd="0" presId="urn:microsoft.com/office/officeart/2008/layout/HorizontalMultiLevelHierarchy"/>
    <dgm:cxn modelId="{AC6D020B-CDC6-43A0-8397-3199A294DAE9}" type="presParOf" srcId="{FBE68B0D-8155-41B9-834A-EBAA953F2337}" destId="{2E8BDF7D-D344-49D0-9CD8-7A73D2233218}" srcOrd="1" destOrd="0" presId="urn:microsoft.com/office/officeart/2008/layout/HorizontalMultiLevelHierarchy"/>
    <dgm:cxn modelId="{5D23A10E-9ED2-4BE3-B172-32496CC4AA16}" type="presParOf" srcId="{2E8BDF7D-D344-49D0-9CD8-7A73D2233218}" destId="{9E82A3C0-6DBD-4D79-81AB-C9BBE3BFBE3D}" srcOrd="0" destOrd="0" presId="urn:microsoft.com/office/officeart/2008/layout/HorizontalMultiLevelHierarchy"/>
    <dgm:cxn modelId="{55F48AFC-776A-42C2-8162-AA3DA80D9F87}" type="presParOf" srcId="{9E82A3C0-6DBD-4D79-81AB-C9BBE3BFBE3D}" destId="{32300465-26C5-4659-AA84-6498531150A7}" srcOrd="0" destOrd="0" presId="urn:microsoft.com/office/officeart/2008/layout/HorizontalMultiLevelHierarchy"/>
    <dgm:cxn modelId="{CE926F0A-1EE0-4232-A09D-52E71F8E30DA}" type="presParOf" srcId="{2E8BDF7D-D344-49D0-9CD8-7A73D2233218}" destId="{6E70029E-D558-4828-8017-06CCFCDEEB1A}" srcOrd="1" destOrd="0" presId="urn:microsoft.com/office/officeart/2008/layout/HorizontalMultiLevelHierarchy"/>
    <dgm:cxn modelId="{949F8292-35FE-4CB1-B0C5-33266A824C1C}" type="presParOf" srcId="{6E70029E-D558-4828-8017-06CCFCDEEB1A}" destId="{92F8DD44-D47B-4CD1-B385-AF8A3749A67F}" srcOrd="0" destOrd="0" presId="urn:microsoft.com/office/officeart/2008/layout/HorizontalMultiLevelHierarchy"/>
    <dgm:cxn modelId="{AB73C7FE-E92D-48AE-BDDB-5CB8A038CE8A}" type="presParOf" srcId="{6E70029E-D558-4828-8017-06CCFCDEEB1A}" destId="{2002DF74-1414-486D-994C-D5521DCAE5C8}" srcOrd="1" destOrd="0" presId="urn:microsoft.com/office/officeart/2008/layout/HorizontalMultiLevelHierarchy"/>
    <dgm:cxn modelId="{5AC042A9-D70C-4994-A601-9567FBA6B5E9}" type="presParOf" srcId="{D34F08E6-143C-43DB-B19B-F8EA7F0D5BFC}" destId="{5829BD5E-4359-4392-ADB1-70C872752F0D}" srcOrd="4" destOrd="0" presId="urn:microsoft.com/office/officeart/2008/layout/HorizontalMultiLevelHierarchy"/>
    <dgm:cxn modelId="{4745F8BE-EA02-4DE5-B29D-CF0B92EECBB4}" type="presParOf" srcId="{5829BD5E-4359-4392-ADB1-70C872752F0D}" destId="{127BC2AB-E1CE-462C-A7DB-EDEBEF1440F9}" srcOrd="0" destOrd="0" presId="urn:microsoft.com/office/officeart/2008/layout/HorizontalMultiLevelHierarchy"/>
    <dgm:cxn modelId="{C3E01FF9-BE75-4FDF-BC84-AA4CB719EAEA}" type="presParOf" srcId="{D34F08E6-143C-43DB-B19B-F8EA7F0D5BFC}" destId="{EFDDBAD8-4BD2-4C15-A638-E46799BA0728}" srcOrd="5" destOrd="0" presId="urn:microsoft.com/office/officeart/2008/layout/HorizontalMultiLevelHierarchy"/>
    <dgm:cxn modelId="{A2339D5E-BDFE-433B-97E2-4F41C1FED216}" type="presParOf" srcId="{EFDDBAD8-4BD2-4C15-A638-E46799BA0728}" destId="{13063A63-6ACA-435F-A607-4729E6D29944}" srcOrd="0" destOrd="0" presId="urn:microsoft.com/office/officeart/2008/layout/HorizontalMultiLevelHierarchy"/>
    <dgm:cxn modelId="{3824FA17-B329-4D68-AB2F-8B458A07D985}" type="presParOf" srcId="{EFDDBAD8-4BD2-4C15-A638-E46799BA0728}" destId="{DD40EE30-8D94-4C1B-9B67-A60CD05A896F}" srcOrd="1" destOrd="0" presId="urn:microsoft.com/office/officeart/2008/layout/HorizontalMultiLevelHierarchy"/>
    <dgm:cxn modelId="{40115BAE-44A5-498C-9719-32D236186D5D}" type="presParOf" srcId="{DD40EE30-8D94-4C1B-9B67-A60CD05A896F}" destId="{EBA512BE-47A2-4858-B719-54EA0A1218DA}" srcOrd="0" destOrd="0" presId="urn:microsoft.com/office/officeart/2008/layout/HorizontalMultiLevelHierarchy"/>
    <dgm:cxn modelId="{610F30F2-9ED8-4C3C-A759-7F0B69A7AAF4}" type="presParOf" srcId="{EBA512BE-47A2-4858-B719-54EA0A1218DA}" destId="{AC11A512-97A2-445B-AA67-DC34A8DE314F}" srcOrd="0" destOrd="0" presId="urn:microsoft.com/office/officeart/2008/layout/HorizontalMultiLevelHierarchy"/>
    <dgm:cxn modelId="{3341DFE4-FB9F-4DD7-B584-5C6148FD69BF}" type="presParOf" srcId="{DD40EE30-8D94-4C1B-9B67-A60CD05A896F}" destId="{119C5AE4-4469-4446-9836-2734B64A081C}" srcOrd="1" destOrd="0" presId="urn:microsoft.com/office/officeart/2008/layout/HorizontalMultiLevelHierarchy"/>
    <dgm:cxn modelId="{5C42733F-BAA9-4ECB-97DF-7C66ED46A0D7}" type="presParOf" srcId="{119C5AE4-4469-4446-9836-2734B64A081C}" destId="{C27DE059-18E2-4511-8B45-08E51C02EB82}" srcOrd="0" destOrd="0" presId="urn:microsoft.com/office/officeart/2008/layout/HorizontalMultiLevelHierarchy"/>
    <dgm:cxn modelId="{D7CDE852-5A9F-4167-89E7-E4CECCF4BF47}" type="presParOf" srcId="{119C5AE4-4469-4446-9836-2734B64A081C}" destId="{BB9DC1B7-77FF-4E14-B1FD-CC052EC313B2}" srcOrd="1" destOrd="0" presId="urn:microsoft.com/office/officeart/2008/layout/HorizontalMultiLevelHierarchy"/>
    <dgm:cxn modelId="{E2C06D75-1418-486B-AEEE-260A0F950BB8}" type="presParOf" srcId="{BB9DC1B7-77FF-4E14-B1FD-CC052EC313B2}" destId="{62DA955B-A446-43F5-A1C4-CCCA225752A7}" srcOrd="0" destOrd="0" presId="urn:microsoft.com/office/officeart/2008/layout/HorizontalMultiLevelHierarchy"/>
    <dgm:cxn modelId="{ED9C9A5A-6F66-4406-A653-3E2155F04996}" type="presParOf" srcId="{62DA955B-A446-43F5-A1C4-CCCA225752A7}" destId="{6D2A227C-5227-44D7-B883-A1DC266E2967}" srcOrd="0" destOrd="0" presId="urn:microsoft.com/office/officeart/2008/layout/HorizontalMultiLevelHierarchy"/>
    <dgm:cxn modelId="{FDAFBA59-7413-4E83-9251-C475BA4E835B}" type="presParOf" srcId="{BB9DC1B7-77FF-4E14-B1FD-CC052EC313B2}" destId="{00C2E68E-FA36-4D02-97A8-8A291904A334}" srcOrd="1" destOrd="0" presId="urn:microsoft.com/office/officeart/2008/layout/HorizontalMultiLevelHierarchy"/>
    <dgm:cxn modelId="{14BD40C7-E428-460F-96A8-304682DFC630}" type="presParOf" srcId="{00C2E68E-FA36-4D02-97A8-8A291904A334}" destId="{23BD60E0-8959-43CB-8EAF-0F41FB9D4A64}" srcOrd="0" destOrd="0" presId="urn:microsoft.com/office/officeart/2008/layout/HorizontalMultiLevelHierarchy"/>
    <dgm:cxn modelId="{3FF9ED0F-01E0-41F3-A08B-24740FDD7049}" type="presParOf" srcId="{00C2E68E-FA36-4D02-97A8-8A291904A334}" destId="{CFBCF7DF-F3F9-4580-858E-2F5A487611C9}" srcOrd="1" destOrd="0" presId="urn:microsoft.com/office/officeart/2008/layout/HorizontalMultiLevelHierarchy"/>
    <dgm:cxn modelId="{218FEE72-1A6E-4089-929C-DD6103A74CB9}" type="presParOf" srcId="{DD40EE30-8D94-4C1B-9B67-A60CD05A896F}" destId="{9018C185-4BAB-4E4A-B75A-72B737EFD587}" srcOrd="2" destOrd="0" presId="urn:microsoft.com/office/officeart/2008/layout/HorizontalMultiLevelHierarchy"/>
    <dgm:cxn modelId="{FEB35837-5F52-4A84-87E8-962F42704C3D}" type="presParOf" srcId="{9018C185-4BAB-4E4A-B75A-72B737EFD587}" destId="{21609DEA-B514-49AE-95EF-E178BBAE3C75}" srcOrd="0" destOrd="0" presId="urn:microsoft.com/office/officeart/2008/layout/HorizontalMultiLevelHierarchy"/>
    <dgm:cxn modelId="{E56C9B29-CD5F-4C8C-B12E-542024935524}" type="presParOf" srcId="{DD40EE30-8D94-4C1B-9B67-A60CD05A896F}" destId="{65E9BFDB-FD62-4EEC-891F-41A23FFA6D85}" srcOrd="3" destOrd="0" presId="urn:microsoft.com/office/officeart/2008/layout/HorizontalMultiLevelHierarchy"/>
    <dgm:cxn modelId="{D253DA9A-31F0-4ED8-8932-98C118A320CB}" type="presParOf" srcId="{65E9BFDB-FD62-4EEC-891F-41A23FFA6D85}" destId="{010C9A53-6E64-46A1-92AD-C4A898F38F71}" srcOrd="0" destOrd="0" presId="urn:microsoft.com/office/officeart/2008/layout/HorizontalMultiLevelHierarchy"/>
    <dgm:cxn modelId="{3FC50539-D431-425A-A279-E436C245A155}" type="presParOf" srcId="{65E9BFDB-FD62-4EEC-891F-41A23FFA6D85}" destId="{7BEC2B11-FC56-466D-AA7A-9D1E9FB9F2C3}" srcOrd="1" destOrd="0" presId="urn:microsoft.com/office/officeart/2008/layout/HorizontalMultiLevelHierarchy"/>
    <dgm:cxn modelId="{2ED378BF-405C-43B4-89FC-F4845EF9A1AF}" type="presParOf" srcId="{7BEC2B11-FC56-466D-AA7A-9D1E9FB9F2C3}" destId="{86F5B674-6078-4D23-B8D2-8672DC4C4E45}" srcOrd="0" destOrd="0" presId="urn:microsoft.com/office/officeart/2008/layout/HorizontalMultiLevelHierarchy"/>
    <dgm:cxn modelId="{E65546D4-3F09-4F23-BF58-1C60C8A2ADE1}" type="presParOf" srcId="{86F5B674-6078-4D23-B8D2-8672DC4C4E45}" destId="{4B1E1063-58E4-49FC-B762-C7D3E072E9F4}" srcOrd="0" destOrd="0" presId="urn:microsoft.com/office/officeart/2008/layout/HorizontalMultiLevelHierarchy"/>
    <dgm:cxn modelId="{F138FCC3-CF90-493E-87C7-C136E6B2ABBC}" type="presParOf" srcId="{7BEC2B11-FC56-466D-AA7A-9D1E9FB9F2C3}" destId="{FC0A5D9E-8296-4EF8-80DB-404E2433A6A4}" srcOrd="1" destOrd="0" presId="urn:microsoft.com/office/officeart/2008/layout/HorizontalMultiLevelHierarchy"/>
    <dgm:cxn modelId="{AA496BAB-7849-4EB1-B104-59D4779BCA00}" type="presParOf" srcId="{FC0A5D9E-8296-4EF8-80DB-404E2433A6A4}" destId="{1A008862-2A5B-4364-A44A-4ADABB972DAD}" srcOrd="0" destOrd="0" presId="urn:microsoft.com/office/officeart/2008/layout/HorizontalMultiLevelHierarchy"/>
    <dgm:cxn modelId="{43A0E763-364A-4354-94DB-0400B8A4CE2C}" type="presParOf" srcId="{FC0A5D9E-8296-4EF8-80DB-404E2433A6A4}" destId="{7326919E-6971-4630-A49E-9514428CCAA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3ADADDE-E864-4C2D-BDF1-6FFD725283F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C340B70-25AD-4656-BF5F-D63AE24489F0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3600" dirty="0">
              <a:solidFill>
                <a:schemeClr val="tx1"/>
              </a:solidFill>
            </a:rPr>
            <a:t>Start</a:t>
          </a:r>
        </a:p>
      </dgm:t>
    </dgm:pt>
    <dgm:pt modelId="{1D8D62FE-FDF5-4CF1-969C-9884EC5A45BF}" type="parTrans" cxnId="{1BD095B2-A187-42B1-9D83-A04032BB2780}">
      <dgm:prSet/>
      <dgm:spPr/>
      <dgm:t>
        <a:bodyPr/>
        <a:lstStyle/>
        <a:p>
          <a:endParaRPr lang="en-GB" sz="3600"/>
        </a:p>
      </dgm:t>
    </dgm:pt>
    <dgm:pt modelId="{4F5D90A7-FA92-4809-A963-57953941928B}" type="sibTrans" cxnId="{1BD095B2-A187-42B1-9D83-A04032BB2780}">
      <dgm:prSet/>
      <dgm:spPr/>
      <dgm:t>
        <a:bodyPr/>
        <a:lstStyle/>
        <a:p>
          <a:endParaRPr lang="en-GB" sz="3600"/>
        </a:p>
      </dgm:t>
    </dgm:pt>
    <dgm:pt modelId="{3DA01A1A-CB32-405A-A2ED-6287E9A3A09B}">
      <dgm:prSet phldrT="[Text]" custT="1"/>
      <dgm:spPr>
        <a:solidFill>
          <a:schemeClr val="accent1">
            <a:lumMod val="40000"/>
            <a:lumOff val="60000"/>
          </a:schemeClr>
        </a:solidFill>
        <a:ln w="28575">
          <a:solidFill>
            <a:srgbClr val="FF0000"/>
          </a:solidFill>
        </a:ln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Differences?</a:t>
          </a:r>
        </a:p>
      </dgm:t>
    </dgm:pt>
    <dgm:pt modelId="{F690AB85-F2E9-4324-A740-1454E936056A}" type="parTrans" cxnId="{F7604ABE-5213-471A-9918-D0483DA898C5}">
      <dgm:prSet custT="1"/>
      <dgm:spPr/>
      <dgm:t>
        <a:bodyPr/>
        <a:lstStyle/>
        <a:p>
          <a:endParaRPr lang="en-GB" sz="1000"/>
        </a:p>
      </dgm:t>
    </dgm:pt>
    <dgm:pt modelId="{EAD65EFF-7DFB-4707-9E6B-E8E97974276F}" type="sibTrans" cxnId="{F7604ABE-5213-471A-9918-D0483DA898C5}">
      <dgm:prSet/>
      <dgm:spPr/>
      <dgm:t>
        <a:bodyPr/>
        <a:lstStyle/>
        <a:p>
          <a:endParaRPr lang="en-GB" sz="3600"/>
        </a:p>
      </dgm:t>
    </dgm:pt>
    <dgm:pt modelId="{A7C582F7-E41B-4894-9E8B-4A24E5B4D21A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Correlation?</a:t>
          </a:r>
        </a:p>
      </dgm:t>
    </dgm:pt>
    <dgm:pt modelId="{F24BF76A-B83D-4E92-8DCC-C9CFB21557FB}" type="parTrans" cxnId="{9F74737E-8618-47D0-9786-3FFF108B5BB1}">
      <dgm:prSet custT="1"/>
      <dgm:spPr/>
      <dgm:t>
        <a:bodyPr/>
        <a:lstStyle/>
        <a:p>
          <a:endParaRPr lang="en-GB" sz="1000"/>
        </a:p>
      </dgm:t>
    </dgm:pt>
    <dgm:pt modelId="{61F039B3-B6D7-4386-AAF2-C350AAA65626}" type="sibTrans" cxnId="{9F74737E-8618-47D0-9786-3FFF108B5BB1}">
      <dgm:prSet/>
      <dgm:spPr/>
      <dgm:t>
        <a:bodyPr/>
        <a:lstStyle/>
        <a:p>
          <a:endParaRPr lang="en-GB" sz="3600"/>
        </a:p>
      </dgm:t>
    </dgm:pt>
    <dgm:pt modelId="{05A8B33D-2CE6-4304-93FA-16C28F1D3524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Categories?</a:t>
          </a:r>
        </a:p>
      </dgm:t>
    </dgm:pt>
    <dgm:pt modelId="{96726FD6-9370-484C-BD61-87C0EB88649B}" type="parTrans" cxnId="{A40410A7-B5DE-460A-82C0-140901983EAC}">
      <dgm:prSet custT="1"/>
      <dgm:spPr/>
      <dgm:t>
        <a:bodyPr/>
        <a:lstStyle/>
        <a:p>
          <a:endParaRPr lang="en-GB" sz="1000"/>
        </a:p>
      </dgm:t>
    </dgm:pt>
    <dgm:pt modelId="{950354D5-7357-4956-9598-565B2B72B13A}" type="sibTrans" cxnId="{A40410A7-B5DE-460A-82C0-140901983EAC}">
      <dgm:prSet/>
      <dgm:spPr/>
      <dgm:t>
        <a:bodyPr/>
        <a:lstStyle/>
        <a:p>
          <a:endParaRPr lang="en-GB" sz="3600"/>
        </a:p>
      </dgm:t>
    </dgm:pt>
    <dgm:pt modelId="{B63C6168-A47D-4084-A8E6-152E9ED44A5F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How many factors?</a:t>
          </a:r>
        </a:p>
      </dgm:t>
    </dgm:pt>
    <dgm:pt modelId="{0D6C7855-59EC-4AE9-B838-010166786DA3}" type="parTrans" cxnId="{7CB79108-27B4-4ED1-A049-E212401D24FD}">
      <dgm:prSet custT="1"/>
      <dgm:spPr/>
      <dgm:t>
        <a:bodyPr/>
        <a:lstStyle/>
        <a:p>
          <a:endParaRPr lang="en-GB" sz="1000"/>
        </a:p>
      </dgm:t>
    </dgm:pt>
    <dgm:pt modelId="{3B1D0A23-3B7D-46AB-B717-C12A5335F4E9}" type="sibTrans" cxnId="{7CB79108-27B4-4ED1-A049-E212401D24FD}">
      <dgm:prSet/>
      <dgm:spPr/>
      <dgm:t>
        <a:bodyPr/>
        <a:lstStyle/>
        <a:p>
          <a:endParaRPr lang="en-GB" sz="3600"/>
        </a:p>
      </dgm:t>
    </dgm:pt>
    <dgm:pt modelId="{AE130810-E650-4AE8-97EE-191A20CDF544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Two or more</a:t>
          </a:r>
        </a:p>
      </dgm:t>
    </dgm:pt>
    <dgm:pt modelId="{EA2C5B82-1B14-472C-A97B-36EB80648F50}" type="parTrans" cxnId="{8069D356-A6AF-4F4C-A4AC-F045E14443A0}">
      <dgm:prSet custT="1"/>
      <dgm:spPr/>
      <dgm:t>
        <a:bodyPr/>
        <a:lstStyle/>
        <a:p>
          <a:endParaRPr lang="en-GB" sz="1000"/>
        </a:p>
      </dgm:t>
    </dgm:pt>
    <dgm:pt modelId="{8BD5E9C2-7A6D-490A-9382-1FC4B91E694D}" type="sibTrans" cxnId="{8069D356-A6AF-4F4C-A4AC-F045E14443A0}">
      <dgm:prSet/>
      <dgm:spPr/>
      <dgm:t>
        <a:bodyPr/>
        <a:lstStyle/>
        <a:p>
          <a:endParaRPr lang="en-GB" sz="3600"/>
        </a:p>
      </dgm:t>
    </dgm:pt>
    <dgm:pt modelId="{690546F3-0541-49A3-9D8C-704A408C6F47}">
      <dgm:prSet phldrT="[Text]" custT="1"/>
      <dgm:spPr>
        <a:solidFill>
          <a:schemeClr val="tx2">
            <a:lumMod val="20000"/>
            <a:lumOff val="80000"/>
          </a:schemeClr>
        </a:solidFill>
        <a:ln w="28575">
          <a:solidFill>
            <a:srgbClr val="FF0000"/>
          </a:solidFill>
        </a:ln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One</a:t>
          </a:r>
        </a:p>
      </dgm:t>
    </dgm:pt>
    <dgm:pt modelId="{059827FF-0AB6-4ADE-AC82-CF9EBA690AE7}" type="parTrans" cxnId="{0B2C4A17-DAA5-4D70-97A0-166CCCB6D17B}">
      <dgm:prSet custT="1"/>
      <dgm:spPr/>
      <dgm:t>
        <a:bodyPr/>
        <a:lstStyle/>
        <a:p>
          <a:endParaRPr lang="en-GB" sz="1000"/>
        </a:p>
      </dgm:t>
    </dgm:pt>
    <dgm:pt modelId="{8000459E-05F1-4CB1-900E-76147616D692}" type="sibTrans" cxnId="{0B2C4A17-DAA5-4D70-97A0-166CCCB6D17B}">
      <dgm:prSet/>
      <dgm:spPr/>
      <dgm:t>
        <a:bodyPr/>
        <a:lstStyle/>
        <a:p>
          <a:endParaRPr lang="en-GB" sz="3600"/>
        </a:p>
      </dgm:t>
    </dgm:pt>
    <dgm:pt modelId="{BFAC0E82-8D4C-4817-866A-366AF55E8F70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1400" dirty="0">
              <a:solidFill>
                <a:schemeClr val="bg1"/>
              </a:solidFill>
            </a:rPr>
            <a:t>Two-way ANOVA, General Linear (Mixed) Model, etc.</a:t>
          </a:r>
        </a:p>
      </dgm:t>
    </dgm:pt>
    <dgm:pt modelId="{34B771DE-2778-43A4-A131-052EBC97787A}" type="parTrans" cxnId="{60297726-0619-43C4-8739-BE15989F5E4D}">
      <dgm:prSet custT="1"/>
      <dgm:spPr/>
      <dgm:t>
        <a:bodyPr/>
        <a:lstStyle/>
        <a:p>
          <a:endParaRPr lang="en-GB" sz="1000"/>
        </a:p>
      </dgm:t>
    </dgm:pt>
    <dgm:pt modelId="{F23BD4B8-1B98-4B5F-94DF-73842BE42A7D}" type="sibTrans" cxnId="{60297726-0619-43C4-8739-BE15989F5E4D}">
      <dgm:prSet/>
      <dgm:spPr/>
      <dgm:t>
        <a:bodyPr/>
        <a:lstStyle/>
        <a:p>
          <a:endParaRPr lang="en-GB" sz="3600"/>
        </a:p>
      </dgm:t>
    </dgm:pt>
    <dgm:pt modelId="{74CCB0B4-B7C1-452E-BA70-D8E154BD63AD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Same or different subjects?</a:t>
          </a:r>
        </a:p>
      </dgm:t>
    </dgm:pt>
    <dgm:pt modelId="{D22A70D7-1717-48D0-8726-D4DF98E208CE}" type="parTrans" cxnId="{D909AC1E-3CDE-4FEF-B248-734896B96A24}">
      <dgm:prSet custT="1"/>
      <dgm:spPr/>
      <dgm:t>
        <a:bodyPr/>
        <a:lstStyle/>
        <a:p>
          <a:endParaRPr lang="en-GB" sz="1000"/>
        </a:p>
      </dgm:t>
    </dgm:pt>
    <dgm:pt modelId="{2BDAAB8F-3BCE-4B2D-95A6-FEF3029B15BD}" type="sibTrans" cxnId="{D909AC1E-3CDE-4FEF-B248-734896B96A24}">
      <dgm:prSet/>
      <dgm:spPr/>
      <dgm:t>
        <a:bodyPr/>
        <a:lstStyle/>
        <a:p>
          <a:endParaRPr lang="en-GB" sz="3600"/>
        </a:p>
      </dgm:t>
    </dgm:pt>
    <dgm:pt modelId="{9ABD073B-ABA4-4138-90C0-CCEDB754B469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Same</a:t>
          </a:r>
        </a:p>
      </dgm:t>
    </dgm:pt>
    <dgm:pt modelId="{0BE1D318-6C8B-4A8F-8AAA-03374D2E12DC}" type="parTrans" cxnId="{1746B9E6-1EAC-470F-B692-08743B99FAF7}">
      <dgm:prSet custT="1"/>
      <dgm:spPr/>
      <dgm:t>
        <a:bodyPr/>
        <a:lstStyle/>
        <a:p>
          <a:endParaRPr lang="en-GB" sz="1000"/>
        </a:p>
      </dgm:t>
    </dgm:pt>
    <dgm:pt modelId="{800FF84D-17C6-4C91-8438-B7CFBF88D828}" type="sibTrans" cxnId="{1746B9E6-1EAC-470F-B692-08743B99FAF7}">
      <dgm:prSet/>
      <dgm:spPr/>
      <dgm:t>
        <a:bodyPr/>
        <a:lstStyle/>
        <a:p>
          <a:endParaRPr lang="en-GB" sz="3600"/>
        </a:p>
      </dgm:t>
    </dgm:pt>
    <dgm:pt modelId="{DF8C1E87-FC62-4A9F-85A2-4C5C30E75D40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Parametric</a:t>
          </a:r>
        </a:p>
      </dgm:t>
    </dgm:pt>
    <dgm:pt modelId="{AF476FAF-8A67-4053-98B7-2EA81BC61E00}" type="parTrans" cxnId="{6351A5E7-2482-4F45-8AA8-B574415999EA}">
      <dgm:prSet custT="1"/>
      <dgm:spPr/>
      <dgm:t>
        <a:bodyPr/>
        <a:lstStyle/>
        <a:p>
          <a:endParaRPr lang="en-GB" sz="1000"/>
        </a:p>
      </dgm:t>
    </dgm:pt>
    <dgm:pt modelId="{7A854995-DFF5-414C-9FB1-EC413643D270}" type="sibTrans" cxnId="{6351A5E7-2482-4F45-8AA8-B574415999EA}">
      <dgm:prSet/>
      <dgm:spPr/>
      <dgm:t>
        <a:bodyPr/>
        <a:lstStyle/>
        <a:p>
          <a:endParaRPr lang="en-GB" sz="3600"/>
        </a:p>
      </dgm:t>
    </dgm:pt>
    <dgm:pt modelId="{23EA1EC8-FAC5-4765-A288-81AC91A7C1D6}">
      <dgm:prSet phldrT="[Text]" custT="1"/>
      <dgm:spPr/>
      <dgm:t>
        <a:bodyPr/>
        <a:lstStyle/>
        <a:p>
          <a:r>
            <a:rPr lang="en-GB" sz="1400" dirty="0"/>
            <a:t>Paired T test/repeated ANOVA</a:t>
          </a:r>
        </a:p>
      </dgm:t>
    </dgm:pt>
    <dgm:pt modelId="{A609F06E-4355-48F4-96DC-F42DA1338D63}" type="parTrans" cxnId="{0C108F6A-A165-462B-B0B0-4DF621505FCE}">
      <dgm:prSet custT="1"/>
      <dgm:spPr/>
      <dgm:t>
        <a:bodyPr/>
        <a:lstStyle/>
        <a:p>
          <a:endParaRPr lang="en-GB" sz="1000"/>
        </a:p>
      </dgm:t>
    </dgm:pt>
    <dgm:pt modelId="{099E9C74-930E-4925-9209-2CDB644A6339}" type="sibTrans" cxnId="{0C108F6A-A165-462B-B0B0-4DF621505FCE}">
      <dgm:prSet/>
      <dgm:spPr/>
      <dgm:t>
        <a:bodyPr/>
        <a:lstStyle/>
        <a:p>
          <a:endParaRPr lang="en-GB" sz="3600"/>
        </a:p>
      </dgm:t>
    </dgm:pt>
    <dgm:pt modelId="{DDBA245E-9576-4636-B82F-4085DA1251A6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Non-parametric</a:t>
          </a:r>
        </a:p>
      </dgm:t>
    </dgm:pt>
    <dgm:pt modelId="{0CD7906B-A403-49A4-A5F8-38CE5C5AE78F}" type="parTrans" cxnId="{732C3A7B-FE10-4F1F-B74F-4D90283EE26D}">
      <dgm:prSet custT="1"/>
      <dgm:spPr/>
      <dgm:t>
        <a:bodyPr/>
        <a:lstStyle/>
        <a:p>
          <a:endParaRPr lang="en-GB" sz="1000"/>
        </a:p>
      </dgm:t>
    </dgm:pt>
    <dgm:pt modelId="{1E557C27-C4DB-48FA-93C7-8F1BF29C96AF}" type="sibTrans" cxnId="{732C3A7B-FE10-4F1F-B74F-4D90283EE26D}">
      <dgm:prSet/>
      <dgm:spPr/>
      <dgm:t>
        <a:bodyPr/>
        <a:lstStyle/>
        <a:p>
          <a:endParaRPr lang="en-GB" sz="3600"/>
        </a:p>
      </dgm:t>
    </dgm:pt>
    <dgm:pt modelId="{E7FEB4C9-CD07-4E89-920A-422CE733266A}">
      <dgm:prSet phldrT="[Text]" custT="1"/>
      <dgm:spPr/>
      <dgm:t>
        <a:bodyPr/>
        <a:lstStyle/>
        <a:p>
          <a:r>
            <a:rPr lang="en-GB" sz="1400" dirty="0"/>
            <a:t>Wilcoxon paired test</a:t>
          </a:r>
        </a:p>
      </dgm:t>
    </dgm:pt>
    <dgm:pt modelId="{8CD2C243-4AF2-4484-83FE-AEE639A4115C}" type="parTrans" cxnId="{D4DBE0B1-9E9E-4EB0-8CEB-1703BA603793}">
      <dgm:prSet custT="1"/>
      <dgm:spPr/>
      <dgm:t>
        <a:bodyPr/>
        <a:lstStyle/>
        <a:p>
          <a:endParaRPr lang="en-GB" sz="1000"/>
        </a:p>
      </dgm:t>
    </dgm:pt>
    <dgm:pt modelId="{97665934-075D-4F6D-A32C-1EB98284D0DA}" type="sibTrans" cxnId="{D4DBE0B1-9E9E-4EB0-8CEB-1703BA603793}">
      <dgm:prSet/>
      <dgm:spPr/>
      <dgm:t>
        <a:bodyPr/>
        <a:lstStyle/>
        <a:p>
          <a:endParaRPr lang="en-GB" sz="3600"/>
        </a:p>
      </dgm:t>
    </dgm:pt>
    <dgm:pt modelId="{D554D0A3-36D2-449F-A25E-4D0496302657}">
      <dgm:prSet phldrT="[Text]" custT="1"/>
      <dgm:spPr>
        <a:solidFill>
          <a:schemeClr val="tx2">
            <a:lumMod val="20000"/>
            <a:lumOff val="80000"/>
          </a:schemeClr>
        </a:solidFill>
        <a:ln w="28575">
          <a:solidFill>
            <a:srgbClr val="FF0000"/>
          </a:solidFill>
        </a:ln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Different</a:t>
          </a:r>
        </a:p>
      </dgm:t>
    </dgm:pt>
    <dgm:pt modelId="{D85469C5-BEF9-4902-8DE4-C80D5DBE7D05}" type="parTrans" cxnId="{B7CD47A8-BC3B-493D-B3C5-761BCF25FF17}">
      <dgm:prSet custT="1"/>
      <dgm:spPr/>
      <dgm:t>
        <a:bodyPr/>
        <a:lstStyle/>
        <a:p>
          <a:endParaRPr lang="en-GB" sz="1000"/>
        </a:p>
      </dgm:t>
    </dgm:pt>
    <dgm:pt modelId="{0E7DA528-CA0E-46FF-B9ED-0BAEFD6E9ABF}" type="sibTrans" cxnId="{B7CD47A8-BC3B-493D-B3C5-761BCF25FF17}">
      <dgm:prSet/>
      <dgm:spPr/>
      <dgm:t>
        <a:bodyPr/>
        <a:lstStyle/>
        <a:p>
          <a:endParaRPr lang="en-GB" sz="3600"/>
        </a:p>
      </dgm:t>
    </dgm:pt>
    <dgm:pt modelId="{2BFDDAFF-2334-4DC3-9A92-C80E2BE525D2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Parametric</a:t>
          </a:r>
        </a:p>
      </dgm:t>
    </dgm:pt>
    <dgm:pt modelId="{148AD6F3-C85C-41F0-8C03-3DF269D4A7BA}" type="parTrans" cxnId="{2149396D-1209-4824-8E74-08BD2F83D8F3}">
      <dgm:prSet custT="1"/>
      <dgm:spPr/>
      <dgm:t>
        <a:bodyPr/>
        <a:lstStyle/>
        <a:p>
          <a:endParaRPr lang="en-GB" sz="1000"/>
        </a:p>
      </dgm:t>
    </dgm:pt>
    <dgm:pt modelId="{4CD3B17A-43E4-4452-9AA8-0CE58DDEB970}" type="sibTrans" cxnId="{2149396D-1209-4824-8E74-08BD2F83D8F3}">
      <dgm:prSet/>
      <dgm:spPr/>
      <dgm:t>
        <a:bodyPr/>
        <a:lstStyle/>
        <a:p>
          <a:endParaRPr lang="en-GB" sz="3600"/>
        </a:p>
      </dgm:t>
    </dgm:pt>
    <dgm:pt modelId="{C65C11DD-9188-45F3-A9CC-E7774ADE90D0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Non-parametric</a:t>
          </a:r>
        </a:p>
      </dgm:t>
    </dgm:pt>
    <dgm:pt modelId="{073846AD-D81F-4AD2-A04C-A391153EC9FE}" type="parTrans" cxnId="{16B29953-3F8D-44D3-A9BC-D4E91D5D2823}">
      <dgm:prSet custT="1"/>
      <dgm:spPr/>
      <dgm:t>
        <a:bodyPr/>
        <a:lstStyle/>
        <a:p>
          <a:endParaRPr lang="en-GB" sz="1000"/>
        </a:p>
      </dgm:t>
    </dgm:pt>
    <dgm:pt modelId="{82186E81-154B-4C94-B899-35E4A082F4F1}" type="sibTrans" cxnId="{16B29953-3F8D-44D3-A9BC-D4E91D5D2823}">
      <dgm:prSet/>
      <dgm:spPr/>
      <dgm:t>
        <a:bodyPr/>
        <a:lstStyle/>
        <a:p>
          <a:endParaRPr lang="en-GB" sz="3600"/>
        </a:p>
      </dgm:t>
    </dgm:pt>
    <dgm:pt modelId="{9BCE2AB5-8FB5-4B09-9570-6320D0E411F3}">
      <dgm:prSet phldrT="[Text]" custT="1"/>
      <dgm:spPr>
        <a:ln w="28575">
          <a:solidFill>
            <a:srgbClr val="FF0000"/>
          </a:solidFill>
        </a:ln>
      </dgm:spPr>
      <dgm:t>
        <a:bodyPr/>
        <a:lstStyle/>
        <a:p>
          <a:r>
            <a:rPr lang="en-GB" sz="1400" dirty="0"/>
            <a:t>T-test/ANOVA</a:t>
          </a:r>
        </a:p>
      </dgm:t>
    </dgm:pt>
    <dgm:pt modelId="{4C68FD49-1261-43ED-8929-ED250927442D}" type="parTrans" cxnId="{07D32D84-A533-4E5C-BEA1-69B1757A4D95}">
      <dgm:prSet custT="1"/>
      <dgm:spPr/>
      <dgm:t>
        <a:bodyPr/>
        <a:lstStyle/>
        <a:p>
          <a:endParaRPr lang="en-GB" sz="1000"/>
        </a:p>
      </dgm:t>
    </dgm:pt>
    <dgm:pt modelId="{7894516E-B2B3-42C9-8975-333952A69FDC}" type="sibTrans" cxnId="{07D32D84-A533-4E5C-BEA1-69B1757A4D95}">
      <dgm:prSet/>
      <dgm:spPr/>
      <dgm:t>
        <a:bodyPr/>
        <a:lstStyle/>
        <a:p>
          <a:endParaRPr lang="en-GB" sz="3600"/>
        </a:p>
      </dgm:t>
    </dgm:pt>
    <dgm:pt modelId="{E7C5911A-9D3F-409D-B5DA-41B3D0541CBF}">
      <dgm:prSet phldrT="[Text]" custT="1"/>
      <dgm:spPr/>
      <dgm:t>
        <a:bodyPr/>
        <a:lstStyle/>
        <a:p>
          <a:r>
            <a:rPr lang="en-GB" sz="1400" dirty="0"/>
            <a:t>Mann-Whitney U test</a:t>
          </a:r>
        </a:p>
      </dgm:t>
    </dgm:pt>
    <dgm:pt modelId="{531E78B8-6F07-43E0-BC70-C6FE2CED5EBB}" type="parTrans" cxnId="{C412F42F-22F7-4D49-97EA-ACC79B9A0F9C}">
      <dgm:prSet custT="1"/>
      <dgm:spPr/>
      <dgm:t>
        <a:bodyPr/>
        <a:lstStyle/>
        <a:p>
          <a:endParaRPr lang="en-GB" sz="1000"/>
        </a:p>
      </dgm:t>
    </dgm:pt>
    <dgm:pt modelId="{BDA656BE-ADE1-418C-92ED-848BD71745AB}" type="sibTrans" cxnId="{C412F42F-22F7-4D49-97EA-ACC79B9A0F9C}">
      <dgm:prSet/>
      <dgm:spPr/>
      <dgm:t>
        <a:bodyPr/>
        <a:lstStyle/>
        <a:p>
          <a:endParaRPr lang="en-GB" sz="3600"/>
        </a:p>
      </dgm:t>
    </dgm:pt>
    <dgm:pt modelId="{7A6664C8-95C0-4C43-9F47-547D270E72CD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Parametric</a:t>
          </a:r>
        </a:p>
      </dgm:t>
    </dgm:pt>
    <dgm:pt modelId="{280FE13C-19A6-455A-9314-D7C8F420F182}" type="parTrans" cxnId="{5E637E00-88F3-41C5-BEBE-3651333EA73A}">
      <dgm:prSet custT="1"/>
      <dgm:spPr/>
      <dgm:t>
        <a:bodyPr/>
        <a:lstStyle/>
        <a:p>
          <a:endParaRPr lang="en-GB" sz="1000"/>
        </a:p>
      </dgm:t>
    </dgm:pt>
    <dgm:pt modelId="{72ADC368-5B14-43D2-8186-29FE6C45AE30}" type="sibTrans" cxnId="{5E637E00-88F3-41C5-BEBE-3651333EA73A}">
      <dgm:prSet/>
      <dgm:spPr/>
      <dgm:t>
        <a:bodyPr/>
        <a:lstStyle/>
        <a:p>
          <a:endParaRPr lang="en-GB" sz="3600"/>
        </a:p>
      </dgm:t>
    </dgm:pt>
    <dgm:pt modelId="{1D85C1ED-4993-4B37-8CB3-FF8685ABD45F}">
      <dgm:prSet phldrT="[Text]" custT="1"/>
      <dgm:spPr/>
      <dgm:t>
        <a:bodyPr/>
        <a:lstStyle/>
        <a:p>
          <a:r>
            <a:rPr lang="en-GB" sz="1400" dirty="0"/>
            <a:t>Pearson Correlation</a:t>
          </a:r>
        </a:p>
      </dgm:t>
    </dgm:pt>
    <dgm:pt modelId="{97A989BB-F85D-44D8-B823-9593F0E1A4F3}" type="parTrans" cxnId="{BED3A350-A151-4962-AAC1-3E0824EA876B}">
      <dgm:prSet custT="1"/>
      <dgm:spPr/>
      <dgm:t>
        <a:bodyPr/>
        <a:lstStyle/>
        <a:p>
          <a:endParaRPr lang="en-GB" sz="1000"/>
        </a:p>
      </dgm:t>
    </dgm:pt>
    <dgm:pt modelId="{72472BE2-9EE8-4AE3-8795-4535C2A11872}" type="sibTrans" cxnId="{BED3A350-A151-4962-AAC1-3E0824EA876B}">
      <dgm:prSet/>
      <dgm:spPr/>
      <dgm:t>
        <a:bodyPr/>
        <a:lstStyle/>
        <a:p>
          <a:endParaRPr lang="en-GB" sz="3600"/>
        </a:p>
      </dgm:t>
    </dgm:pt>
    <dgm:pt modelId="{9D853152-94A5-46C1-ACFF-594A6FE99767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Non-parametric</a:t>
          </a:r>
        </a:p>
      </dgm:t>
    </dgm:pt>
    <dgm:pt modelId="{A8223643-3D4A-4B76-BAE6-9822514EF35D}" type="parTrans" cxnId="{280E2482-73B1-4F28-BDC7-F6479E7A84D2}">
      <dgm:prSet custT="1"/>
      <dgm:spPr/>
      <dgm:t>
        <a:bodyPr/>
        <a:lstStyle/>
        <a:p>
          <a:endParaRPr lang="en-GB" sz="1000"/>
        </a:p>
      </dgm:t>
    </dgm:pt>
    <dgm:pt modelId="{EE1BA717-1506-407E-9138-D605473F8387}" type="sibTrans" cxnId="{280E2482-73B1-4F28-BDC7-F6479E7A84D2}">
      <dgm:prSet/>
      <dgm:spPr/>
      <dgm:t>
        <a:bodyPr/>
        <a:lstStyle/>
        <a:p>
          <a:endParaRPr lang="en-GB" sz="3600"/>
        </a:p>
      </dgm:t>
    </dgm:pt>
    <dgm:pt modelId="{C3C140F3-1204-4DDC-AAE5-70876F309A5A}">
      <dgm:prSet phldrT="[Text]" custT="1"/>
      <dgm:spPr/>
      <dgm:t>
        <a:bodyPr/>
        <a:lstStyle/>
        <a:p>
          <a:r>
            <a:rPr lang="en-GB" sz="1400" dirty="0"/>
            <a:t>Spearman Rank Correlation</a:t>
          </a:r>
        </a:p>
      </dgm:t>
    </dgm:pt>
    <dgm:pt modelId="{0A3C0132-B48A-42DC-A35A-C7C48D7373D8}" type="parTrans" cxnId="{B9DB25CC-AB14-4821-8E5E-D454CA1E0975}">
      <dgm:prSet custT="1"/>
      <dgm:spPr/>
      <dgm:t>
        <a:bodyPr/>
        <a:lstStyle/>
        <a:p>
          <a:endParaRPr lang="en-GB" sz="1000"/>
        </a:p>
      </dgm:t>
    </dgm:pt>
    <dgm:pt modelId="{7524D70E-1D5D-4277-B6EA-DD3CD9891D2A}" type="sibTrans" cxnId="{B9DB25CC-AB14-4821-8E5E-D454CA1E0975}">
      <dgm:prSet/>
      <dgm:spPr/>
      <dgm:t>
        <a:bodyPr/>
        <a:lstStyle/>
        <a:p>
          <a:endParaRPr lang="en-GB" sz="3600"/>
        </a:p>
      </dgm:t>
    </dgm:pt>
    <dgm:pt modelId="{93589493-67DF-4611-B80D-D343F9295CEA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2x2 table</a:t>
          </a:r>
        </a:p>
      </dgm:t>
    </dgm:pt>
    <dgm:pt modelId="{0BFD4582-4500-4693-A370-5D762328FF8E}" type="parTrans" cxnId="{C25C8720-DCB6-4FDB-89F1-781F492403AA}">
      <dgm:prSet custT="1"/>
      <dgm:spPr/>
      <dgm:t>
        <a:bodyPr/>
        <a:lstStyle/>
        <a:p>
          <a:endParaRPr lang="en-GB" sz="1000"/>
        </a:p>
      </dgm:t>
    </dgm:pt>
    <dgm:pt modelId="{A987186E-A899-433D-B27C-80DCCF7AED3C}" type="sibTrans" cxnId="{C25C8720-DCB6-4FDB-89F1-781F492403AA}">
      <dgm:prSet/>
      <dgm:spPr/>
      <dgm:t>
        <a:bodyPr/>
        <a:lstStyle/>
        <a:p>
          <a:endParaRPr lang="en-GB" sz="3600"/>
        </a:p>
      </dgm:t>
    </dgm:pt>
    <dgm:pt modelId="{D47D6DD7-75C2-4565-BF4C-E4067F58312A}">
      <dgm:prSet phldrT="[Text]" custT="1"/>
      <dgm:spPr/>
      <dgm:t>
        <a:bodyPr/>
        <a:lstStyle/>
        <a:p>
          <a:r>
            <a:rPr lang="en-GB" sz="1400" dirty="0"/>
            <a:t>Fisher’s Exact test</a:t>
          </a:r>
        </a:p>
      </dgm:t>
    </dgm:pt>
    <dgm:pt modelId="{F98C2840-6A3C-4353-9409-7DEC1D0B5CB7}" type="parTrans" cxnId="{C8487FF2-17C9-4B83-B0AD-BA8971C2E8BA}">
      <dgm:prSet custT="1"/>
      <dgm:spPr/>
      <dgm:t>
        <a:bodyPr/>
        <a:lstStyle/>
        <a:p>
          <a:endParaRPr lang="en-GB" sz="1000"/>
        </a:p>
      </dgm:t>
    </dgm:pt>
    <dgm:pt modelId="{C80E49CD-816C-47EB-AF31-53437A9B4187}" type="sibTrans" cxnId="{C8487FF2-17C9-4B83-B0AD-BA8971C2E8BA}">
      <dgm:prSet/>
      <dgm:spPr/>
      <dgm:t>
        <a:bodyPr/>
        <a:lstStyle/>
        <a:p>
          <a:endParaRPr lang="en-GB" sz="3600"/>
        </a:p>
      </dgm:t>
    </dgm:pt>
    <dgm:pt modelId="{AF9C0243-C86E-4391-8082-C2CA35A6477F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sz="1400" dirty="0">
              <a:solidFill>
                <a:schemeClr val="tx1"/>
              </a:solidFill>
            </a:rPr>
            <a:t>&gt;2x2 table</a:t>
          </a:r>
        </a:p>
      </dgm:t>
    </dgm:pt>
    <dgm:pt modelId="{14D8ACE5-A3BE-4F8E-BA0B-58428BC4299C}" type="parTrans" cxnId="{D0D7DF81-6C07-495F-92C2-B093D44E1FDD}">
      <dgm:prSet custT="1"/>
      <dgm:spPr/>
      <dgm:t>
        <a:bodyPr/>
        <a:lstStyle/>
        <a:p>
          <a:endParaRPr lang="en-GB" sz="1000"/>
        </a:p>
      </dgm:t>
    </dgm:pt>
    <dgm:pt modelId="{05A0C62C-196D-4242-833A-3A8438B7EACC}" type="sibTrans" cxnId="{D0D7DF81-6C07-495F-92C2-B093D44E1FDD}">
      <dgm:prSet/>
      <dgm:spPr/>
      <dgm:t>
        <a:bodyPr/>
        <a:lstStyle/>
        <a:p>
          <a:endParaRPr lang="en-GB" sz="3600"/>
        </a:p>
      </dgm:t>
    </dgm:pt>
    <dgm:pt modelId="{48F32A46-5198-4894-9EA4-BF91527D3596}">
      <dgm:prSet phldrT="[Text]" custT="1"/>
      <dgm:spPr/>
      <dgm:t>
        <a:bodyPr/>
        <a:lstStyle/>
        <a:p>
          <a:r>
            <a:rPr lang="en-GB" sz="1400" dirty="0"/>
            <a:t>Chi Square test</a:t>
          </a:r>
        </a:p>
      </dgm:t>
    </dgm:pt>
    <dgm:pt modelId="{18BB35DE-3CF4-457C-A856-42DBED3F1B37}" type="parTrans" cxnId="{18B64EE5-A0E5-481E-98EC-613FC3F6A39D}">
      <dgm:prSet custT="1"/>
      <dgm:spPr/>
      <dgm:t>
        <a:bodyPr/>
        <a:lstStyle/>
        <a:p>
          <a:endParaRPr lang="en-GB" sz="1000"/>
        </a:p>
      </dgm:t>
    </dgm:pt>
    <dgm:pt modelId="{B7E545AC-B8DA-4ED3-AB10-DCEB317AD977}" type="sibTrans" cxnId="{18B64EE5-A0E5-481E-98EC-613FC3F6A39D}">
      <dgm:prSet/>
      <dgm:spPr/>
      <dgm:t>
        <a:bodyPr/>
        <a:lstStyle/>
        <a:p>
          <a:endParaRPr lang="en-GB" sz="3600"/>
        </a:p>
      </dgm:t>
    </dgm:pt>
    <dgm:pt modelId="{90954252-95B1-4DDD-9F2B-CB74E27EB4BD}" type="pres">
      <dgm:prSet presAssocID="{C3ADADDE-E864-4C2D-BDF1-6FFD725283F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0C0FB8F-08D6-458D-B5A1-3AD2C1ED04AB}" type="pres">
      <dgm:prSet presAssocID="{DC340B70-25AD-4656-BF5F-D63AE24489F0}" presName="root1" presStyleCnt="0"/>
      <dgm:spPr/>
    </dgm:pt>
    <dgm:pt modelId="{D79AF1FE-7A1A-46D0-B117-E19287C31C0B}" type="pres">
      <dgm:prSet presAssocID="{DC340B70-25AD-4656-BF5F-D63AE24489F0}" presName="LevelOneTextNode" presStyleLbl="node0" presStyleIdx="0" presStyleCnt="1" custScaleX="173365">
        <dgm:presLayoutVars>
          <dgm:chPref val="3"/>
        </dgm:presLayoutVars>
      </dgm:prSet>
      <dgm:spPr/>
    </dgm:pt>
    <dgm:pt modelId="{D34F08E6-143C-43DB-B19B-F8EA7F0D5BFC}" type="pres">
      <dgm:prSet presAssocID="{DC340B70-25AD-4656-BF5F-D63AE24489F0}" presName="level2hierChild" presStyleCnt="0"/>
      <dgm:spPr/>
    </dgm:pt>
    <dgm:pt modelId="{67BE0FEB-EF39-43D5-861D-855E1578640F}" type="pres">
      <dgm:prSet presAssocID="{F690AB85-F2E9-4324-A740-1454E936056A}" presName="conn2-1" presStyleLbl="parChTrans1D2" presStyleIdx="0" presStyleCnt="3"/>
      <dgm:spPr/>
    </dgm:pt>
    <dgm:pt modelId="{319E5148-7C9E-40F9-AF01-D25D73C753C7}" type="pres">
      <dgm:prSet presAssocID="{F690AB85-F2E9-4324-A740-1454E936056A}" presName="connTx" presStyleLbl="parChTrans1D2" presStyleIdx="0" presStyleCnt="3"/>
      <dgm:spPr/>
    </dgm:pt>
    <dgm:pt modelId="{53821B81-EBCC-4DE2-BFFA-9117A224D2DA}" type="pres">
      <dgm:prSet presAssocID="{3DA01A1A-CB32-405A-A2ED-6287E9A3A09B}" presName="root2" presStyleCnt="0"/>
      <dgm:spPr/>
    </dgm:pt>
    <dgm:pt modelId="{41643F47-78C3-4823-A120-B083DE4B5522}" type="pres">
      <dgm:prSet presAssocID="{3DA01A1A-CB32-405A-A2ED-6287E9A3A09B}" presName="LevelTwoTextNode" presStyleLbl="node2" presStyleIdx="0" presStyleCnt="3" custScaleX="104804" custScaleY="199760">
        <dgm:presLayoutVars>
          <dgm:chPref val="3"/>
        </dgm:presLayoutVars>
      </dgm:prSet>
      <dgm:spPr/>
    </dgm:pt>
    <dgm:pt modelId="{006399E8-2F1B-4542-9F94-8132F30BF499}" type="pres">
      <dgm:prSet presAssocID="{3DA01A1A-CB32-405A-A2ED-6287E9A3A09B}" presName="level3hierChild" presStyleCnt="0"/>
      <dgm:spPr/>
    </dgm:pt>
    <dgm:pt modelId="{1635046F-A0D9-44F2-BE65-D0E56B3E2743}" type="pres">
      <dgm:prSet presAssocID="{0D6C7855-59EC-4AE9-B838-010166786DA3}" presName="conn2-1" presStyleLbl="parChTrans1D3" presStyleIdx="0" presStyleCnt="5"/>
      <dgm:spPr/>
    </dgm:pt>
    <dgm:pt modelId="{D0566A25-8D5B-4366-8725-381DAEFC8B43}" type="pres">
      <dgm:prSet presAssocID="{0D6C7855-59EC-4AE9-B838-010166786DA3}" presName="connTx" presStyleLbl="parChTrans1D3" presStyleIdx="0" presStyleCnt="5"/>
      <dgm:spPr/>
    </dgm:pt>
    <dgm:pt modelId="{46687A9C-7F77-4242-B051-96C84B61EB92}" type="pres">
      <dgm:prSet presAssocID="{B63C6168-A47D-4084-A8E6-152E9ED44A5F}" presName="root2" presStyleCnt="0"/>
      <dgm:spPr/>
    </dgm:pt>
    <dgm:pt modelId="{29A34DAC-4399-4854-80DB-50454B877A25}" type="pres">
      <dgm:prSet presAssocID="{B63C6168-A47D-4084-A8E6-152E9ED44A5F}" presName="LevelTwoTextNode" presStyleLbl="node3" presStyleIdx="0" presStyleCnt="5" custScaleX="104804" custScaleY="199760">
        <dgm:presLayoutVars>
          <dgm:chPref val="3"/>
        </dgm:presLayoutVars>
      </dgm:prSet>
      <dgm:spPr/>
    </dgm:pt>
    <dgm:pt modelId="{A93C692E-FD2D-4AC1-A403-788143B6CF5A}" type="pres">
      <dgm:prSet presAssocID="{B63C6168-A47D-4084-A8E6-152E9ED44A5F}" presName="level3hierChild" presStyleCnt="0"/>
      <dgm:spPr/>
    </dgm:pt>
    <dgm:pt modelId="{2635F889-DC6C-45DB-ADF0-7CB2E048E6E6}" type="pres">
      <dgm:prSet presAssocID="{EA2C5B82-1B14-472C-A97B-36EB80648F50}" presName="conn2-1" presStyleLbl="parChTrans1D4" presStyleIdx="0" presStyleCnt="18"/>
      <dgm:spPr/>
    </dgm:pt>
    <dgm:pt modelId="{F96E2171-E680-49CE-8C34-CAB0B470ECB0}" type="pres">
      <dgm:prSet presAssocID="{EA2C5B82-1B14-472C-A97B-36EB80648F50}" presName="connTx" presStyleLbl="parChTrans1D4" presStyleIdx="0" presStyleCnt="18"/>
      <dgm:spPr/>
    </dgm:pt>
    <dgm:pt modelId="{629FD06C-2330-42DF-ACB3-A66526A0DCE7}" type="pres">
      <dgm:prSet presAssocID="{AE130810-E650-4AE8-97EE-191A20CDF544}" presName="root2" presStyleCnt="0"/>
      <dgm:spPr/>
    </dgm:pt>
    <dgm:pt modelId="{F2AFDAC5-1D70-4BCF-8B1C-F236F4BF4FA7}" type="pres">
      <dgm:prSet presAssocID="{AE130810-E650-4AE8-97EE-191A20CDF544}" presName="LevelTwoTextNode" presStyleLbl="node4" presStyleIdx="0" presStyleCnt="18" custScaleX="104804" custScaleY="199760">
        <dgm:presLayoutVars>
          <dgm:chPref val="3"/>
        </dgm:presLayoutVars>
      </dgm:prSet>
      <dgm:spPr/>
    </dgm:pt>
    <dgm:pt modelId="{9F52CDA0-738B-4394-8352-8C8791CC8DF6}" type="pres">
      <dgm:prSet presAssocID="{AE130810-E650-4AE8-97EE-191A20CDF544}" presName="level3hierChild" presStyleCnt="0"/>
      <dgm:spPr/>
    </dgm:pt>
    <dgm:pt modelId="{273D13CE-1CB5-4053-A9F7-CADFB6AD74F3}" type="pres">
      <dgm:prSet presAssocID="{34B771DE-2778-43A4-A131-052EBC97787A}" presName="conn2-1" presStyleLbl="parChTrans1D4" presStyleIdx="1" presStyleCnt="18"/>
      <dgm:spPr/>
    </dgm:pt>
    <dgm:pt modelId="{CBE33C52-93B4-49B3-9774-CF906FB2AEA0}" type="pres">
      <dgm:prSet presAssocID="{34B771DE-2778-43A4-A131-052EBC97787A}" presName="connTx" presStyleLbl="parChTrans1D4" presStyleIdx="1" presStyleCnt="18"/>
      <dgm:spPr/>
    </dgm:pt>
    <dgm:pt modelId="{E18AB2E3-63A4-4132-A160-BEE2216443A8}" type="pres">
      <dgm:prSet presAssocID="{BFAC0E82-8D4C-4817-866A-366AF55E8F70}" presName="root2" presStyleCnt="0"/>
      <dgm:spPr/>
    </dgm:pt>
    <dgm:pt modelId="{63EB2A89-1A77-4A73-89FC-8455FF0B4C35}" type="pres">
      <dgm:prSet presAssocID="{BFAC0E82-8D4C-4817-866A-366AF55E8F70}" presName="LevelTwoTextNode" presStyleLbl="node4" presStyleIdx="1" presStyleCnt="18" custScaleX="149104" custScaleY="199760">
        <dgm:presLayoutVars>
          <dgm:chPref val="3"/>
        </dgm:presLayoutVars>
      </dgm:prSet>
      <dgm:spPr/>
    </dgm:pt>
    <dgm:pt modelId="{7F33DAAF-DDE4-4575-B304-719C24621174}" type="pres">
      <dgm:prSet presAssocID="{BFAC0E82-8D4C-4817-866A-366AF55E8F70}" presName="level3hierChild" presStyleCnt="0"/>
      <dgm:spPr/>
    </dgm:pt>
    <dgm:pt modelId="{52B6A495-193A-4D87-8468-5CAC574E8C94}" type="pres">
      <dgm:prSet presAssocID="{059827FF-0AB6-4ADE-AC82-CF9EBA690AE7}" presName="conn2-1" presStyleLbl="parChTrans1D4" presStyleIdx="2" presStyleCnt="18"/>
      <dgm:spPr/>
    </dgm:pt>
    <dgm:pt modelId="{3EEA7E6F-0A35-4288-BC9F-566110D71176}" type="pres">
      <dgm:prSet presAssocID="{059827FF-0AB6-4ADE-AC82-CF9EBA690AE7}" presName="connTx" presStyleLbl="parChTrans1D4" presStyleIdx="2" presStyleCnt="18"/>
      <dgm:spPr/>
    </dgm:pt>
    <dgm:pt modelId="{24806DC1-646B-4F08-980C-EFB149E35449}" type="pres">
      <dgm:prSet presAssocID="{690546F3-0541-49A3-9D8C-704A408C6F47}" presName="root2" presStyleCnt="0"/>
      <dgm:spPr/>
    </dgm:pt>
    <dgm:pt modelId="{FE3A5A33-4BB7-4A00-993B-8E252D4B565E}" type="pres">
      <dgm:prSet presAssocID="{690546F3-0541-49A3-9D8C-704A408C6F47}" presName="LevelTwoTextNode" presStyleLbl="node4" presStyleIdx="2" presStyleCnt="18" custScaleX="104804" custScaleY="199760">
        <dgm:presLayoutVars>
          <dgm:chPref val="3"/>
        </dgm:presLayoutVars>
      </dgm:prSet>
      <dgm:spPr/>
    </dgm:pt>
    <dgm:pt modelId="{2AF186AF-58BB-4FFF-828A-EF1988717572}" type="pres">
      <dgm:prSet presAssocID="{690546F3-0541-49A3-9D8C-704A408C6F47}" presName="level3hierChild" presStyleCnt="0"/>
      <dgm:spPr/>
    </dgm:pt>
    <dgm:pt modelId="{778924CE-16D0-4F2B-8F48-7E8242F40F8B}" type="pres">
      <dgm:prSet presAssocID="{D22A70D7-1717-48D0-8726-D4DF98E208CE}" presName="conn2-1" presStyleLbl="parChTrans1D4" presStyleIdx="3" presStyleCnt="18"/>
      <dgm:spPr/>
    </dgm:pt>
    <dgm:pt modelId="{0E63312B-D7DF-4518-83EA-0761B1CF6D94}" type="pres">
      <dgm:prSet presAssocID="{D22A70D7-1717-48D0-8726-D4DF98E208CE}" presName="connTx" presStyleLbl="parChTrans1D4" presStyleIdx="3" presStyleCnt="18"/>
      <dgm:spPr/>
    </dgm:pt>
    <dgm:pt modelId="{FBAA46C6-19D9-43CA-88BE-BA06C6C19D82}" type="pres">
      <dgm:prSet presAssocID="{74CCB0B4-B7C1-452E-BA70-D8E154BD63AD}" presName="root2" presStyleCnt="0"/>
      <dgm:spPr/>
    </dgm:pt>
    <dgm:pt modelId="{1475719A-DF2C-4B70-928E-8F3286F8C84A}" type="pres">
      <dgm:prSet presAssocID="{74CCB0B4-B7C1-452E-BA70-D8E154BD63AD}" presName="LevelTwoTextNode" presStyleLbl="node4" presStyleIdx="3" presStyleCnt="18" custScaleX="104804" custScaleY="199760">
        <dgm:presLayoutVars>
          <dgm:chPref val="3"/>
        </dgm:presLayoutVars>
      </dgm:prSet>
      <dgm:spPr/>
    </dgm:pt>
    <dgm:pt modelId="{20C2A5D6-5CA6-4517-96E0-D2F358096D82}" type="pres">
      <dgm:prSet presAssocID="{74CCB0B4-B7C1-452E-BA70-D8E154BD63AD}" presName="level3hierChild" presStyleCnt="0"/>
      <dgm:spPr/>
    </dgm:pt>
    <dgm:pt modelId="{2B7B489F-8FB4-467A-93A4-3577647616DC}" type="pres">
      <dgm:prSet presAssocID="{0BE1D318-6C8B-4A8F-8AAA-03374D2E12DC}" presName="conn2-1" presStyleLbl="parChTrans1D4" presStyleIdx="4" presStyleCnt="18"/>
      <dgm:spPr/>
    </dgm:pt>
    <dgm:pt modelId="{8D0EF09B-AA2D-480A-859B-D26C7FB68AB5}" type="pres">
      <dgm:prSet presAssocID="{0BE1D318-6C8B-4A8F-8AAA-03374D2E12DC}" presName="connTx" presStyleLbl="parChTrans1D4" presStyleIdx="4" presStyleCnt="18"/>
      <dgm:spPr/>
    </dgm:pt>
    <dgm:pt modelId="{C09515AA-AFB1-442A-83EF-4C21A63AC1D8}" type="pres">
      <dgm:prSet presAssocID="{9ABD073B-ABA4-4138-90C0-CCEDB754B469}" presName="root2" presStyleCnt="0"/>
      <dgm:spPr/>
    </dgm:pt>
    <dgm:pt modelId="{141377CD-7110-4BDA-8E84-F073E20ADB48}" type="pres">
      <dgm:prSet presAssocID="{9ABD073B-ABA4-4138-90C0-CCEDB754B469}" presName="LevelTwoTextNode" presStyleLbl="node4" presStyleIdx="4" presStyleCnt="18" custScaleY="199760">
        <dgm:presLayoutVars>
          <dgm:chPref val="3"/>
        </dgm:presLayoutVars>
      </dgm:prSet>
      <dgm:spPr/>
    </dgm:pt>
    <dgm:pt modelId="{F4403778-3D93-402B-A01A-4B56D5B66F06}" type="pres">
      <dgm:prSet presAssocID="{9ABD073B-ABA4-4138-90C0-CCEDB754B469}" presName="level3hierChild" presStyleCnt="0"/>
      <dgm:spPr/>
    </dgm:pt>
    <dgm:pt modelId="{ECF277D4-6B23-4335-B893-C379BB805283}" type="pres">
      <dgm:prSet presAssocID="{AF476FAF-8A67-4053-98B7-2EA81BC61E00}" presName="conn2-1" presStyleLbl="parChTrans1D4" presStyleIdx="5" presStyleCnt="18"/>
      <dgm:spPr/>
    </dgm:pt>
    <dgm:pt modelId="{DE48BB39-F376-4818-8DC2-349117F2E4B8}" type="pres">
      <dgm:prSet presAssocID="{AF476FAF-8A67-4053-98B7-2EA81BC61E00}" presName="connTx" presStyleLbl="parChTrans1D4" presStyleIdx="5" presStyleCnt="18"/>
      <dgm:spPr/>
    </dgm:pt>
    <dgm:pt modelId="{D8F8478A-9A9B-45C1-B704-FD3886FD5DAD}" type="pres">
      <dgm:prSet presAssocID="{DF8C1E87-FC62-4A9F-85A2-4C5C30E75D40}" presName="root2" presStyleCnt="0"/>
      <dgm:spPr/>
    </dgm:pt>
    <dgm:pt modelId="{CE9A5317-1BD4-4DB0-AC1D-E0DE9699CBC5}" type="pres">
      <dgm:prSet presAssocID="{DF8C1E87-FC62-4A9F-85A2-4C5C30E75D40}" presName="LevelTwoTextNode" presStyleLbl="node4" presStyleIdx="5" presStyleCnt="18" custScaleX="125321" custScaleY="199760">
        <dgm:presLayoutVars>
          <dgm:chPref val="3"/>
        </dgm:presLayoutVars>
      </dgm:prSet>
      <dgm:spPr/>
    </dgm:pt>
    <dgm:pt modelId="{0DF7B627-8BA5-4528-8B16-233AA53F377A}" type="pres">
      <dgm:prSet presAssocID="{DF8C1E87-FC62-4A9F-85A2-4C5C30E75D40}" presName="level3hierChild" presStyleCnt="0"/>
      <dgm:spPr/>
    </dgm:pt>
    <dgm:pt modelId="{72F38CFA-F945-485F-9027-1C2D464F9270}" type="pres">
      <dgm:prSet presAssocID="{A609F06E-4355-48F4-96DC-F42DA1338D63}" presName="conn2-1" presStyleLbl="parChTrans1D4" presStyleIdx="6" presStyleCnt="18"/>
      <dgm:spPr/>
    </dgm:pt>
    <dgm:pt modelId="{4457BAE6-496B-42CE-8A32-C4DD21C77791}" type="pres">
      <dgm:prSet presAssocID="{A609F06E-4355-48F4-96DC-F42DA1338D63}" presName="connTx" presStyleLbl="parChTrans1D4" presStyleIdx="6" presStyleCnt="18"/>
      <dgm:spPr/>
    </dgm:pt>
    <dgm:pt modelId="{E4078C08-1C2B-46D1-940D-F71B3673944E}" type="pres">
      <dgm:prSet presAssocID="{23EA1EC8-FAC5-4765-A288-81AC91A7C1D6}" presName="root2" presStyleCnt="0"/>
      <dgm:spPr/>
    </dgm:pt>
    <dgm:pt modelId="{69C8CDD2-AE06-4458-BC4D-B27A4D5899B6}" type="pres">
      <dgm:prSet presAssocID="{23EA1EC8-FAC5-4765-A288-81AC91A7C1D6}" presName="LevelTwoTextNode" presStyleLbl="node4" presStyleIdx="6" presStyleCnt="18" custScaleX="149209" custScaleY="199760">
        <dgm:presLayoutVars>
          <dgm:chPref val="3"/>
        </dgm:presLayoutVars>
      </dgm:prSet>
      <dgm:spPr/>
    </dgm:pt>
    <dgm:pt modelId="{5FBBCAFE-B3C1-49D1-895D-E8C0FA1EF205}" type="pres">
      <dgm:prSet presAssocID="{23EA1EC8-FAC5-4765-A288-81AC91A7C1D6}" presName="level3hierChild" presStyleCnt="0"/>
      <dgm:spPr/>
    </dgm:pt>
    <dgm:pt modelId="{E1AE3B15-4E67-483D-A4E9-D5F5D8E5B71B}" type="pres">
      <dgm:prSet presAssocID="{0CD7906B-A403-49A4-A5F8-38CE5C5AE78F}" presName="conn2-1" presStyleLbl="parChTrans1D4" presStyleIdx="7" presStyleCnt="18"/>
      <dgm:spPr/>
    </dgm:pt>
    <dgm:pt modelId="{610B5732-4C08-49E7-B1C4-A9637F09FF34}" type="pres">
      <dgm:prSet presAssocID="{0CD7906B-A403-49A4-A5F8-38CE5C5AE78F}" presName="connTx" presStyleLbl="parChTrans1D4" presStyleIdx="7" presStyleCnt="18"/>
      <dgm:spPr/>
    </dgm:pt>
    <dgm:pt modelId="{9FD7B2D6-B666-4F0B-8714-C49C3B8D72AD}" type="pres">
      <dgm:prSet presAssocID="{DDBA245E-9576-4636-B82F-4085DA1251A6}" presName="root2" presStyleCnt="0"/>
      <dgm:spPr/>
    </dgm:pt>
    <dgm:pt modelId="{7995FC97-B37E-49BF-8CDF-58097EFF65AC}" type="pres">
      <dgm:prSet presAssocID="{DDBA245E-9576-4636-B82F-4085DA1251A6}" presName="LevelTwoTextNode" presStyleLbl="node4" presStyleIdx="7" presStyleCnt="18" custScaleX="125321" custScaleY="199760">
        <dgm:presLayoutVars>
          <dgm:chPref val="3"/>
        </dgm:presLayoutVars>
      </dgm:prSet>
      <dgm:spPr/>
    </dgm:pt>
    <dgm:pt modelId="{D9C3CFE7-10C1-40B0-824F-465D01DDEF4E}" type="pres">
      <dgm:prSet presAssocID="{DDBA245E-9576-4636-B82F-4085DA1251A6}" presName="level3hierChild" presStyleCnt="0"/>
      <dgm:spPr/>
    </dgm:pt>
    <dgm:pt modelId="{12033C53-91F6-488A-AA8A-913CB46EA0E6}" type="pres">
      <dgm:prSet presAssocID="{8CD2C243-4AF2-4484-83FE-AEE639A4115C}" presName="conn2-1" presStyleLbl="parChTrans1D4" presStyleIdx="8" presStyleCnt="18"/>
      <dgm:spPr/>
    </dgm:pt>
    <dgm:pt modelId="{5D742666-8E5C-4D54-ABB4-67E84D461B1B}" type="pres">
      <dgm:prSet presAssocID="{8CD2C243-4AF2-4484-83FE-AEE639A4115C}" presName="connTx" presStyleLbl="parChTrans1D4" presStyleIdx="8" presStyleCnt="18"/>
      <dgm:spPr/>
    </dgm:pt>
    <dgm:pt modelId="{E0D48E3F-A7A9-4B8E-9423-6E2A991A5CC3}" type="pres">
      <dgm:prSet presAssocID="{E7FEB4C9-CD07-4E89-920A-422CE733266A}" presName="root2" presStyleCnt="0"/>
      <dgm:spPr/>
    </dgm:pt>
    <dgm:pt modelId="{F88203C4-9828-4FDF-A0F5-671C7384C2BA}" type="pres">
      <dgm:prSet presAssocID="{E7FEB4C9-CD07-4E89-920A-422CE733266A}" presName="LevelTwoTextNode" presStyleLbl="node4" presStyleIdx="8" presStyleCnt="18" custScaleX="148982" custScaleY="199760">
        <dgm:presLayoutVars>
          <dgm:chPref val="3"/>
        </dgm:presLayoutVars>
      </dgm:prSet>
      <dgm:spPr/>
    </dgm:pt>
    <dgm:pt modelId="{4E97DBC9-9987-47A7-BABF-C276BD92D728}" type="pres">
      <dgm:prSet presAssocID="{E7FEB4C9-CD07-4E89-920A-422CE733266A}" presName="level3hierChild" presStyleCnt="0"/>
      <dgm:spPr/>
    </dgm:pt>
    <dgm:pt modelId="{15E0C317-E540-4043-80A8-5267DFBD88C2}" type="pres">
      <dgm:prSet presAssocID="{D85469C5-BEF9-4902-8DE4-C80D5DBE7D05}" presName="conn2-1" presStyleLbl="parChTrans1D4" presStyleIdx="9" presStyleCnt="18"/>
      <dgm:spPr/>
    </dgm:pt>
    <dgm:pt modelId="{F7437543-9495-4194-AFB9-1E5BADC52F71}" type="pres">
      <dgm:prSet presAssocID="{D85469C5-BEF9-4902-8DE4-C80D5DBE7D05}" presName="connTx" presStyleLbl="parChTrans1D4" presStyleIdx="9" presStyleCnt="18"/>
      <dgm:spPr/>
    </dgm:pt>
    <dgm:pt modelId="{BA93EB6C-62D2-4670-8D0D-B1FB5A664459}" type="pres">
      <dgm:prSet presAssocID="{D554D0A3-36D2-449F-A25E-4D0496302657}" presName="root2" presStyleCnt="0"/>
      <dgm:spPr/>
    </dgm:pt>
    <dgm:pt modelId="{11F04F8F-F1EF-4B08-ABC6-692D7884D957}" type="pres">
      <dgm:prSet presAssocID="{D554D0A3-36D2-449F-A25E-4D0496302657}" presName="LevelTwoTextNode" presStyleLbl="node4" presStyleIdx="9" presStyleCnt="18" custScaleY="199760">
        <dgm:presLayoutVars>
          <dgm:chPref val="3"/>
        </dgm:presLayoutVars>
      </dgm:prSet>
      <dgm:spPr/>
    </dgm:pt>
    <dgm:pt modelId="{96207DAB-151F-426D-8BDB-3E3319DD96AE}" type="pres">
      <dgm:prSet presAssocID="{D554D0A3-36D2-449F-A25E-4D0496302657}" presName="level3hierChild" presStyleCnt="0"/>
      <dgm:spPr/>
    </dgm:pt>
    <dgm:pt modelId="{6C49FE65-26BB-4FEC-A80F-BEC150D292E6}" type="pres">
      <dgm:prSet presAssocID="{148AD6F3-C85C-41F0-8C03-3DF269D4A7BA}" presName="conn2-1" presStyleLbl="parChTrans1D4" presStyleIdx="10" presStyleCnt="18"/>
      <dgm:spPr/>
    </dgm:pt>
    <dgm:pt modelId="{D3CCD052-EA94-4322-911C-8D7431D0053F}" type="pres">
      <dgm:prSet presAssocID="{148AD6F3-C85C-41F0-8C03-3DF269D4A7BA}" presName="connTx" presStyleLbl="parChTrans1D4" presStyleIdx="10" presStyleCnt="18"/>
      <dgm:spPr/>
    </dgm:pt>
    <dgm:pt modelId="{71B1327C-3CB0-42EA-854C-97649F13300C}" type="pres">
      <dgm:prSet presAssocID="{2BFDDAFF-2334-4DC3-9A92-C80E2BE525D2}" presName="root2" presStyleCnt="0"/>
      <dgm:spPr/>
    </dgm:pt>
    <dgm:pt modelId="{F026C912-43BE-4735-BA3C-63F285802B5F}" type="pres">
      <dgm:prSet presAssocID="{2BFDDAFF-2334-4DC3-9A92-C80E2BE525D2}" presName="LevelTwoTextNode" presStyleLbl="node4" presStyleIdx="10" presStyleCnt="18" custScaleX="125321" custScaleY="199760">
        <dgm:presLayoutVars>
          <dgm:chPref val="3"/>
        </dgm:presLayoutVars>
      </dgm:prSet>
      <dgm:spPr/>
    </dgm:pt>
    <dgm:pt modelId="{B2453B80-A98F-4026-9EBB-74B72552C333}" type="pres">
      <dgm:prSet presAssocID="{2BFDDAFF-2334-4DC3-9A92-C80E2BE525D2}" presName="level3hierChild" presStyleCnt="0"/>
      <dgm:spPr/>
    </dgm:pt>
    <dgm:pt modelId="{6F6C3F6E-A2C0-4764-A2D4-1A465A8A04DB}" type="pres">
      <dgm:prSet presAssocID="{4C68FD49-1261-43ED-8929-ED250927442D}" presName="conn2-1" presStyleLbl="parChTrans1D4" presStyleIdx="11" presStyleCnt="18"/>
      <dgm:spPr/>
    </dgm:pt>
    <dgm:pt modelId="{ACA90C65-7612-49D3-9A03-7AED1BC62D7D}" type="pres">
      <dgm:prSet presAssocID="{4C68FD49-1261-43ED-8929-ED250927442D}" presName="connTx" presStyleLbl="parChTrans1D4" presStyleIdx="11" presStyleCnt="18"/>
      <dgm:spPr/>
    </dgm:pt>
    <dgm:pt modelId="{1F7261D0-8B15-4325-A773-D69C93B6DCA1}" type="pres">
      <dgm:prSet presAssocID="{9BCE2AB5-8FB5-4B09-9570-6320D0E411F3}" presName="root2" presStyleCnt="0"/>
      <dgm:spPr/>
    </dgm:pt>
    <dgm:pt modelId="{144A303D-1115-4E92-9135-55D02C0F10CD}" type="pres">
      <dgm:prSet presAssocID="{9BCE2AB5-8FB5-4B09-9570-6320D0E411F3}" presName="LevelTwoTextNode" presStyleLbl="node4" presStyleIdx="11" presStyleCnt="18" custScaleX="149537" custScaleY="199760">
        <dgm:presLayoutVars>
          <dgm:chPref val="3"/>
        </dgm:presLayoutVars>
      </dgm:prSet>
      <dgm:spPr/>
    </dgm:pt>
    <dgm:pt modelId="{D136CEC8-10DC-4F66-A231-51762C5BA1A9}" type="pres">
      <dgm:prSet presAssocID="{9BCE2AB5-8FB5-4B09-9570-6320D0E411F3}" presName="level3hierChild" presStyleCnt="0"/>
      <dgm:spPr/>
    </dgm:pt>
    <dgm:pt modelId="{0386181A-EB9C-486B-90FD-2328BD58D457}" type="pres">
      <dgm:prSet presAssocID="{073846AD-D81F-4AD2-A04C-A391153EC9FE}" presName="conn2-1" presStyleLbl="parChTrans1D4" presStyleIdx="12" presStyleCnt="18"/>
      <dgm:spPr/>
    </dgm:pt>
    <dgm:pt modelId="{DC265F2A-BD27-4152-BB27-3E89EF95208B}" type="pres">
      <dgm:prSet presAssocID="{073846AD-D81F-4AD2-A04C-A391153EC9FE}" presName="connTx" presStyleLbl="parChTrans1D4" presStyleIdx="12" presStyleCnt="18"/>
      <dgm:spPr/>
    </dgm:pt>
    <dgm:pt modelId="{520E5366-9C3A-498F-8A4F-3A86890E521C}" type="pres">
      <dgm:prSet presAssocID="{C65C11DD-9188-45F3-A9CC-E7774ADE90D0}" presName="root2" presStyleCnt="0"/>
      <dgm:spPr/>
    </dgm:pt>
    <dgm:pt modelId="{C2643AC1-14B7-4688-80F2-EC79B1D02504}" type="pres">
      <dgm:prSet presAssocID="{C65C11DD-9188-45F3-A9CC-E7774ADE90D0}" presName="LevelTwoTextNode" presStyleLbl="node4" presStyleIdx="12" presStyleCnt="18" custScaleX="125321" custScaleY="199760">
        <dgm:presLayoutVars>
          <dgm:chPref val="3"/>
        </dgm:presLayoutVars>
      </dgm:prSet>
      <dgm:spPr/>
    </dgm:pt>
    <dgm:pt modelId="{E1D5AD4F-0D11-4311-8C6F-381761E5A20F}" type="pres">
      <dgm:prSet presAssocID="{C65C11DD-9188-45F3-A9CC-E7774ADE90D0}" presName="level3hierChild" presStyleCnt="0"/>
      <dgm:spPr/>
    </dgm:pt>
    <dgm:pt modelId="{6748F1C6-3644-4354-B6EF-668B03977E84}" type="pres">
      <dgm:prSet presAssocID="{531E78B8-6F07-43E0-BC70-C6FE2CED5EBB}" presName="conn2-1" presStyleLbl="parChTrans1D4" presStyleIdx="13" presStyleCnt="18"/>
      <dgm:spPr/>
    </dgm:pt>
    <dgm:pt modelId="{9232CF82-C660-44E7-96DA-5FCD91CA864E}" type="pres">
      <dgm:prSet presAssocID="{531E78B8-6F07-43E0-BC70-C6FE2CED5EBB}" presName="connTx" presStyleLbl="parChTrans1D4" presStyleIdx="13" presStyleCnt="18"/>
      <dgm:spPr/>
    </dgm:pt>
    <dgm:pt modelId="{6C56F112-4A09-4733-B456-18C71ED0453C}" type="pres">
      <dgm:prSet presAssocID="{E7C5911A-9D3F-409D-B5DA-41B3D0541CBF}" presName="root2" presStyleCnt="0"/>
      <dgm:spPr/>
    </dgm:pt>
    <dgm:pt modelId="{6984CC17-0E7F-44A7-9606-FC67C072F583}" type="pres">
      <dgm:prSet presAssocID="{E7C5911A-9D3F-409D-B5DA-41B3D0541CBF}" presName="LevelTwoTextNode" presStyleLbl="node4" presStyleIdx="13" presStyleCnt="18" custScaleX="149537" custScaleY="199760">
        <dgm:presLayoutVars>
          <dgm:chPref val="3"/>
        </dgm:presLayoutVars>
      </dgm:prSet>
      <dgm:spPr/>
    </dgm:pt>
    <dgm:pt modelId="{16AA82A5-4578-4648-857A-EF05931C26D2}" type="pres">
      <dgm:prSet presAssocID="{E7C5911A-9D3F-409D-B5DA-41B3D0541CBF}" presName="level3hierChild" presStyleCnt="0"/>
      <dgm:spPr/>
    </dgm:pt>
    <dgm:pt modelId="{9E28EB09-C824-4FDC-BA52-E14262538D8D}" type="pres">
      <dgm:prSet presAssocID="{F24BF76A-B83D-4E92-8DCC-C9CFB21557FB}" presName="conn2-1" presStyleLbl="parChTrans1D2" presStyleIdx="1" presStyleCnt="3"/>
      <dgm:spPr/>
    </dgm:pt>
    <dgm:pt modelId="{D2E9027A-09BB-4FC7-B7F1-5F356649E6FB}" type="pres">
      <dgm:prSet presAssocID="{F24BF76A-B83D-4E92-8DCC-C9CFB21557FB}" presName="connTx" presStyleLbl="parChTrans1D2" presStyleIdx="1" presStyleCnt="3"/>
      <dgm:spPr/>
    </dgm:pt>
    <dgm:pt modelId="{50878CB3-29B8-4CEC-B83C-A41DF576CBAA}" type="pres">
      <dgm:prSet presAssocID="{A7C582F7-E41B-4894-9E8B-4A24E5B4D21A}" presName="root2" presStyleCnt="0"/>
      <dgm:spPr/>
    </dgm:pt>
    <dgm:pt modelId="{01DBA955-EADE-43CF-B126-436416A5F44F}" type="pres">
      <dgm:prSet presAssocID="{A7C582F7-E41B-4894-9E8B-4A24E5B4D21A}" presName="LevelTwoTextNode" presStyleLbl="node2" presStyleIdx="1" presStyleCnt="3" custScaleX="104804" custScaleY="199760">
        <dgm:presLayoutVars>
          <dgm:chPref val="3"/>
        </dgm:presLayoutVars>
      </dgm:prSet>
      <dgm:spPr/>
    </dgm:pt>
    <dgm:pt modelId="{71C096B3-2DB1-4DB6-88FC-8D23F987C81F}" type="pres">
      <dgm:prSet presAssocID="{A7C582F7-E41B-4894-9E8B-4A24E5B4D21A}" presName="level3hierChild" presStyleCnt="0"/>
      <dgm:spPr/>
    </dgm:pt>
    <dgm:pt modelId="{F0E4020C-FFFF-415E-AB5D-7375AC07C223}" type="pres">
      <dgm:prSet presAssocID="{280FE13C-19A6-455A-9314-D7C8F420F182}" presName="conn2-1" presStyleLbl="parChTrans1D3" presStyleIdx="1" presStyleCnt="5"/>
      <dgm:spPr/>
    </dgm:pt>
    <dgm:pt modelId="{08BBA532-9805-4EE7-820E-9535FE524202}" type="pres">
      <dgm:prSet presAssocID="{280FE13C-19A6-455A-9314-D7C8F420F182}" presName="connTx" presStyleLbl="parChTrans1D3" presStyleIdx="1" presStyleCnt="5"/>
      <dgm:spPr/>
    </dgm:pt>
    <dgm:pt modelId="{70196B0E-A6AC-4CE5-8CA4-C8564D3CF69B}" type="pres">
      <dgm:prSet presAssocID="{7A6664C8-95C0-4C43-9F47-547D270E72CD}" presName="root2" presStyleCnt="0"/>
      <dgm:spPr/>
    </dgm:pt>
    <dgm:pt modelId="{80606A36-0D54-43E9-A773-BEA32D85A998}" type="pres">
      <dgm:prSet presAssocID="{7A6664C8-95C0-4C43-9F47-547D270E72CD}" presName="LevelTwoTextNode" presStyleLbl="node3" presStyleIdx="1" presStyleCnt="5" custScaleX="122271" custScaleY="199760">
        <dgm:presLayoutVars>
          <dgm:chPref val="3"/>
        </dgm:presLayoutVars>
      </dgm:prSet>
      <dgm:spPr/>
    </dgm:pt>
    <dgm:pt modelId="{7C49210A-CBDF-4298-B70D-749392ABD0D4}" type="pres">
      <dgm:prSet presAssocID="{7A6664C8-95C0-4C43-9F47-547D270E72CD}" presName="level3hierChild" presStyleCnt="0"/>
      <dgm:spPr/>
    </dgm:pt>
    <dgm:pt modelId="{4F25EB9E-7214-4C9A-B8B2-B6A577209D21}" type="pres">
      <dgm:prSet presAssocID="{97A989BB-F85D-44D8-B823-9593F0E1A4F3}" presName="conn2-1" presStyleLbl="parChTrans1D4" presStyleIdx="14" presStyleCnt="18"/>
      <dgm:spPr/>
    </dgm:pt>
    <dgm:pt modelId="{AECB7265-EEC1-45A5-A6EC-E4F86C8CA106}" type="pres">
      <dgm:prSet presAssocID="{97A989BB-F85D-44D8-B823-9593F0E1A4F3}" presName="connTx" presStyleLbl="parChTrans1D4" presStyleIdx="14" presStyleCnt="18"/>
      <dgm:spPr/>
    </dgm:pt>
    <dgm:pt modelId="{3274266C-4284-40A6-9529-ADADE1BD3A51}" type="pres">
      <dgm:prSet presAssocID="{1D85C1ED-4993-4B37-8CB3-FF8685ABD45F}" presName="root2" presStyleCnt="0"/>
      <dgm:spPr/>
    </dgm:pt>
    <dgm:pt modelId="{B77BD9D7-9601-4328-8D74-A14F47D4FE26}" type="pres">
      <dgm:prSet presAssocID="{1D85C1ED-4993-4B37-8CB3-FF8685ABD45F}" presName="LevelTwoTextNode" presStyleLbl="node4" presStyleIdx="14" presStyleCnt="18" custScaleX="104804" custScaleY="199760">
        <dgm:presLayoutVars>
          <dgm:chPref val="3"/>
        </dgm:presLayoutVars>
      </dgm:prSet>
      <dgm:spPr/>
    </dgm:pt>
    <dgm:pt modelId="{10DDC571-B530-4B59-AC98-1EAA8579BC9B}" type="pres">
      <dgm:prSet presAssocID="{1D85C1ED-4993-4B37-8CB3-FF8685ABD45F}" presName="level3hierChild" presStyleCnt="0"/>
      <dgm:spPr/>
    </dgm:pt>
    <dgm:pt modelId="{9F490FB8-84CF-4159-B1FB-D0092AD6C3C7}" type="pres">
      <dgm:prSet presAssocID="{A8223643-3D4A-4B76-BAE6-9822514EF35D}" presName="conn2-1" presStyleLbl="parChTrans1D3" presStyleIdx="2" presStyleCnt="5"/>
      <dgm:spPr/>
    </dgm:pt>
    <dgm:pt modelId="{36B71080-5F0E-4F88-853E-2EBF41E35517}" type="pres">
      <dgm:prSet presAssocID="{A8223643-3D4A-4B76-BAE6-9822514EF35D}" presName="connTx" presStyleLbl="parChTrans1D3" presStyleIdx="2" presStyleCnt="5"/>
      <dgm:spPr/>
    </dgm:pt>
    <dgm:pt modelId="{FBE68B0D-8155-41B9-834A-EBAA953F2337}" type="pres">
      <dgm:prSet presAssocID="{9D853152-94A5-46C1-ACFF-594A6FE99767}" presName="root2" presStyleCnt="0"/>
      <dgm:spPr/>
    </dgm:pt>
    <dgm:pt modelId="{F4CC778A-0837-4285-A9C5-018BF5F3F850}" type="pres">
      <dgm:prSet presAssocID="{9D853152-94A5-46C1-ACFF-594A6FE99767}" presName="LevelTwoTextNode" presStyleLbl="node3" presStyleIdx="2" presStyleCnt="5" custScaleX="122271" custScaleY="199760">
        <dgm:presLayoutVars>
          <dgm:chPref val="3"/>
        </dgm:presLayoutVars>
      </dgm:prSet>
      <dgm:spPr/>
    </dgm:pt>
    <dgm:pt modelId="{2E8BDF7D-D344-49D0-9CD8-7A73D2233218}" type="pres">
      <dgm:prSet presAssocID="{9D853152-94A5-46C1-ACFF-594A6FE99767}" presName="level3hierChild" presStyleCnt="0"/>
      <dgm:spPr/>
    </dgm:pt>
    <dgm:pt modelId="{9E82A3C0-6DBD-4D79-81AB-C9BBE3BFBE3D}" type="pres">
      <dgm:prSet presAssocID="{0A3C0132-B48A-42DC-A35A-C7C48D7373D8}" presName="conn2-1" presStyleLbl="parChTrans1D4" presStyleIdx="15" presStyleCnt="18"/>
      <dgm:spPr/>
    </dgm:pt>
    <dgm:pt modelId="{32300465-26C5-4659-AA84-6498531150A7}" type="pres">
      <dgm:prSet presAssocID="{0A3C0132-B48A-42DC-A35A-C7C48D7373D8}" presName="connTx" presStyleLbl="parChTrans1D4" presStyleIdx="15" presStyleCnt="18"/>
      <dgm:spPr/>
    </dgm:pt>
    <dgm:pt modelId="{6E70029E-D558-4828-8017-06CCFCDEEB1A}" type="pres">
      <dgm:prSet presAssocID="{C3C140F3-1204-4DDC-AAE5-70876F309A5A}" presName="root2" presStyleCnt="0"/>
      <dgm:spPr/>
    </dgm:pt>
    <dgm:pt modelId="{92F8DD44-D47B-4CD1-B385-AF8A3749A67F}" type="pres">
      <dgm:prSet presAssocID="{C3C140F3-1204-4DDC-AAE5-70876F309A5A}" presName="LevelTwoTextNode" presStyleLbl="node4" presStyleIdx="15" presStyleCnt="18" custScaleX="104804" custScaleY="199760">
        <dgm:presLayoutVars>
          <dgm:chPref val="3"/>
        </dgm:presLayoutVars>
      </dgm:prSet>
      <dgm:spPr/>
    </dgm:pt>
    <dgm:pt modelId="{2002DF74-1414-486D-994C-D5521DCAE5C8}" type="pres">
      <dgm:prSet presAssocID="{C3C140F3-1204-4DDC-AAE5-70876F309A5A}" presName="level3hierChild" presStyleCnt="0"/>
      <dgm:spPr/>
    </dgm:pt>
    <dgm:pt modelId="{5829BD5E-4359-4392-ADB1-70C872752F0D}" type="pres">
      <dgm:prSet presAssocID="{96726FD6-9370-484C-BD61-87C0EB88649B}" presName="conn2-1" presStyleLbl="parChTrans1D2" presStyleIdx="2" presStyleCnt="3"/>
      <dgm:spPr/>
    </dgm:pt>
    <dgm:pt modelId="{127BC2AB-E1CE-462C-A7DB-EDEBEF1440F9}" type="pres">
      <dgm:prSet presAssocID="{96726FD6-9370-484C-BD61-87C0EB88649B}" presName="connTx" presStyleLbl="parChTrans1D2" presStyleIdx="2" presStyleCnt="3"/>
      <dgm:spPr/>
    </dgm:pt>
    <dgm:pt modelId="{EFDDBAD8-4BD2-4C15-A638-E46799BA0728}" type="pres">
      <dgm:prSet presAssocID="{05A8B33D-2CE6-4304-93FA-16C28F1D3524}" presName="root2" presStyleCnt="0"/>
      <dgm:spPr/>
    </dgm:pt>
    <dgm:pt modelId="{13063A63-6ACA-435F-A607-4729E6D29944}" type="pres">
      <dgm:prSet presAssocID="{05A8B33D-2CE6-4304-93FA-16C28F1D3524}" presName="LevelTwoTextNode" presStyleLbl="node2" presStyleIdx="2" presStyleCnt="3" custScaleX="104804" custScaleY="199760">
        <dgm:presLayoutVars>
          <dgm:chPref val="3"/>
        </dgm:presLayoutVars>
      </dgm:prSet>
      <dgm:spPr/>
    </dgm:pt>
    <dgm:pt modelId="{DD40EE30-8D94-4C1B-9B67-A60CD05A896F}" type="pres">
      <dgm:prSet presAssocID="{05A8B33D-2CE6-4304-93FA-16C28F1D3524}" presName="level3hierChild" presStyleCnt="0"/>
      <dgm:spPr/>
    </dgm:pt>
    <dgm:pt modelId="{EBA512BE-47A2-4858-B719-54EA0A1218DA}" type="pres">
      <dgm:prSet presAssocID="{0BFD4582-4500-4693-A370-5D762328FF8E}" presName="conn2-1" presStyleLbl="parChTrans1D3" presStyleIdx="3" presStyleCnt="5"/>
      <dgm:spPr/>
    </dgm:pt>
    <dgm:pt modelId="{AC11A512-97A2-445B-AA67-DC34A8DE314F}" type="pres">
      <dgm:prSet presAssocID="{0BFD4582-4500-4693-A370-5D762328FF8E}" presName="connTx" presStyleLbl="parChTrans1D3" presStyleIdx="3" presStyleCnt="5"/>
      <dgm:spPr/>
    </dgm:pt>
    <dgm:pt modelId="{119C5AE4-4469-4446-9836-2734B64A081C}" type="pres">
      <dgm:prSet presAssocID="{93589493-67DF-4611-B80D-D343F9295CEA}" presName="root2" presStyleCnt="0"/>
      <dgm:spPr/>
    </dgm:pt>
    <dgm:pt modelId="{C27DE059-18E2-4511-8B45-08E51C02EB82}" type="pres">
      <dgm:prSet presAssocID="{93589493-67DF-4611-B80D-D343F9295CEA}" presName="LevelTwoTextNode" presStyleLbl="node3" presStyleIdx="3" presStyleCnt="5" custScaleX="122271" custScaleY="199760">
        <dgm:presLayoutVars>
          <dgm:chPref val="3"/>
        </dgm:presLayoutVars>
      </dgm:prSet>
      <dgm:spPr/>
    </dgm:pt>
    <dgm:pt modelId="{BB9DC1B7-77FF-4E14-B1FD-CC052EC313B2}" type="pres">
      <dgm:prSet presAssocID="{93589493-67DF-4611-B80D-D343F9295CEA}" presName="level3hierChild" presStyleCnt="0"/>
      <dgm:spPr/>
    </dgm:pt>
    <dgm:pt modelId="{62DA955B-A446-43F5-A1C4-CCCA225752A7}" type="pres">
      <dgm:prSet presAssocID="{F98C2840-6A3C-4353-9409-7DEC1D0B5CB7}" presName="conn2-1" presStyleLbl="parChTrans1D4" presStyleIdx="16" presStyleCnt="18"/>
      <dgm:spPr/>
    </dgm:pt>
    <dgm:pt modelId="{6D2A227C-5227-44D7-B883-A1DC266E2967}" type="pres">
      <dgm:prSet presAssocID="{F98C2840-6A3C-4353-9409-7DEC1D0B5CB7}" presName="connTx" presStyleLbl="parChTrans1D4" presStyleIdx="16" presStyleCnt="18"/>
      <dgm:spPr/>
    </dgm:pt>
    <dgm:pt modelId="{00C2E68E-FA36-4D02-97A8-8A291904A334}" type="pres">
      <dgm:prSet presAssocID="{D47D6DD7-75C2-4565-BF4C-E4067F58312A}" presName="root2" presStyleCnt="0"/>
      <dgm:spPr/>
    </dgm:pt>
    <dgm:pt modelId="{23BD60E0-8959-43CB-8EAF-0F41FB9D4A64}" type="pres">
      <dgm:prSet presAssocID="{D47D6DD7-75C2-4565-BF4C-E4067F58312A}" presName="LevelTwoTextNode" presStyleLbl="node4" presStyleIdx="16" presStyleCnt="18" custScaleX="104804" custScaleY="199760">
        <dgm:presLayoutVars>
          <dgm:chPref val="3"/>
        </dgm:presLayoutVars>
      </dgm:prSet>
      <dgm:spPr/>
    </dgm:pt>
    <dgm:pt modelId="{CFBCF7DF-F3F9-4580-858E-2F5A487611C9}" type="pres">
      <dgm:prSet presAssocID="{D47D6DD7-75C2-4565-BF4C-E4067F58312A}" presName="level3hierChild" presStyleCnt="0"/>
      <dgm:spPr/>
    </dgm:pt>
    <dgm:pt modelId="{9018C185-4BAB-4E4A-B75A-72B737EFD587}" type="pres">
      <dgm:prSet presAssocID="{14D8ACE5-A3BE-4F8E-BA0B-58428BC4299C}" presName="conn2-1" presStyleLbl="parChTrans1D3" presStyleIdx="4" presStyleCnt="5"/>
      <dgm:spPr/>
    </dgm:pt>
    <dgm:pt modelId="{21609DEA-B514-49AE-95EF-E178BBAE3C75}" type="pres">
      <dgm:prSet presAssocID="{14D8ACE5-A3BE-4F8E-BA0B-58428BC4299C}" presName="connTx" presStyleLbl="parChTrans1D3" presStyleIdx="4" presStyleCnt="5"/>
      <dgm:spPr/>
    </dgm:pt>
    <dgm:pt modelId="{65E9BFDB-FD62-4EEC-891F-41A23FFA6D85}" type="pres">
      <dgm:prSet presAssocID="{AF9C0243-C86E-4391-8082-C2CA35A6477F}" presName="root2" presStyleCnt="0"/>
      <dgm:spPr/>
    </dgm:pt>
    <dgm:pt modelId="{010C9A53-6E64-46A1-92AD-C4A898F38F71}" type="pres">
      <dgm:prSet presAssocID="{AF9C0243-C86E-4391-8082-C2CA35A6477F}" presName="LevelTwoTextNode" presStyleLbl="node3" presStyleIdx="4" presStyleCnt="5" custScaleX="122271" custScaleY="199760">
        <dgm:presLayoutVars>
          <dgm:chPref val="3"/>
        </dgm:presLayoutVars>
      </dgm:prSet>
      <dgm:spPr/>
    </dgm:pt>
    <dgm:pt modelId="{7BEC2B11-FC56-466D-AA7A-9D1E9FB9F2C3}" type="pres">
      <dgm:prSet presAssocID="{AF9C0243-C86E-4391-8082-C2CA35A6477F}" presName="level3hierChild" presStyleCnt="0"/>
      <dgm:spPr/>
    </dgm:pt>
    <dgm:pt modelId="{86F5B674-6078-4D23-B8D2-8672DC4C4E45}" type="pres">
      <dgm:prSet presAssocID="{18BB35DE-3CF4-457C-A856-42DBED3F1B37}" presName="conn2-1" presStyleLbl="parChTrans1D4" presStyleIdx="17" presStyleCnt="18"/>
      <dgm:spPr/>
    </dgm:pt>
    <dgm:pt modelId="{4B1E1063-58E4-49FC-B762-C7D3E072E9F4}" type="pres">
      <dgm:prSet presAssocID="{18BB35DE-3CF4-457C-A856-42DBED3F1B37}" presName="connTx" presStyleLbl="parChTrans1D4" presStyleIdx="17" presStyleCnt="18"/>
      <dgm:spPr/>
    </dgm:pt>
    <dgm:pt modelId="{FC0A5D9E-8296-4EF8-80DB-404E2433A6A4}" type="pres">
      <dgm:prSet presAssocID="{48F32A46-5198-4894-9EA4-BF91527D3596}" presName="root2" presStyleCnt="0"/>
      <dgm:spPr/>
    </dgm:pt>
    <dgm:pt modelId="{1A008862-2A5B-4364-A44A-4ADABB972DAD}" type="pres">
      <dgm:prSet presAssocID="{48F32A46-5198-4894-9EA4-BF91527D3596}" presName="LevelTwoTextNode" presStyleLbl="node4" presStyleIdx="17" presStyleCnt="18" custScaleX="104804" custScaleY="199760">
        <dgm:presLayoutVars>
          <dgm:chPref val="3"/>
        </dgm:presLayoutVars>
      </dgm:prSet>
      <dgm:spPr/>
    </dgm:pt>
    <dgm:pt modelId="{7326919E-6971-4630-A49E-9514428CCAA4}" type="pres">
      <dgm:prSet presAssocID="{48F32A46-5198-4894-9EA4-BF91527D3596}" presName="level3hierChild" presStyleCnt="0"/>
      <dgm:spPr/>
    </dgm:pt>
  </dgm:ptLst>
  <dgm:cxnLst>
    <dgm:cxn modelId="{5E637E00-88F3-41C5-BEBE-3651333EA73A}" srcId="{A7C582F7-E41B-4894-9E8B-4A24E5B4D21A}" destId="{7A6664C8-95C0-4C43-9F47-547D270E72CD}" srcOrd="0" destOrd="0" parTransId="{280FE13C-19A6-455A-9314-D7C8F420F182}" sibTransId="{72ADC368-5B14-43D2-8186-29FE6C45AE30}"/>
    <dgm:cxn modelId="{A1BE4A02-989E-4A6C-89BD-F0B3EC863EF2}" type="presOf" srcId="{D85469C5-BEF9-4902-8DE4-C80D5DBE7D05}" destId="{F7437543-9495-4194-AFB9-1E5BADC52F71}" srcOrd="1" destOrd="0" presId="urn:microsoft.com/office/officeart/2008/layout/HorizontalMultiLevelHierarchy"/>
    <dgm:cxn modelId="{16F78906-37B2-484D-9F58-5852404AFA46}" type="presOf" srcId="{0BFD4582-4500-4693-A370-5D762328FF8E}" destId="{EBA512BE-47A2-4858-B719-54EA0A1218DA}" srcOrd="0" destOrd="0" presId="urn:microsoft.com/office/officeart/2008/layout/HorizontalMultiLevelHierarchy"/>
    <dgm:cxn modelId="{7CB79108-27B4-4ED1-A049-E212401D24FD}" srcId="{3DA01A1A-CB32-405A-A2ED-6287E9A3A09B}" destId="{B63C6168-A47D-4084-A8E6-152E9ED44A5F}" srcOrd="0" destOrd="0" parTransId="{0D6C7855-59EC-4AE9-B838-010166786DA3}" sibTransId="{3B1D0A23-3B7D-46AB-B717-C12A5335F4E9}"/>
    <dgm:cxn modelId="{6AF96B10-1937-4006-BCFB-723AC5CB98E9}" type="presOf" srcId="{0D6C7855-59EC-4AE9-B838-010166786DA3}" destId="{D0566A25-8D5B-4366-8725-381DAEFC8B43}" srcOrd="1" destOrd="0" presId="urn:microsoft.com/office/officeart/2008/layout/HorizontalMultiLevelHierarchy"/>
    <dgm:cxn modelId="{9AA89D11-EAB2-4A30-A5F9-225DEEC0E038}" type="presOf" srcId="{14D8ACE5-A3BE-4F8E-BA0B-58428BC4299C}" destId="{9018C185-4BAB-4E4A-B75A-72B737EFD587}" srcOrd="0" destOrd="0" presId="urn:microsoft.com/office/officeart/2008/layout/HorizontalMultiLevelHierarchy"/>
    <dgm:cxn modelId="{0B2C4A17-DAA5-4D70-97A0-166CCCB6D17B}" srcId="{B63C6168-A47D-4084-A8E6-152E9ED44A5F}" destId="{690546F3-0541-49A3-9D8C-704A408C6F47}" srcOrd="1" destOrd="0" parTransId="{059827FF-0AB6-4ADE-AC82-CF9EBA690AE7}" sibTransId="{8000459E-05F1-4CB1-900E-76147616D692}"/>
    <dgm:cxn modelId="{7208641A-B4C9-4278-8C02-E0C61B547364}" type="presOf" srcId="{1D85C1ED-4993-4B37-8CB3-FF8685ABD45F}" destId="{B77BD9D7-9601-4328-8D74-A14F47D4FE26}" srcOrd="0" destOrd="0" presId="urn:microsoft.com/office/officeart/2008/layout/HorizontalMultiLevelHierarchy"/>
    <dgm:cxn modelId="{52F7CC1B-BB5F-4C44-B381-268543A5AEB3}" type="presOf" srcId="{9D853152-94A5-46C1-ACFF-594A6FE99767}" destId="{F4CC778A-0837-4285-A9C5-018BF5F3F850}" srcOrd="0" destOrd="0" presId="urn:microsoft.com/office/officeart/2008/layout/HorizontalMultiLevelHierarchy"/>
    <dgm:cxn modelId="{6B310F1E-BB5B-40FE-8047-F48FEABBCA83}" type="presOf" srcId="{E7FEB4C9-CD07-4E89-920A-422CE733266A}" destId="{F88203C4-9828-4FDF-A0F5-671C7384C2BA}" srcOrd="0" destOrd="0" presId="urn:microsoft.com/office/officeart/2008/layout/HorizontalMultiLevelHierarchy"/>
    <dgm:cxn modelId="{D909AC1E-3CDE-4FEF-B248-734896B96A24}" srcId="{690546F3-0541-49A3-9D8C-704A408C6F47}" destId="{74CCB0B4-B7C1-452E-BA70-D8E154BD63AD}" srcOrd="0" destOrd="0" parTransId="{D22A70D7-1717-48D0-8726-D4DF98E208CE}" sibTransId="{2BDAAB8F-3BCE-4B2D-95A6-FEF3029B15BD}"/>
    <dgm:cxn modelId="{C25C8720-DCB6-4FDB-89F1-781F492403AA}" srcId="{05A8B33D-2CE6-4304-93FA-16C28F1D3524}" destId="{93589493-67DF-4611-B80D-D343F9295CEA}" srcOrd="0" destOrd="0" parTransId="{0BFD4582-4500-4693-A370-5D762328FF8E}" sibTransId="{A987186E-A899-433D-B27C-80DCCF7AED3C}"/>
    <dgm:cxn modelId="{CA29F421-6751-432F-B952-197AA330AC06}" type="presOf" srcId="{531E78B8-6F07-43E0-BC70-C6FE2CED5EBB}" destId="{9232CF82-C660-44E7-96DA-5FCD91CA864E}" srcOrd="1" destOrd="0" presId="urn:microsoft.com/office/officeart/2008/layout/HorizontalMultiLevelHierarchy"/>
    <dgm:cxn modelId="{60297726-0619-43C4-8739-BE15989F5E4D}" srcId="{AE130810-E650-4AE8-97EE-191A20CDF544}" destId="{BFAC0E82-8D4C-4817-866A-366AF55E8F70}" srcOrd="0" destOrd="0" parTransId="{34B771DE-2778-43A4-A131-052EBC97787A}" sibTransId="{F23BD4B8-1B98-4B5F-94DF-73842BE42A7D}"/>
    <dgm:cxn modelId="{621EA92E-6353-4953-910E-03FF0B3102B2}" type="presOf" srcId="{4C68FD49-1261-43ED-8929-ED250927442D}" destId="{6F6C3F6E-A2C0-4764-A2D4-1A465A8A04DB}" srcOrd="0" destOrd="0" presId="urn:microsoft.com/office/officeart/2008/layout/HorizontalMultiLevelHierarchy"/>
    <dgm:cxn modelId="{C412F42F-22F7-4D49-97EA-ACC79B9A0F9C}" srcId="{C65C11DD-9188-45F3-A9CC-E7774ADE90D0}" destId="{E7C5911A-9D3F-409D-B5DA-41B3D0541CBF}" srcOrd="0" destOrd="0" parTransId="{531E78B8-6F07-43E0-BC70-C6FE2CED5EBB}" sibTransId="{BDA656BE-ADE1-418C-92ED-848BD71745AB}"/>
    <dgm:cxn modelId="{EB86AB30-0508-4F27-B305-EF7EADEB2B82}" type="presOf" srcId="{E7C5911A-9D3F-409D-B5DA-41B3D0541CBF}" destId="{6984CC17-0E7F-44A7-9606-FC67C072F583}" srcOrd="0" destOrd="0" presId="urn:microsoft.com/office/officeart/2008/layout/HorizontalMultiLevelHierarchy"/>
    <dgm:cxn modelId="{EE05AA33-FFE4-4E9C-B159-A7BCCDFB4AE3}" type="presOf" srcId="{F690AB85-F2E9-4324-A740-1454E936056A}" destId="{319E5148-7C9E-40F9-AF01-D25D73C753C7}" srcOrd="1" destOrd="0" presId="urn:microsoft.com/office/officeart/2008/layout/HorizontalMultiLevelHierarchy"/>
    <dgm:cxn modelId="{4D01CB36-DE32-4C93-BD88-FF16A310DAFC}" type="presOf" srcId="{0CD7906B-A403-49A4-A5F8-38CE5C5AE78F}" destId="{610B5732-4C08-49E7-B1C4-A9637F09FF34}" srcOrd="1" destOrd="0" presId="urn:microsoft.com/office/officeart/2008/layout/HorizontalMultiLevelHierarchy"/>
    <dgm:cxn modelId="{58393039-8D39-4C2E-A003-1F55CD9C1965}" type="presOf" srcId="{690546F3-0541-49A3-9D8C-704A408C6F47}" destId="{FE3A5A33-4BB7-4A00-993B-8E252D4B565E}" srcOrd="0" destOrd="0" presId="urn:microsoft.com/office/officeart/2008/layout/HorizontalMultiLevelHierarchy"/>
    <dgm:cxn modelId="{E10C913E-3498-4426-8236-721E31B925AB}" type="presOf" srcId="{34B771DE-2778-43A4-A131-052EBC97787A}" destId="{273D13CE-1CB5-4053-A9F7-CADFB6AD74F3}" srcOrd="0" destOrd="0" presId="urn:microsoft.com/office/officeart/2008/layout/HorizontalMultiLevelHierarchy"/>
    <dgm:cxn modelId="{E104403F-7A16-4811-A2E7-3C9CB242A22E}" type="presOf" srcId="{05A8B33D-2CE6-4304-93FA-16C28F1D3524}" destId="{13063A63-6ACA-435F-A607-4729E6D29944}" srcOrd="0" destOrd="0" presId="urn:microsoft.com/office/officeart/2008/layout/HorizontalMultiLevelHierarchy"/>
    <dgm:cxn modelId="{23BF9B3F-9A09-4D47-998E-180E23103F23}" type="presOf" srcId="{059827FF-0AB6-4ADE-AC82-CF9EBA690AE7}" destId="{52B6A495-193A-4D87-8468-5CAC574E8C94}" srcOrd="0" destOrd="0" presId="urn:microsoft.com/office/officeart/2008/layout/HorizontalMultiLevelHierarchy"/>
    <dgm:cxn modelId="{E663FD5C-37CC-46BE-B8EE-9DE49B3AC0EC}" type="presOf" srcId="{D554D0A3-36D2-449F-A25E-4D0496302657}" destId="{11F04F8F-F1EF-4B08-ABC6-692D7884D957}" srcOrd="0" destOrd="0" presId="urn:microsoft.com/office/officeart/2008/layout/HorizontalMultiLevelHierarchy"/>
    <dgm:cxn modelId="{ABBE945D-BBAD-4D79-B0F2-C821A3692D3F}" type="presOf" srcId="{C65C11DD-9188-45F3-A9CC-E7774ADE90D0}" destId="{C2643AC1-14B7-4688-80F2-EC79B1D02504}" srcOrd="0" destOrd="0" presId="urn:microsoft.com/office/officeart/2008/layout/HorizontalMultiLevelHierarchy"/>
    <dgm:cxn modelId="{D8304060-9DF6-4253-9D7F-E740B762D8B7}" type="presOf" srcId="{280FE13C-19A6-455A-9314-D7C8F420F182}" destId="{08BBA532-9805-4EE7-820E-9535FE524202}" srcOrd="1" destOrd="0" presId="urn:microsoft.com/office/officeart/2008/layout/HorizontalMultiLevelHierarchy"/>
    <dgm:cxn modelId="{AEB33943-0C10-4AE8-92AA-D8D5D1EEE94E}" type="presOf" srcId="{F690AB85-F2E9-4324-A740-1454E936056A}" destId="{67BE0FEB-EF39-43D5-861D-855E1578640F}" srcOrd="0" destOrd="0" presId="urn:microsoft.com/office/officeart/2008/layout/HorizontalMultiLevelHierarchy"/>
    <dgm:cxn modelId="{184F7B63-55B3-4739-B799-1A365A8C8C14}" type="presOf" srcId="{3DA01A1A-CB32-405A-A2ED-6287E9A3A09B}" destId="{41643F47-78C3-4823-A120-B083DE4B5522}" srcOrd="0" destOrd="0" presId="urn:microsoft.com/office/officeart/2008/layout/HorizontalMultiLevelHierarchy"/>
    <dgm:cxn modelId="{217E4445-08B5-48DA-9B2C-E2C103E199BD}" type="presOf" srcId="{A8223643-3D4A-4B76-BAE6-9822514EF35D}" destId="{36B71080-5F0E-4F88-853E-2EBF41E35517}" srcOrd="1" destOrd="0" presId="urn:microsoft.com/office/officeart/2008/layout/HorizontalMultiLevelHierarchy"/>
    <dgm:cxn modelId="{48262A69-721B-4617-A552-390E906C5585}" type="presOf" srcId="{073846AD-D81F-4AD2-A04C-A391153EC9FE}" destId="{DC265F2A-BD27-4152-BB27-3E89EF95208B}" srcOrd="1" destOrd="0" presId="urn:microsoft.com/office/officeart/2008/layout/HorizontalMultiLevelHierarchy"/>
    <dgm:cxn modelId="{0C108F6A-A165-462B-B0B0-4DF621505FCE}" srcId="{DF8C1E87-FC62-4A9F-85A2-4C5C30E75D40}" destId="{23EA1EC8-FAC5-4765-A288-81AC91A7C1D6}" srcOrd="0" destOrd="0" parTransId="{A609F06E-4355-48F4-96DC-F42DA1338D63}" sibTransId="{099E9C74-930E-4925-9209-2CDB644A6339}"/>
    <dgm:cxn modelId="{CAFCA24B-B7E4-4D2D-8CDE-DDD493B36471}" type="presOf" srcId="{D22A70D7-1717-48D0-8726-D4DF98E208CE}" destId="{0E63312B-D7DF-4518-83EA-0761B1CF6D94}" srcOrd="1" destOrd="0" presId="urn:microsoft.com/office/officeart/2008/layout/HorizontalMultiLevelHierarchy"/>
    <dgm:cxn modelId="{2149396D-1209-4824-8E74-08BD2F83D8F3}" srcId="{D554D0A3-36D2-449F-A25E-4D0496302657}" destId="{2BFDDAFF-2334-4DC3-9A92-C80E2BE525D2}" srcOrd="0" destOrd="0" parTransId="{148AD6F3-C85C-41F0-8C03-3DF269D4A7BA}" sibTransId="{4CD3B17A-43E4-4452-9AA8-0CE58DDEB970}"/>
    <dgm:cxn modelId="{87E67E4D-B9F2-4449-82B5-925634A6F4A4}" type="presOf" srcId="{A7C582F7-E41B-4894-9E8B-4A24E5B4D21A}" destId="{01DBA955-EADE-43CF-B126-436416A5F44F}" srcOrd="0" destOrd="0" presId="urn:microsoft.com/office/officeart/2008/layout/HorizontalMultiLevelHierarchy"/>
    <dgm:cxn modelId="{B17B324F-B350-4307-9CE5-D697B006C47D}" type="presOf" srcId="{D22A70D7-1717-48D0-8726-D4DF98E208CE}" destId="{778924CE-16D0-4F2B-8F48-7E8242F40F8B}" srcOrd="0" destOrd="0" presId="urn:microsoft.com/office/officeart/2008/layout/HorizontalMultiLevelHierarchy"/>
    <dgm:cxn modelId="{BED3A350-A151-4962-AAC1-3E0824EA876B}" srcId="{7A6664C8-95C0-4C43-9F47-547D270E72CD}" destId="{1D85C1ED-4993-4B37-8CB3-FF8685ABD45F}" srcOrd="0" destOrd="0" parTransId="{97A989BB-F85D-44D8-B823-9593F0E1A4F3}" sibTransId="{72472BE2-9EE8-4AE3-8795-4535C2A11872}"/>
    <dgm:cxn modelId="{FD01F371-ECE2-476E-839F-2C8C3AD438F4}" type="presOf" srcId="{AF9C0243-C86E-4391-8082-C2CA35A6477F}" destId="{010C9A53-6E64-46A1-92AD-C4A898F38F71}" srcOrd="0" destOrd="0" presId="urn:microsoft.com/office/officeart/2008/layout/HorizontalMultiLevelHierarchy"/>
    <dgm:cxn modelId="{9B727573-4370-4474-9E5A-96A5B198D116}" type="presOf" srcId="{4C68FD49-1261-43ED-8929-ED250927442D}" destId="{ACA90C65-7612-49D3-9A03-7AED1BC62D7D}" srcOrd="1" destOrd="0" presId="urn:microsoft.com/office/officeart/2008/layout/HorizontalMultiLevelHierarchy"/>
    <dgm:cxn modelId="{16B29953-3F8D-44D3-A9BC-D4E91D5D2823}" srcId="{D554D0A3-36D2-449F-A25E-4D0496302657}" destId="{C65C11DD-9188-45F3-A9CC-E7774ADE90D0}" srcOrd="1" destOrd="0" parTransId="{073846AD-D81F-4AD2-A04C-A391153EC9FE}" sibTransId="{82186E81-154B-4C94-B899-35E4A082F4F1}"/>
    <dgm:cxn modelId="{DAE7F473-E292-4C63-B09C-CA488C45AE1B}" type="presOf" srcId="{531E78B8-6F07-43E0-BC70-C6FE2CED5EBB}" destId="{6748F1C6-3644-4354-B6EF-668B03977E84}" srcOrd="0" destOrd="0" presId="urn:microsoft.com/office/officeart/2008/layout/HorizontalMultiLevelHierarchy"/>
    <dgm:cxn modelId="{046CDE74-34A8-4168-B89C-1DDD67DCEFC5}" type="presOf" srcId="{C3ADADDE-E864-4C2D-BDF1-6FFD725283FA}" destId="{90954252-95B1-4DDD-9F2B-CB74E27EB4BD}" srcOrd="0" destOrd="0" presId="urn:microsoft.com/office/officeart/2008/layout/HorizontalMultiLevelHierarchy"/>
    <dgm:cxn modelId="{10D30775-5CDF-4387-BDD1-10AFD1EAF372}" type="presOf" srcId="{14D8ACE5-A3BE-4F8E-BA0B-58428BC4299C}" destId="{21609DEA-B514-49AE-95EF-E178BBAE3C75}" srcOrd="1" destOrd="0" presId="urn:microsoft.com/office/officeart/2008/layout/HorizontalMultiLevelHierarchy"/>
    <dgm:cxn modelId="{8069D356-A6AF-4F4C-A4AC-F045E14443A0}" srcId="{B63C6168-A47D-4084-A8E6-152E9ED44A5F}" destId="{AE130810-E650-4AE8-97EE-191A20CDF544}" srcOrd="0" destOrd="0" parTransId="{EA2C5B82-1B14-472C-A97B-36EB80648F50}" sibTransId="{8BD5E9C2-7A6D-490A-9382-1FC4B91E694D}"/>
    <dgm:cxn modelId="{368AA477-1411-4A36-883D-3BFC2A189D46}" type="presOf" srcId="{DF8C1E87-FC62-4A9F-85A2-4C5C30E75D40}" destId="{CE9A5317-1BD4-4DB0-AC1D-E0DE9699CBC5}" srcOrd="0" destOrd="0" presId="urn:microsoft.com/office/officeart/2008/layout/HorizontalMultiLevelHierarchy"/>
    <dgm:cxn modelId="{886D8E78-88CB-4057-ADBA-6E8E4B2CDA5B}" type="presOf" srcId="{74CCB0B4-B7C1-452E-BA70-D8E154BD63AD}" destId="{1475719A-DF2C-4B70-928E-8F3286F8C84A}" srcOrd="0" destOrd="0" presId="urn:microsoft.com/office/officeart/2008/layout/HorizontalMultiLevelHierarchy"/>
    <dgm:cxn modelId="{E5D27359-0987-4CD1-AAD9-E0F77DEA43AA}" type="presOf" srcId="{0CD7906B-A403-49A4-A5F8-38CE5C5AE78F}" destId="{E1AE3B15-4E67-483D-A4E9-D5F5D8E5B71B}" srcOrd="0" destOrd="0" presId="urn:microsoft.com/office/officeart/2008/layout/HorizontalMultiLevelHierarchy"/>
    <dgm:cxn modelId="{E41CFF59-5774-4E77-B2DA-C5F6BF0E0838}" type="presOf" srcId="{0BE1D318-6C8B-4A8F-8AAA-03374D2E12DC}" destId="{8D0EF09B-AA2D-480A-859B-D26C7FB68AB5}" srcOrd="1" destOrd="0" presId="urn:microsoft.com/office/officeart/2008/layout/HorizontalMultiLevelHierarchy"/>
    <dgm:cxn modelId="{732C3A7B-FE10-4F1F-B74F-4D90283EE26D}" srcId="{9ABD073B-ABA4-4138-90C0-CCEDB754B469}" destId="{DDBA245E-9576-4636-B82F-4085DA1251A6}" srcOrd="1" destOrd="0" parTransId="{0CD7906B-A403-49A4-A5F8-38CE5C5AE78F}" sibTransId="{1E557C27-C4DB-48FA-93C7-8F1BF29C96AF}"/>
    <dgm:cxn modelId="{9F74737E-8618-47D0-9786-3FFF108B5BB1}" srcId="{DC340B70-25AD-4656-BF5F-D63AE24489F0}" destId="{A7C582F7-E41B-4894-9E8B-4A24E5B4D21A}" srcOrd="1" destOrd="0" parTransId="{F24BF76A-B83D-4E92-8DCC-C9CFB21557FB}" sibTransId="{61F039B3-B6D7-4386-AAF2-C350AAA65626}"/>
    <dgm:cxn modelId="{2DA6E57F-3CC5-40DA-AFE1-C3A52A160AFA}" type="presOf" srcId="{EA2C5B82-1B14-472C-A97B-36EB80648F50}" destId="{2635F889-DC6C-45DB-ADF0-7CB2E048E6E6}" srcOrd="0" destOrd="0" presId="urn:microsoft.com/office/officeart/2008/layout/HorizontalMultiLevelHierarchy"/>
    <dgm:cxn modelId="{D0D7DF81-6C07-495F-92C2-B093D44E1FDD}" srcId="{05A8B33D-2CE6-4304-93FA-16C28F1D3524}" destId="{AF9C0243-C86E-4391-8082-C2CA35A6477F}" srcOrd="1" destOrd="0" parTransId="{14D8ACE5-A3BE-4F8E-BA0B-58428BC4299C}" sibTransId="{05A0C62C-196D-4242-833A-3A8438B7EACC}"/>
    <dgm:cxn modelId="{280E2482-73B1-4F28-BDC7-F6479E7A84D2}" srcId="{A7C582F7-E41B-4894-9E8B-4A24E5B4D21A}" destId="{9D853152-94A5-46C1-ACFF-594A6FE99767}" srcOrd="1" destOrd="0" parTransId="{A8223643-3D4A-4B76-BAE6-9822514EF35D}" sibTransId="{EE1BA717-1506-407E-9138-D605473F8387}"/>
    <dgm:cxn modelId="{2F7ADE83-7A30-4251-A66A-FB088CD3151F}" type="presOf" srcId="{9BCE2AB5-8FB5-4B09-9570-6320D0E411F3}" destId="{144A303D-1115-4E92-9135-55D02C0F10CD}" srcOrd="0" destOrd="0" presId="urn:microsoft.com/office/officeart/2008/layout/HorizontalMultiLevelHierarchy"/>
    <dgm:cxn modelId="{94262184-EA33-4537-8EBE-6A91946F76B8}" type="presOf" srcId="{F24BF76A-B83D-4E92-8DCC-C9CFB21557FB}" destId="{9E28EB09-C824-4FDC-BA52-E14262538D8D}" srcOrd="0" destOrd="0" presId="urn:microsoft.com/office/officeart/2008/layout/HorizontalMultiLevelHierarchy"/>
    <dgm:cxn modelId="{07D32D84-A533-4E5C-BEA1-69B1757A4D95}" srcId="{2BFDDAFF-2334-4DC3-9A92-C80E2BE525D2}" destId="{9BCE2AB5-8FB5-4B09-9570-6320D0E411F3}" srcOrd="0" destOrd="0" parTransId="{4C68FD49-1261-43ED-8929-ED250927442D}" sibTransId="{7894516E-B2B3-42C9-8975-333952A69FDC}"/>
    <dgm:cxn modelId="{B4003288-E1C7-438E-86DD-EE8BABBA75C3}" type="presOf" srcId="{96726FD6-9370-484C-BD61-87C0EB88649B}" destId="{127BC2AB-E1CE-462C-A7DB-EDEBEF1440F9}" srcOrd="1" destOrd="0" presId="urn:microsoft.com/office/officeart/2008/layout/HorizontalMultiLevelHierarchy"/>
    <dgm:cxn modelId="{CA5BE68F-F5E9-49FC-998A-26A2C488EB40}" type="presOf" srcId="{AF476FAF-8A67-4053-98B7-2EA81BC61E00}" destId="{ECF277D4-6B23-4335-B893-C379BB805283}" srcOrd="0" destOrd="0" presId="urn:microsoft.com/office/officeart/2008/layout/HorizontalMultiLevelHierarchy"/>
    <dgm:cxn modelId="{8D371D9A-3F50-4260-B210-06FD192FA12D}" type="presOf" srcId="{18BB35DE-3CF4-457C-A856-42DBED3F1B37}" destId="{4B1E1063-58E4-49FC-B762-C7D3E072E9F4}" srcOrd="1" destOrd="0" presId="urn:microsoft.com/office/officeart/2008/layout/HorizontalMultiLevelHierarchy"/>
    <dgm:cxn modelId="{327E849F-BABF-4774-A16B-26A7847BB678}" type="presOf" srcId="{8CD2C243-4AF2-4484-83FE-AEE639A4115C}" destId="{12033C53-91F6-488A-AA8A-913CB46EA0E6}" srcOrd="0" destOrd="0" presId="urn:microsoft.com/office/officeart/2008/layout/HorizontalMultiLevelHierarchy"/>
    <dgm:cxn modelId="{B0F49A9F-7A76-487C-BFC8-638F89B84862}" type="presOf" srcId="{48F32A46-5198-4894-9EA4-BF91527D3596}" destId="{1A008862-2A5B-4364-A44A-4ADABB972DAD}" srcOrd="0" destOrd="0" presId="urn:microsoft.com/office/officeart/2008/layout/HorizontalMultiLevelHierarchy"/>
    <dgm:cxn modelId="{DA457CA0-1B89-4559-9254-134B4153A378}" type="presOf" srcId="{DDBA245E-9576-4636-B82F-4085DA1251A6}" destId="{7995FC97-B37E-49BF-8CDF-58097EFF65AC}" srcOrd="0" destOrd="0" presId="urn:microsoft.com/office/officeart/2008/layout/HorizontalMultiLevelHierarchy"/>
    <dgm:cxn modelId="{8ADC5BA1-B822-424B-BBE9-525E3694A7AA}" type="presOf" srcId="{97A989BB-F85D-44D8-B823-9593F0E1A4F3}" destId="{AECB7265-EEC1-45A5-A6EC-E4F86C8CA106}" srcOrd="1" destOrd="0" presId="urn:microsoft.com/office/officeart/2008/layout/HorizontalMultiLevelHierarchy"/>
    <dgm:cxn modelId="{CE565AA2-4E3B-40CB-BF99-3BAFDD3428D2}" type="presOf" srcId="{97A989BB-F85D-44D8-B823-9593F0E1A4F3}" destId="{4F25EB9E-7214-4C9A-B8B2-B6A577209D21}" srcOrd="0" destOrd="0" presId="urn:microsoft.com/office/officeart/2008/layout/HorizontalMultiLevelHierarchy"/>
    <dgm:cxn modelId="{A40410A7-B5DE-460A-82C0-140901983EAC}" srcId="{DC340B70-25AD-4656-BF5F-D63AE24489F0}" destId="{05A8B33D-2CE6-4304-93FA-16C28F1D3524}" srcOrd="2" destOrd="0" parTransId="{96726FD6-9370-484C-BD61-87C0EB88649B}" sibTransId="{950354D5-7357-4956-9598-565B2B72B13A}"/>
    <dgm:cxn modelId="{B7CD47A8-BC3B-493D-B3C5-761BCF25FF17}" srcId="{74CCB0B4-B7C1-452E-BA70-D8E154BD63AD}" destId="{D554D0A3-36D2-449F-A25E-4D0496302657}" srcOrd="1" destOrd="0" parTransId="{D85469C5-BEF9-4902-8DE4-C80D5DBE7D05}" sibTransId="{0E7DA528-CA0E-46FF-B9ED-0BAEFD6E9ABF}"/>
    <dgm:cxn modelId="{811E9FA8-24ED-498E-B080-77AE22AAEF75}" type="presOf" srcId="{F24BF76A-B83D-4E92-8DCC-C9CFB21557FB}" destId="{D2E9027A-09BB-4FC7-B7F1-5F356649E6FB}" srcOrd="1" destOrd="0" presId="urn:microsoft.com/office/officeart/2008/layout/HorizontalMultiLevelHierarchy"/>
    <dgm:cxn modelId="{33313EA9-A49E-4406-9D52-01EC434439DF}" type="presOf" srcId="{0A3C0132-B48A-42DC-A35A-C7C48D7373D8}" destId="{32300465-26C5-4659-AA84-6498531150A7}" srcOrd="1" destOrd="0" presId="urn:microsoft.com/office/officeart/2008/layout/HorizontalMultiLevelHierarchy"/>
    <dgm:cxn modelId="{4265F8AA-CB2F-4C60-922A-355F09324BD5}" type="presOf" srcId="{D47D6DD7-75C2-4565-BF4C-E4067F58312A}" destId="{23BD60E0-8959-43CB-8EAF-0F41FB9D4A64}" srcOrd="0" destOrd="0" presId="urn:microsoft.com/office/officeart/2008/layout/HorizontalMultiLevelHierarchy"/>
    <dgm:cxn modelId="{D563DAAD-3FAD-4956-B2EC-979E22283A90}" type="presOf" srcId="{EA2C5B82-1B14-472C-A97B-36EB80648F50}" destId="{F96E2171-E680-49CE-8C34-CAB0B470ECB0}" srcOrd="1" destOrd="0" presId="urn:microsoft.com/office/officeart/2008/layout/HorizontalMultiLevelHierarchy"/>
    <dgm:cxn modelId="{D4DBE0B1-9E9E-4EB0-8CEB-1703BA603793}" srcId="{DDBA245E-9576-4636-B82F-4085DA1251A6}" destId="{E7FEB4C9-CD07-4E89-920A-422CE733266A}" srcOrd="0" destOrd="0" parTransId="{8CD2C243-4AF2-4484-83FE-AEE639A4115C}" sibTransId="{97665934-075D-4F6D-A32C-1EB98284D0DA}"/>
    <dgm:cxn modelId="{1BD095B2-A187-42B1-9D83-A04032BB2780}" srcId="{C3ADADDE-E864-4C2D-BDF1-6FFD725283FA}" destId="{DC340B70-25AD-4656-BF5F-D63AE24489F0}" srcOrd="0" destOrd="0" parTransId="{1D8D62FE-FDF5-4CF1-969C-9884EC5A45BF}" sibTransId="{4F5D90A7-FA92-4809-A963-57953941928B}"/>
    <dgm:cxn modelId="{2E21C9B8-BDF2-4B87-A7CA-DE4121624C15}" type="presOf" srcId="{059827FF-0AB6-4ADE-AC82-CF9EBA690AE7}" destId="{3EEA7E6F-0A35-4288-BC9F-566110D71176}" srcOrd="1" destOrd="0" presId="urn:microsoft.com/office/officeart/2008/layout/HorizontalMultiLevelHierarchy"/>
    <dgm:cxn modelId="{BF14BCB9-35D9-4A19-8A93-2F10823E12C4}" type="presOf" srcId="{073846AD-D81F-4AD2-A04C-A391153EC9FE}" destId="{0386181A-EB9C-486B-90FD-2328BD58D457}" srcOrd="0" destOrd="0" presId="urn:microsoft.com/office/officeart/2008/layout/HorizontalMultiLevelHierarchy"/>
    <dgm:cxn modelId="{F61716BA-E615-46C7-8AB9-1C9E492F1303}" type="presOf" srcId="{9ABD073B-ABA4-4138-90C0-CCEDB754B469}" destId="{141377CD-7110-4BDA-8E84-F073E20ADB48}" srcOrd="0" destOrd="0" presId="urn:microsoft.com/office/officeart/2008/layout/HorizontalMultiLevelHierarchy"/>
    <dgm:cxn modelId="{F7604ABE-5213-471A-9918-D0483DA898C5}" srcId="{DC340B70-25AD-4656-BF5F-D63AE24489F0}" destId="{3DA01A1A-CB32-405A-A2ED-6287E9A3A09B}" srcOrd="0" destOrd="0" parTransId="{F690AB85-F2E9-4324-A740-1454E936056A}" sibTransId="{EAD65EFF-7DFB-4707-9E6B-E8E97974276F}"/>
    <dgm:cxn modelId="{E9CC89BE-3EDC-40F8-B61D-D6A8ECA16F58}" type="presOf" srcId="{2BFDDAFF-2334-4DC3-9A92-C80E2BE525D2}" destId="{F026C912-43BE-4735-BA3C-63F285802B5F}" srcOrd="0" destOrd="0" presId="urn:microsoft.com/office/officeart/2008/layout/HorizontalMultiLevelHierarchy"/>
    <dgm:cxn modelId="{6A14F7BF-09D1-4D30-8E82-BCE1F6AD0B7A}" type="presOf" srcId="{0BFD4582-4500-4693-A370-5D762328FF8E}" destId="{AC11A512-97A2-445B-AA67-DC34A8DE314F}" srcOrd="1" destOrd="0" presId="urn:microsoft.com/office/officeart/2008/layout/HorizontalMultiLevelHierarchy"/>
    <dgm:cxn modelId="{99BD83C1-EF8A-4C51-854B-342FA3BCD645}" type="presOf" srcId="{0A3C0132-B48A-42DC-A35A-C7C48D7373D8}" destId="{9E82A3C0-6DBD-4D79-81AB-C9BBE3BFBE3D}" srcOrd="0" destOrd="0" presId="urn:microsoft.com/office/officeart/2008/layout/HorizontalMultiLevelHierarchy"/>
    <dgm:cxn modelId="{270DC2C4-9E44-4803-B332-8D46C0663201}" type="presOf" srcId="{8CD2C243-4AF2-4484-83FE-AEE639A4115C}" destId="{5D742666-8E5C-4D54-ABB4-67E84D461B1B}" srcOrd="1" destOrd="0" presId="urn:microsoft.com/office/officeart/2008/layout/HorizontalMultiLevelHierarchy"/>
    <dgm:cxn modelId="{9BD4D6C5-B591-4026-9644-5A7F79E86D75}" type="presOf" srcId="{C3C140F3-1204-4DDC-AAE5-70876F309A5A}" destId="{92F8DD44-D47B-4CD1-B385-AF8A3749A67F}" srcOrd="0" destOrd="0" presId="urn:microsoft.com/office/officeart/2008/layout/HorizontalMultiLevelHierarchy"/>
    <dgm:cxn modelId="{5EBB6FC6-A9CF-428F-9CDC-9462848B570A}" type="presOf" srcId="{F98C2840-6A3C-4353-9409-7DEC1D0B5CB7}" destId="{6D2A227C-5227-44D7-B883-A1DC266E2967}" srcOrd="1" destOrd="0" presId="urn:microsoft.com/office/officeart/2008/layout/HorizontalMultiLevelHierarchy"/>
    <dgm:cxn modelId="{0128B9C9-7775-4FD7-BED6-716B0F44D138}" type="presOf" srcId="{A8223643-3D4A-4B76-BAE6-9822514EF35D}" destId="{9F490FB8-84CF-4159-B1FB-D0092AD6C3C7}" srcOrd="0" destOrd="0" presId="urn:microsoft.com/office/officeart/2008/layout/HorizontalMultiLevelHierarchy"/>
    <dgm:cxn modelId="{A6549FCB-0AA4-44C6-8107-61DDC07565A8}" type="presOf" srcId="{96726FD6-9370-484C-BD61-87C0EB88649B}" destId="{5829BD5E-4359-4392-ADB1-70C872752F0D}" srcOrd="0" destOrd="0" presId="urn:microsoft.com/office/officeart/2008/layout/HorizontalMultiLevelHierarchy"/>
    <dgm:cxn modelId="{B9DB25CC-AB14-4821-8E5E-D454CA1E0975}" srcId="{9D853152-94A5-46C1-ACFF-594A6FE99767}" destId="{C3C140F3-1204-4DDC-AAE5-70876F309A5A}" srcOrd="0" destOrd="0" parTransId="{0A3C0132-B48A-42DC-A35A-C7C48D7373D8}" sibTransId="{7524D70E-1D5D-4277-B6EA-DD3CD9891D2A}"/>
    <dgm:cxn modelId="{00222FCE-EC9C-4556-9FF3-0308DFE93FB2}" type="presOf" srcId="{A609F06E-4355-48F4-96DC-F42DA1338D63}" destId="{72F38CFA-F945-485F-9027-1C2D464F9270}" srcOrd="0" destOrd="0" presId="urn:microsoft.com/office/officeart/2008/layout/HorizontalMultiLevelHierarchy"/>
    <dgm:cxn modelId="{448C79CF-C90C-4ACC-81CB-9503C01E5646}" type="presOf" srcId="{280FE13C-19A6-455A-9314-D7C8F420F182}" destId="{F0E4020C-FFFF-415E-AB5D-7375AC07C223}" srcOrd="0" destOrd="0" presId="urn:microsoft.com/office/officeart/2008/layout/HorizontalMultiLevelHierarchy"/>
    <dgm:cxn modelId="{4E66DDD1-CB32-410B-9F04-7FE9A267D4E8}" type="presOf" srcId="{D85469C5-BEF9-4902-8DE4-C80D5DBE7D05}" destId="{15E0C317-E540-4043-80A8-5267DFBD88C2}" srcOrd="0" destOrd="0" presId="urn:microsoft.com/office/officeart/2008/layout/HorizontalMultiLevelHierarchy"/>
    <dgm:cxn modelId="{5A3DFBD2-DA6E-4807-8391-46B841C9273F}" type="presOf" srcId="{148AD6F3-C85C-41F0-8C03-3DF269D4A7BA}" destId="{D3CCD052-EA94-4322-911C-8D7431D0053F}" srcOrd="1" destOrd="0" presId="urn:microsoft.com/office/officeart/2008/layout/HorizontalMultiLevelHierarchy"/>
    <dgm:cxn modelId="{8C499CD4-AFF1-4790-8E8D-B71DFD45702C}" type="presOf" srcId="{23EA1EC8-FAC5-4765-A288-81AC91A7C1D6}" destId="{69C8CDD2-AE06-4458-BC4D-B27A4D5899B6}" srcOrd="0" destOrd="0" presId="urn:microsoft.com/office/officeart/2008/layout/HorizontalMultiLevelHierarchy"/>
    <dgm:cxn modelId="{7E7757D6-93B5-46B1-881A-3B2DC974B84D}" type="presOf" srcId="{34B771DE-2778-43A4-A131-052EBC97787A}" destId="{CBE33C52-93B4-49B3-9774-CF906FB2AEA0}" srcOrd="1" destOrd="0" presId="urn:microsoft.com/office/officeart/2008/layout/HorizontalMultiLevelHierarchy"/>
    <dgm:cxn modelId="{E6FD7DD6-A206-4B3E-ABDA-543794E7214F}" type="presOf" srcId="{0BE1D318-6C8B-4A8F-8AAA-03374D2E12DC}" destId="{2B7B489F-8FB4-467A-93A4-3577647616DC}" srcOrd="0" destOrd="0" presId="urn:microsoft.com/office/officeart/2008/layout/HorizontalMultiLevelHierarchy"/>
    <dgm:cxn modelId="{87DE91D7-A016-4900-80BE-83CDB6D87E27}" type="presOf" srcId="{DC340B70-25AD-4656-BF5F-D63AE24489F0}" destId="{D79AF1FE-7A1A-46D0-B117-E19287C31C0B}" srcOrd="0" destOrd="0" presId="urn:microsoft.com/office/officeart/2008/layout/HorizontalMultiLevelHierarchy"/>
    <dgm:cxn modelId="{C80BB2D9-861B-4360-9058-5C3FB389FCA2}" type="presOf" srcId="{B63C6168-A47D-4084-A8E6-152E9ED44A5F}" destId="{29A34DAC-4399-4854-80DB-50454B877A25}" srcOrd="0" destOrd="0" presId="urn:microsoft.com/office/officeart/2008/layout/HorizontalMultiLevelHierarchy"/>
    <dgm:cxn modelId="{9098A1DC-093E-4BF7-B93E-0982B873901B}" type="presOf" srcId="{AF476FAF-8A67-4053-98B7-2EA81BC61E00}" destId="{DE48BB39-F376-4818-8DC2-349117F2E4B8}" srcOrd="1" destOrd="0" presId="urn:microsoft.com/office/officeart/2008/layout/HorizontalMultiLevelHierarchy"/>
    <dgm:cxn modelId="{18B64EE5-A0E5-481E-98EC-613FC3F6A39D}" srcId="{AF9C0243-C86E-4391-8082-C2CA35A6477F}" destId="{48F32A46-5198-4894-9EA4-BF91527D3596}" srcOrd="0" destOrd="0" parTransId="{18BB35DE-3CF4-457C-A856-42DBED3F1B37}" sibTransId="{B7E545AC-B8DA-4ED3-AB10-DCEB317AD977}"/>
    <dgm:cxn modelId="{5CB0E9E5-8001-4CCA-9373-AF66015E7F33}" type="presOf" srcId="{18BB35DE-3CF4-457C-A856-42DBED3F1B37}" destId="{86F5B674-6078-4D23-B8D2-8672DC4C4E45}" srcOrd="0" destOrd="0" presId="urn:microsoft.com/office/officeart/2008/layout/HorizontalMultiLevelHierarchy"/>
    <dgm:cxn modelId="{1746B9E6-1EAC-470F-B692-08743B99FAF7}" srcId="{74CCB0B4-B7C1-452E-BA70-D8E154BD63AD}" destId="{9ABD073B-ABA4-4138-90C0-CCEDB754B469}" srcOrd="0" destOrd="0" parTransId="{0BE1D318-6C8B-4A8F-8AAA-03374D2E12DC}" sibTransId="{800FF84D-17C6-4C91-8438-B7CFBF88D828}"/>
    <dgm:cxn modelId="{6351A5E7-2482-4F45-8AA8-B574415999EA}" srcId="{9ABD073B-ABA4-4138-90C0-CCEDB754B469}" destId="{DF8C1E87-FC62-4A9F-85A2-4C5C30E75D40}" srcOrd="0" destOrd="0" parTransId="{AF476FAF-8A67-4053-98B7-2EA81BC61E00}" sibTransId="{7A854995-DFF5-414C-9FB1-EC413643D270}"/>
    <dgm:cxn modelId="{32F064E9-5D2A-41A2-B50D-9973B2EFD60E}" type="presOf" srcId="{0D6C7855-59EC-4AE9-B838-010166786DA3}" destId="{1635046F-A0D9-44F2-BE65-D0E56B3E2743}" srcOrd="0" destOrd="0" presId="urn:microsoft.com/office/officeart/2008/layout/HorizontalMultiLevelHierarchy"/>
    <dgm:cxn modelId="{21A455EE-15BD-4350-AFC3-C61CB63CC47F}" type="presOf" srcId="{AE130810-E650-4AE8-97EE-191A20CDF544}" destId="{F2AFDAC5-1D70-4BCF-8B1C-F236F4BF4FA7}" srcOrd="0" destOrd="0" presId="urn:microsoft.com/office/officeart/2008/layout/HorizontalMultiLevelHierarchy"/>
    <dgm:cxn modelId="{00F72CF0-6715-4A9A-BA5A-F702EEA86856}" type="presOf" srcId="{BFAC0E82-8D4C-4817-866A-366AF55E8F70}" destId="{63EB2A89-1A77-4A73-89FC-8455FF0B4C35}" srcOrd="0" destOrd="0" presId="urn:microsoft.com/office/officeart/2008/layout/HorizontalMultiLevelHierarchy"/>
    <dgm:cxn modelId="{C8487FF2-17C9-4B83-B0AD-BA8971C2E8BA}" srcId="{93589493-67DF-4611-B80D-D343F9295CEA}" destId="{D47D6DD7-75C2-4565-BF4C-E4067F58312A}" srcOrd="0" destOrd="0" parTransId="{F98C2840-6A3C-4353-9409-7DEC1D0B5CB7}" sibTransId="{C80E49CD-816C-47EB-AF31-53437A9B4187}"/>
    <dgm:cxn modelId="{B51B9BF2-CCB3-4D5D-8D13-58545A8A5466}" type="presOf" srcId="{148AD6F3-C85C-41F0-8C03-3DF269D4A7BA}" destId="{6C49FE65-26BB-4FEC-A80F-BEC150D292E6}" srcOrd="0" destOrd="0" presId="urn:microsoft.com/office/officeart/2008/layout/HorizontalMultiLevelHierarchy"/>
    <dgm:cxn modelId="{7F2EC6F6-9CDC-4E27-8374-89D02340EE4F}" type="presOf" srcId="{7A6664C8-95C0-4C43-9F47-547D270E72CD}" destId="{80606A36-0D54-43E9-A773-BEA32D85A998}" srcOrd="0" destOrd="0" presId="urn:microsoft.com/office/officeart/2008/layout/HorizontalMultiLevelHierarchy"/>
    <dgm:cxn modelId="{EC0A58F8-B8EE-48DF-AB5E-15B4E0E95E41}" type="presOf" srcId="{93589493-67DF-4611-B80D-D343F9295CEA}" destId="{C27DE059-18E2-4511-8B45-08E51C02EB82}" srcOrd="0" destOrd="0" presId="urn:microsoft.com/office/officeart/2008/layout/HorizontalMultiLevelHierarchy"/>
    <dgm:cxn modelId="{315C52FE-D405-49E4-BC84-BED9B2A6B05D}" type="presOf" srcId="{A609F06E-4355-48F4-96DC-F42DA1338D63}" destId="{4457BAE6-496B-42CE-8A32-C4DD21C77791}" srcOrd="1" destOrd="0" presId="urn:microsoft.com/office/officeart/2008/layout/HorizontalMultiLevelHierarchy"/>
    <dgm:cxn modelId="{A3FAE4FF-C9A0-48E4-A25B-CA67BD881601}" type="presOf" srcId="{F98C2840-6A3C-4353-9409-7DEC1D0B5CB7}" destId="{62DA955B-A446-43F5-A1C4-CCCA225752A7}" srcOrd="0" destOrd="0" presId="urn:microsoft.com/office/officeart/2008/layout/HorizontalMultiLevelHierarchy"/>
    <dgm:cxn modelId="{A8BA0E21-D177-4113-898F-1A7B3700974A}" type="presParOf" srcId="{90954252-95B1-4DDD-9F2B-CB74E27EB4BD}" destId="{B0C0FB8F-08D6-458D-B5A1-3AD2C1ED04AB}" srcOrd="0" destOrd="0" presId="urn:microsoft.com/office/officeart/2008/layout/HorizontalMultiLevelHierarchy"/>
    <dgm:cxn modelId="{E818B017-316B-406E-B6E2-C654A8BD2013}" type="presParOf" srcId="{B0C0FB8F-08D6-458D-B5A1-3AD2C1ED04AB}" destId="{D79AF1FE-7A1A-46D0-B117-E19287C31C0B}" srcOrd="0" destOrd="0" presId="urn:microsoft.com/office/officeart/2008/layout/HorizontalMultiLevelHierarchy"/>
    <dgm:cxn modelId="{3A4F4207-48BB-4046-B551-A21484BA7876}" type="presParOf" srcId="{B0C0FB8F-08D6-458D-B5A1-3AD2C1ED04AB}" destId="{D34F08E6-143C-43DB-B19B-F8EA7F0D5BFC}" srcOrd="1" destOrd="0" presId="urn:microsoft.com/office/officeart/2008/layout/HorizontalMultiLevelHierarchy"/>
    <dgm:cxn modelId="{821114B6-127B-4793-A466-1A7BDD12DED9}" type="presParOf" srcId="{D34F08E6-143C-43DB-B19B-F8EA7F0D5BFC}" destId="{67BE0FEB-EF39-43D5-861D-855E1578640F}" srcOrd="0" destOrd="0" presId="urn:microsoft.com/office/officeart/2008/layout/HorizontalMultiLevelHierarchy"/>
    <dgm:cxn modelId="{E8985598-1EAD-47A1-813B-2C4113F1B974}" type="presParOf" srcId="{67BE0FEB-EF39-43D5-861D-855E1578640F}" destId="{319E5148-7C9E-40F9-AF01-D25D73C753C7}" srcOrd="0" destOrd="0" presId="urn:microsoft.com/office/officeart/2008/layout/HorizontalMultiLevelHierarchy"/>
    <dgm:cxn modelId="{485AEBD6-1DA7-466C-8CA0-5541B2416D3F}" type="presParOf" srcId="{D34F08E6-143C-43DB-B19B-F8EA7F0D5BFC}" destId="{53821B81-EBCC-4DE2-BFFA-9117A224D2DA}" srcOrd="1" destOrd="0" presId="urn:microsoft.com/office/officeart/2008/layout/HorizontalMultiLevelHierarchy"/>
    <dgm:cxn modelId="{23FDDC63-45D3-41E4-9EE1-E880155C7B4E}" type="presParOf" srcId="{53821B81-EBCC-4DE2-BFFA-9117A224D2DA}" destId="{41643F47-78C3-4823-A120-B083DE4B5522}" srcOrd="0" destOrd="0" presId="urn:microsoft.com/office/officeart/2008/layout/HorizontalMultiLevelHierarchy"/>
    <dgm:cxn modelId="{2EA818EC-982B-41AF-A3D5-45818879952E}" type="presParOf" srcId="{53821B81-EBCC-4DE2-BFFA-9117A224D2DA}" destId="{006399E8-2F1B-4542-9F94-8132F30BF499}" srcOrd="1" destOrd="0" presId="urn:microsoft.com/office/officeart/2008/layout/HorizontalMultiLevelHierarchy"/>
    <dgm:cxn modelId="{309860CC-E1CF-4FED-84F2-3E8F45A78419}" type="presParOf" srcId="{006399E8-2F1B-4542-9F94-8132F30BF499}" destId="{1635046F-A0D9-44F2-BE65-D0E56B3E2743}" srcOrd="0" destOrd="0" presId="urn:microsoft.com/office/officeart/2008/layout/HorizontalMultiLevelHierarchy"/>
    <dgm:cxn modelId="{457BE4BC-14D6-4E3D-9E5F-D5C98425548B}" type="presParOf" srcId="{1635046F-A0D9-44F2-BE65-D0E56B3E2743}" destId="{D0566A25-8D5B-4366-8725-381DAEFC8B43}" srcOrd="0" destOrd="0" presId="urn:microsoft.com/office/officeart/2008/layout/HorizontalMultiLevelHierarchy"/>
    <dgm:cxn modelId="{8754D8D7-CAFA-434F-A62E-162FCE8338B8}" type="presParOf" srcId="{006399E8-2F1B-4542-9F94-8132F30BF499}" destId="{46687A9C-7F77-4242-B051-96C84B61EB92}" srcOrd="1" destOrd="0" presId="urn:microsoft.com/office/officeart/2008/layout/HorizontalMultiLevelHierarchy"/>
    <dgm:cxn modelId="{C1AC30F5-C4E7-45DF-BAD2-8C4CBD33052B}" type="presParOf" srcId="{46687A9C-7F77-4242-B051-96C84B61EB92}" destId="{29A34DAC-4399-4854-80DB-50454B877A25}" srcOrd="0" destOrd="0" presId="urn:microsoft.com/office/officeart/2008/layout/HorizontalMultiLevelHierarchy"/>
    <dgm:cxn modelId="{09B42AFC-B2A6-4BD3-A00F-596D6D3A0785}" type="presParOf" srcId="{46687A9C-7F77-4242-B051-96C84B61EB92}" destId="{A93C692E-FD2D-4AC1-A403-788143B6CF5A}" srcOrd="1" destOrd="0" presId="urn:microsoft.com/office/officeart/2008/layout/HorizontalMultiLevelHierarchy"/>
    <dgm:cxn modelId="{A577659F-ADCB-4B87-9E5D-76A28CCA2740}" type="presParOf" srcId="{A93C692E-FD2D-4AC1-A403-788143B6CF5A}" destId="{2635F889-DC6C-45DB-ADF0-7CB2E048E6E6}" srcOrd="0" destOrd="0" presId="urn:microsoft.com/office/officeart/2008/layout/HorizontalMultiLevelHierarchy"/>
    <dgm:cxn modelId="{802514B4-A4CD-4416-B7CC-D16BF18B446C}" type="presParOf" srcId="{2635F889-DC6C-45DB-ADF0-7CB2E048E6E6}" destId="{F96E2171-E680-49CE-8C34-CAB0B470ECB0}" srcOrd="0" destOrd="0" presId="urn:microsoft.com/office/officeart/2008/layout/HorizontalMultiLevelHierarchy"/>
    <dgm:cxn modelId="{F3521AC0-5AE1-4390-BDCB-B76CD8AB4EB8}" type="presParOf" srcId="{A93C692E-FD2D-4AC1-A403-788143B6CF5A}" destId="{629FD06C-2330-42DF-ACB3-A66526A0DCE7}" srcOrd="1" destOrd="0" presId="urn:microsoft.com/office/officeart/2008/layout/HorizontalMultiLevelHierarchy"/>
    <dgm:cxn modelId="{1C0A85EF-8252-4D80-8489-16895FC321B8}" type="presParOf" srcId="{629FD06C-2330-42DF-ACB3-A66526A0DCE7}" destId="{F2AFDAC5-1D70-4BCF-8B1C-F236F4BF4FA7}" srcOrd="0" destOrd="0" presId="urn:microsoft.com/office/officeart/2008/layout/HorizontalMultiLevelHierarchy"/>
    <dgm:cxn modelId="{87561981-2397-488B-8439-E74DD9B19D1B}" type="presParOf" srcId="{629FD06C-2330-42DF-ACB3-A66526A0DCE7}" destId="{9F52CDA0-738B-4394-8352-8C8791CC8DF6}" srcOrd="1" destOrd="0" presId="urn:microsoft.com/office/officeart/2008/layout/HorizontalMultiLevelHierarchy"/>
    <dgm:cxn modelId="{2097A79F-05FC-4C0E-899F-5AB6A3E9607F}" type="presParOf" srcId="{9F52CDA0-738B-4394-8352-8C8791CC8DF6}" destId="{273D13CE-1CB5-4053-A9F7-CADFB6AD74F3}" srcOrd="0" destOrd="0" presId="urn:microsoft.com/office/officeart/2008/layout/HorizontalMultiLevelHierarchy"/>
    <dgm:cxn modelId="{43B3BF4F-786E-4C48-9D6A-6AF38347042B}" type="presParOf" srcId="{273D13CE-1CB5-4053-A9F7-CADFB6AD74F3}" destId="{CBE33C52-93B4-49B3-9774-CF906FB2AEA0}" srcOrd="0" destOrd="0" presId="urn:microsoft.com/office/officeart/2008/layout/HorizontalMultiLevelHierarchy"/>
    <dgm:cxn modelId="{6D62EF61-A5C0-4329-86A5-0C2AE38CF407}" type="presParOf" srcId="{9F52CDA0-738B-4394-8352-8C8791CC8DF6}" destId="{E18AB2E3-63A4-4132-A160-BEE2216443A8}" srcOrd="1" destOrd="0" presId="urn:microsoft.com/office/officeart/2008/layout/HorizontalMultiLevelHierarchy"/>
    <dgm:cxn modelId="{913AAE12-9664-4E7E-945A-9736819F6FD9}" type="presParOf" srcId="{E18AB2E3-63A4-4132-A160-BEE2216443A8}" destId="{63EB2A89-1A77-4A73-89FC-8455FF0B4C35}" srcOrd="0" destOrd="0" presId="urn:microsoft.com/office/officeart/2008/layout/HorizontalMultiLevelHierarchy"/>
    <dgm:cxn modelId="{C2CB5566-F201-4052-BEEB-90C38A958433}" type="presParOf" srcId="{E18AB2E3-63A4-4132-A160-BEE2216443A8}" destId="{7F33DAAF-DDE4-4575-B304-719C24621174}" srcOrd="1" destOrd="0" presId="urn:microsoft.com/office/officeart/2008/layout/HorizontalMultiLevelHierarchy"/>
    <dgm:cxn modelId="{FE656838-C158-4597-B6D9-9351678FF000}" type="presParOf" srcId="{A93C692E-FD2D-4AC1-A403-788143B6CF5A}" destId="{52B6A495-193A-4D87-8468-5CAC574E8C94}" srcOrd="2" destOrd="0" presId="urn:microsoft.com/office/officeart/2008/layout/HorizontalMultiLevelHierarchy"/>
    <dgm:cxn modelId="{FBB73051-0A17-47D3-B4CE-B19152126322}" type="presParOf" srcId="{52B6A495-193A-4D87-8468-5CAC574E8C94}" destId="{3EEA7E6F-0A35-4288-BC9F-566110D71176}" srcOrd="0" destOrd="0" presId="urn:microsoft.com/office/officeart/2008/layout/HorizontalMultiLevelHierarchy"/>
    <dgm:cxn modelId="{0E51BB24-DC58-4EB2-B8B1-A05F4A8D5414}" type="presParOf" srcId="{A93C692E-FD2D-4AC1-A403-788143B6CF5A}" destId="{24806DC1-646B-4F08-980C-EFB149E35449}" srcOrd="3" destOrd="0" presId="urn:microsoft.com/office/officeart/2008/layout/HorizontalMultiLevelHierarchy"/>
    <dgm:cxn modelId="{BC2A762C-38D5-44ED-BAC8-290746C01150}" type="presParOf" srcId="{24806DC1-646B-4F08-980C-EFB149E35449}" destId="{FE3A5A33-4BB7-4A00-993B-8E252D4B565E}" srcOrd="0" destOrd="0" presId="urn:microsoft.com/office/officeart/2008/layout/HorizontalMultiLevelHierarchy"/>
    <dgm:cxn modelId="{BC1899F9-4A99-45E8-9F2F-E01919A6157B}" type="presParOf" srcId="{24806DC1-646B-4F08-980C-EFB149E35449}" destId="{2AF186AF-58BB-4FFF-828A-EF1988717572}" srcOrd="1" destOrd="0" presId="urn:microsoft.com/office/officeart/2008/layout/HorizontalMultiLevelHierarchy"/>
    <dgm:cxn modelId="{55653C31-0C9E-4FA4-9D53-F7D829290596}" type="presParOf" srcId="{2AF186AF-58BB-4FFF-828A-EF1988717572}" destId="{778924CE-16D0-4F2B-8F48-7E8242F40F8B}" srcOrd="0" destOrd="0" presId="urn:microsoft.com/office/officeart/2008/layout/HorizontalMultiLevelHierarchy"/>
    <dgm:cxn modelId="{203FD29F-3796-4C2D-AE07-FF8F0A514A1C}" type="presParOf" srcId="{778924CE-16D0-4F2B-8F48-7E8242F40F8B}" destId="{0E63312B-D7DF-4518-83EA-0761B1CF6D94}" srcOrd="0" destOrd="0" presId="urn:microsoft.com/office/officeart/2008/layout/HorizontalMultiLevelHierarchy"/>
    <dgm:cxn modelId="{F1F00484-B107-408E-ACE4-1EAE4786A7DD}" type="presParOf" srcId="{2AF186AF-58BB-4FFF-828A-EF1988717572}" destId="{FBAA46C6-19D9-43CA-88BE-BA06C6C19D82}" srcOrd="1" destOrd="0" presId="urn:microsoft.com/office/officeart/2008/layout/HorizontalMultiLevelHierarchy"/>
    <dgm:cxn modelId="{4D486E5A-C447-4A1E-9235-D30FF09D0562}" type="presParOf" srcId="{FBAA46C6-19D9-43CA-88BE-BA06C6C19D82}" destId="{1475719A-DF2C-4B70-928E-8F3286F8C84A}" srcOrd="0" destOrd="0" presId="urn:microsoft.com/office/officeart/2008/layout/HorizontalMultiLevelHierarchy"/>
    <dgm:cxn modelId="{04AFCA9E-35F3-4FF8-A2E5-74D0597C50E1}" type="presParOf" srcId="{FBAA46C6-19D9-43CA-88BE-BA06C6C19D82}" destId="{20C2A5D6-5CA6-4517-96E0-D2F358096D82}" srcOrd="1" destOrd="0" presId="urn:microsoft.com/office/officeart/2008/layout/HorizontalMultiLevelHierarchy"/>
    <dgm:cxn modelId="{5A6439DD-1BDC-4248-9021-91AA961E5EE3}" type="presParOf" srcId="{20C2A5D6-5CA6-4517-96E0-D2F358096D82}" destId="{2B7B489F-8FB4-467A-93A4-3577647616DC}" srcOrd="0" destOrd="0" presId="urn:microsoft.com/office/officeart/2008/layout/HorizontalMultiLevelHierarchy"/>
    <dgm:cxn modelId="{D89074B6-2275-4795-A68B-3D3D060022E2}" type="presParOf" srcId="{2B7B489F-8FB4-467A-93A4-3577647616DC}" destId="{8D0EF09B-AA2D-480A-859B-D26C7FB68AB5}" srcOrd="0" destOrd="0" presId="urn:microsoft.com/office/officeart/2008/layout/HorizontalMultiLevelHierarchy"/>
    <dgm:cxn modelId="{81BE5B60-AAE3-458D-B749-AB249208488E}" type="presParOf" srcId="{20C2A5D6-5CA6-4517-96E0-D2F358096D82}" destId="{C09515AA-AFB1-442A-83EF-4C21A63AC1D8}" srcOrd="1" destOrd="0" presId="urn:microsoft.com/office/officeart/2008/layout/HorizontalMultiLevelHierarchy"/>
    <dgm:cxn modelId="{70C93302-7338-468C-BF89-D490A8A31E16}" type="presParOf" srcId="{C09515AA-AFB1-442A-83EF-4C21A63AC1D8}" destId="{141377CD-7110-4BDA-8E84-F073E20ADB48}" srcOrd="0" destOrd="0" presId="urn:microsoft.com/office/officeart/2008/layout/HorizontalMultiLevelHierarchy"/>
    <dgm:cxn modelId="{C3728058-A60E-4958-B5CA-0893E7EF19F9}" type="presParOf" srcId="{C09515AA-AFB1-442A-83EF-4C21A63AC1D8}" destId="{F4403778-3D93-402B-A01A-4B56D5B66F06}" srcOrd="1" destOrd="0" presId="urn:microsoft.com/office/officeart/2008/layout/HorizontalMultiLevelHierarchy"/>
    <dgm:cxn modelId="{49E92260-C38D-49E5-866F-0F72AA79F5ED}" type="presParOf" srcId="{F4403778-3D93-402B-A01A-4B56D5B66F06}" destId="{ECF277D4-6B23-4335-B893-C379BB805283}" srcOrd="0" destOrd="0" presId="urn:microsoft.com/office/officeart/2008/layout/HorizontalMultiLevelHierarchy"/>
    <dgm:cxn modelId="{97896056-1EF9-4D9D-9008-1E24D72EF524}" type="presParOf" srcId="{ECF277D4-6B23-4335-B893-C379BB805283}" destId="{DE48BB39-F376-4818-8DC2-349117F2E4B8}" srcOrd="0" destOrd="0" presId="urn:microsoft.com/office/officeart/2008/layout/HorizontalMultiLevelHierarchy"/>
    <dgm:cxn modelId="{80B72036-6472-46C5-994A-2577B955A93F}" type="presParOf" srcId="{F4403778-3D93-402B-A01A-4B56D5B66F06}" destId="{D8F8478A-9A9B-45C1-B704-FD3886FD5DAD}" srcOrd="1" destOrd="0" presId="urn:microsoft.com/office/officeart/2008/layout/HorizontalMultiLevelHierarchy"/>
    <dgm:cxn modelId="{A38F442D-2C39-4A4D-AF8F-95204EE77BAE}" type="presParOf" srcId="{D8F8478A-9A9B-45C1-B704-FD3886FD5DAD}" destId="{CE9A5317-1BD4-4DB0-AC1D-E0DE9699CBC5}" srcOrd="0" destOrd="0" presId="urn:microsoft.com/office/officeart/2008/layout/HorizontalMultiLevelHierarchy"/>
    <dgm:cxn modelId="{941D8D2F-4E56-45A2-B2D7-31FB88424A0E}" type="presParOf" srcId="{D8F8478A-9A9B-45C1-B704-FD3886FD5DAD}" destId="{0DF7B627-8BA5-4528-8B16-233AA53F377A}" srcOrd="1" destOrd="0" presId="urn:microsoft.com/office/officeart/2008/layout/HorizontalMultiLevelHierarchy"/>
    <dgm:cxn modelId="{6E91C0A1-A661-4B1A-AB6E-61710D87C96F}" type="presParOf" srcId="{0DF7B627-8BA5-4528-8B16-233AA53F377A}" destId="{72F38CFA-F945-485F-9027-1C2D464F9270}" srcOrd="0" destOrd="0" presId="urn:microsoft.com/office/officeart/2008/layout/HorizontalMultiLevelHierarchy"/>
    <dgm:cxn modelId="{A6F83FAC-1A2F-49E0-885A-F0A5E5D964BE}" type="presParOf" srcId="{72F38CFA-F945-485F-9027-1C2D464F9270}" destId="{4457BAE6-496B-42CE-8A32-C4DD21C77791}" srcOrd="0" destOrd="0" presId="urn:microsoft.com/office/officeart/2008/layout/HorizontalMultiLevelHierarchy"/>
    <dgm:cxn modelId="{1260433E-58A4-4CBA-8BF2-0016DE046D65}" type="presParOf" srcId="{0DF7B627-8BA5-4528-8B16-233AA53F377A}" destId="{E4078C08-1C2B-46D1-940D-F71B3673944E}" srcOrd="1" destOrd="0" presId="urn:microsoft.com/office/officeart/2008/layout/HorizontalMultiLevelHierarchy"/>
    <dgm:cxn modelId="{3625553C-A3FD-4006-8281-815171A4789D}" type="presParOf" srcId="{E4078C08-1C2B-46D1-940D-F71B3673944E}" destId="{69C8CDD2-AE06-4458-BC4D-B27A4D5899B6}" srcOrd="0" destOrd="0" presId="urn:microsoft.com/office/officeart/2008/layout/HorizontalMultiLevelHierarchy"/>
    <dgm:cxn modelId="{CDF6C30D-CE2D-4203-8600-5F2608189CA4}" type="presParOf" srcId="{E4078C08-1C2B-46D1-940D-F71B3673944E}" destId="{5FBBCAFE-B3C1-49D1-895D-E8C0FA1EF205}" srcOrd="1" destOrd="0" presId="urn:microsoft.com/office/officeart/2008/layout/HorizontalMultiLevelHierarchy"/>
    <dgm:cxn modelId="{D5A2E97F-4510-4124-872C-E420C5EE5491}" type="presParOf" srcId="{F4403778-3D93-402B-A01A-4B56D5B66F06}" destId="{E1AE3B15-4E67-483D-A4E9-D5F5D8E5B71B}" srcOrd="2" destOrd="0" presId="urn:microsoft.com/office/officeart/2008/layout/HorizontalMultiLevelHierarchy"/>
    <dgm:cxn modelId="{1F6EC22F-BC2B-46EC-82D3-F52F917A28D9}" type="presParOf" srcId="{E1AE3B15-4E67-483D-A4E9-D5F5D8E5B71B}" destId="{610B5732-4C08-49E7-B1C4-A9637F09FF34}" srcOrd="0" destOrd="0" presId="urn:microsoft.com/office/officeart/2008/layout/HorizontalMultiLevelHierarchy"/>
    <dgm:cxn modelId="{20D03504-E814-4B8E-96E4-820FC2C7F4C6}" type="presParOf" srcId="{F4403778-3D93-402B-A01A-4B56D5B66F06}" destId="{9FD7B2D6-B666-4F0B-8714-C49C3B8D72AD}" srcOrd="3" destOrd="0" presId="urn:microsoft.com/office/officeart/2008/layout/HorizontalMultiLevelHierarchy"/>
    <dgm:cxn modelId="{F6810CD0-19F2-4CF1-B233-EE0E1E4C35F5}" type="presParOf" srcId="{9FD7B2D6-B666-4F0B-8714-C49C3B8D72AD}" destId="{7995FC97-B37E-49BF-8CDF-58097EFF65AC}" srcOrd="0" destOrd="0" presId="urn:microsoft.com/office/officeart/2008/layout/HorizontalMultiLevelHierarchy"/>
    <dgm:cxn modelId="{A8D3C89E-5392-470D-97E3-CEAB5D62005A}" type="presParOf" srcId="{9FD7B2D6-B666-4F0B-8714-C49C3B8D72AD}" destId="{D9C3CFE7-10C1-40B0-824F-465D01DDEF4E}" srcOrd="1" destOrd="0" presId="urn:microsoft.com/office/officeart/2008/layout/HorizontalMultiLevelHierarchy"/>
    <dgm:cxn modelId="{A4731F9A-4351-4476-96E4-A36693B79D97}" type="presParOf" srcId="{D9C3CFE7-10C1-40B0-824F-465D01DDEF4E}" destId="{12033C53-91F6-488A-AA8A-913CB46EA0E6}" srcOrd="0" destOrd="0" presId="urn:microsoft.com/office/officeart/2008/layout/HorizontalMultiLevelHierarchy"/>
    <dgm:cxn modelId="{CE88EA48-7C2F-41FE-933D-E1FCBD42C6BD}" type="presParOf" srcId="{12033C53-91F6-488A-AA8A-913CB46EA0E6}" destId="{5D742666-8E5C-4D54-ABB4-67E84D461B1B}" srcOrd="0" destOrd="0" presId="urn:microsoft.com/office/officeart/2008/layout/HorizontalMultiLevelHierarchy"/>
    <dgm:cxn modelId="{573DEBBB-4858-49B2-9D3B-31978C94B4A3}" type="presParOf" srcId="{D9C3CFE7-10C1-40B0-824F-465D01DDEF4E}" destId="{E0D48E3F-A7A9-4B8E-9423-6E2A991A5CC3}" srcOrd="1" destOrd="0" presId="urn:microsoft.com/office/officeart/2008/layout/HorizontalMultiLevelHierarchy"/>
    <dgm:cxn modelId="{9334165B-B5A8-4CAB-B20E-F5F54B16FF53}" type="presParOf" srcId="{E0D48E3F-A7A9-4B8E-9423-6E2A991A5CC3}" destId="{F88203C4-9828-4FDF-A0F5-671C7384C2BA}" srcOrd="0" destOrd="0" presId="urn:microsoft.com/office/officeart/2008/layout/HorizontalMultiLevelHierarchy"/>
    <dgm:cxn modelId="{67EFAF57-7895-4B49-8D5D-0BF69DBBD2ED}" type="presParOf" srcId="{E0D48E3F-A7A9-4B8E-9423-6E2A991A5CC3}" destId="{4E97DBC9-9987-47A7-BABF-C276BD92D728}" srcOrd="1" destOrd="0" presId="urn:microsoft.com/office/officeart/2008/layout/HorizontalMultiLevelHierarchy"/>
    <dgm:cxn modelId="{D6F8579B-C980-4DD6-850C-8DC03C450C4C}" type="presParOf" srcId="{20C2A5D6-5CA6-4517-96E0-D2F358096D82}" destId="{15E0C317-E540-4043-80A8-5267DFBD88C2}" srcOrd="2" destOrd="0" presId="urn:microsoft.com/office/officeart/2008/layout/HorizontalMultiLevelHierarchy"/>
    <dgm:cxn modelId="{943B37CC-4CAB-4ED9-8C88-492A686A74DD}" type="presParOf" srcId="{15E0C317-E540-4043-80A8-5267DFBD88C2}" destId="{F7437543-9495-4194-AFB9-1E5BADC52F71}" srcOrd="0" destOrd="0" presId="urn:microsoft.com/office/officeart/2008/layout/HorizontalMultiLevelHierarchy"/>
    <dgm:cxn modelId="{8E144DB4-0294-4A71-B3E1-E4D4DBEF0A84}" type="presParOf" srcId="{20C2A5D6-5CA6-4517-96E0-D2F358096D82}" destId="{BA93EB6C-62D2-4670-8D0D-B1FB5A664459}" srcOrd="3" destOrd="0" presId="urn:microsoft.com/office/officeart/2008/layout/HorizontalMultiLevelHierarchy"/>
    <dgm:cxn modelId="{609FDAAD-DA29-433C-9E23-3DBB7CEAD1F1}" type="presParOf" srcId="{BA93EB6C-62D2-4670-8D0D-B1FB5A664459}" destId="{11F04F8F-F1EF-4B08-ABC6-692D7884D957}" srcOrd="0" destOrd="0" presId="urn:microsoft.com/office/officeart/2008/layout/HorizontalMultiLevelHierarchy"/>
    <dgm:cxn modelId="{51AF4509-3EAF-4089-BB2A-4D725469B1A7}" type="presParOf" srcId="{BA93EB6C-62D2-4670-8D0D-B1FB5A664459}" destId="{96207DAB-151F-426D-8BDB-3E3319DD96AE}" srcOrd="1" destOrd="0" presId="urn:microsoft.com/office/officeart/2008/layout/HorizontalMultiLevelHierarchy"/>
    <dgm:cxn modelId="{FACF3A61-EA87-4A06-BA91-5AB4FE30D60F}" type="presParOf" srcId="{96207DAB-151F-426D-8BDB-3E3319DD96AE}" destId="{6C49FE65-26BB-4FEC-A80F-BEC150D292E6}" srcOrd="0" destOrd="0" presId="urn:microsoft.com/office/officeart/2008/layout/HorizontalMultiLevelHierarchy"/>
    <dgm:cxn modelId="{169DDEF8-E5EC-45DA-9D7E-48B7F568AE22}" type="presParOf" srcId="{6C49FE65-26BB-4FEC-A80F-BEC150D292E6}" destId="{D3CCD052-EA94-4322-911C-8D7431D0053F}" srcOrd="0" destOrd="0" presId="urn:microsoft.com/office/officeart/2008/layout/HorizontalMultiLevelHierarchy"/>
    <dgm:cxn modelId="{8A637EF5-7FCD-4949-ADE6-5311936E238F}" type="presParOf" srcId="{96207DAB-151F-426D-8BDB-3E3319DD96AE}" destId="{71B1327C-3CB0-42EA-854C-97649F13300C}" srcOrd="1" destOrd="0" presId="urn:microsoft.com/office/officeart/2008/layout/HorizontalMultiLevelHierarchy"/>
    <dgm:cxn modelId="{233DFD52-AB2C-4308-810A-9D0A49AEBE4F}" type="presParOf" srcId="{71B1327C-3CB0-42EA-854C-97649F13300C}" destId="{F026C912-43BE-4735-BA3C-63F285802B5F}" srcOrd="0" destOrd="0" presId="urn:microsoft.com/office/officeart/2008/layout/HorizontalMultiLevelHierarchy"/>
    <dgm:cxn modelId="{772F7788-C685-481B-A03A-33390F84F7A1}" type="presParOf" srcId="{71B1327C-3CB0-42EA-854C-97649F13300C}" destId="{B2453B80-A98F-4026-9EBB-74B72552C333}" srcOrd="1" destOrd="0" presId="urn:microsoft.com/office/officeart/2008/layout/HorizontalMultiLevelHierarchy"/>
    <dgm:cxn modelId="{9FF6D3AD-BDCC-4E53-9688-1049F688632A}" type="presParOf" srcId="{B2453B80-A98F-4026-9EBB-74B72552C333}" destId="{6F6C3F6E-A2C0-4764-A2D4-1A465A8A04DB}" srcOrd="0" destOrd="0" presId="urn:microsoft.com/office/officeart/2008/layout/HorizontalMultiLevelHierarchy"/>
    <dgm:cxn modelId="{905F3DF5-CB34-4112-BC10-CE8017ADC624}" type="presParOf" srcId="{6F6C3F6E-A2C0-4764-A2D4-1A465A8A04DB}" destId="{ACA90C65-7612-49D3-9A03-7AED1BC62D7D}" srcOrd="0" destOrd="0" presId="urn:microsoft.com/office/officeart/2008/layout/HorizontalMultiLevelHierarchy"/>
    <dgm:cxn modelId="{62EBCC22-E6CA-4656-B4DC-E23809C4F10A}" type="presParOf" srcId="{B2453B80-A98F-4026-9EBB-74B72552C333}" destId="{1F7261D0-8B15-4325-A773-D69C93B6DCA1}" srcOrd="1" destOrd="0" presId="urn:microsoft.com/office/officeart/2008/layout/HorizontalMultiLevelHierarchy"/>
    <dgm:cxn modelId="{A3611E5F-9C35-4F20-BDD0-0197121C7D18}" type="presParOf" srcId="{1F7261D0-8B15-4325-A773-D69C93B6DCA1}" destId="{144A303D-1115-4E92-9135-55D02C0F10CD}" srcOrd="0" destOrd="0" presId="urn:microsoft.com/office/officeart/2008/layout/HorizontalMultiLevelHierarchy"/>
    <dgm:cxn modelId="{052D08EC-5544-44D6-891D-A6532CEA2F42}" type="presParOf" srcId="{1F7261D0-8B15-4325-A773-D69C93B6DCA1}" destId="{D136CEC8-10DC-4F66-A231-51762C5BA1A9}" srcOrd="1" destOrd="0" presId="urn:microsoft.com/office/officeart/2008/layout/HorizontalMultiLevelHierarchy"/>
    <dgm:cxn modelId="{2D880833-EFE6-4F35-B754-2CACD176D257}" type="presParOf" srcId="{96207DAB-151F-426D-8BDB-3E3319DD96AE}" destId="{0386181A-EB9C-486B-90FD-2328BD58D457}" srcOrd="2" destOrd="0" presId="urn:microsoft.com/office/officeart/2008/layout/HorizontalMultiLevelHierarchy"/>
    <dgm:cxn modelId="{01A4E3AF-6E35-44B1-8C71-CD9048869B2F}" type="presParOf" srcId="{0386181A-EB9C-486B-90FD-2328BD58D457}" destId="{DC265F2A-BD27-4152-BB27-3E89EF95208B}" srcOrd="0" destOrd="0" presId="urn:microsoft.com/office/officeart/2008/layout/HorizontalMultiLevelHierarchy"/>
    <dgm:cxn modelId="{92979647-86E4-458C-B82B-01F68963A987}" type="presParOf" srcId="{96207DAB-151F-426D-8BDB-3E3319DD96AE}" destId="{520E5366-9C3A-498F-8A4F-3A86890E521C}" srcOrd="3" destOrd="0" presId="urn:microsoft.com/office/officeart/2008/layout/HorizontalMultiLevelHierarchy"/>
    <dgm:cxn modelId="{9CB762FA-A1BB-496B-879A-F7C55CAE2590}" type="presParOf" srcId="{520E5366-9C3A-498F-8A4F-3A86890E521C}" destId="{C2643AC1-14B7-4688-80F2-EC79B1D02504}" srcOrd="0" destOrd="0" presId="urn:microsoft.com/office/officeart/2008/layout/HorizontalMultiLevelHierarchy"/>
    <dgm:cxn modelId="{B6980691-8131-4DB0-BA66-B335B0148674}" type="presParOf" srcId="{520E5366-9C3A-498F-8A4F-3A86890E521C}" destId="{E1D5AD4F-0D11-4311-8C6F-381761E5A20F}" srcOrd="1" destOrd="0" presId="urn:microsoft.com/office/officeart/2008/layout/HorizontalMultiLevelHierarchy"/>
    <dgm:cxn modelId="{3047E10C-B1D4-4A49-99FB-15C5780A06B8}" type="presParOf" srcId="{E1D5AD4F-0D11-4311-8C6F-381761E5A20F}" destId="{6748F1C6-3644-4354-B6EF-668B03977E84}" srcOrd="0" destOrd="0" presId="urn:microsoft.com/office/officeart/2008/layout/HorizontalMultiLevelHierarchy"/>
    <dgm:cxn modelId="{5FA0D4EB-61C4-4CA8-AEEC-7F6B43CF5671}" type="presParOf" srcId="{6748F1C6-3644-4354-B6EF-668B03977E84}" destId="{9232CF82-C660-44E7-96DA-5FCD91CA864E}" srcOrd="0" destOrd="0" presId="urn:microsoft.com/office/officeart/2008/layout/HorizontalMultiLevelHierarchy"/>
    <dgm:cxn modelId="{25FC56EF-3C1E-424D-BA8B-A02F0E1AB6CF}" type="presParOf" srcId="{E1D5AD4F-0D11-4311-8C6F-381761E5A20F}" destId="{6C56F112-4A09-4733-B456-18C71ED0453C}" srcOrd="1" destOrd="0" presId="urn:microsoft.com/office/officeart/2008/layout/HorizontalMultiLevelHierarchy"/>
    <dgm:cxn modelId="{0815CE70-5C30-4A62-9C14-290D31DD9CD6}" type="presParOf" srcId="{6C56F112-4A09-4733-B456-18C71ED0453C}" destId="{6984CC17-0E7F-44A7-9606-FC67C072F583}" srcOrd="0" destOrd="0" presId="urn:microsoft.com/office/officeart/2008/layout/HorizontalMultiLevelHierarchy"/>
    <dgm:cxn modelId="{31F5DB1C-1DB9-4922-AD28-A79D763A4101}" type="presParOf" srcId="{6C56F112-4A09-4733-B456-18C71ED0453C}" destId="{16AA82A5-4578-4648-857A-EF05931C26D2}" srcOrd="1" destOrd="0" presId="urn:microsoft.com/office/officeart/2008/layout/HorizontalMultiLevelHierarchy"/>
    <dgm:cxn modelId="{438CE8F1-589D-48E5-A7A9-B02A80B435AC}" type="presParOf" srcId="{D34F08E6-143C-43DB-B19B-F8EA7F0D5BFC}" destId="{9E28EB09-C824-4FDC-BA52-E14262538D8D}" srcOrd="2" destOrd="0" presId="urn:microsoft.com/office/officeart/2008/layout/HorizontalMultiLevelHierarchy"/>
    <dgm:cxn modelId="{FB076BC5-1341-4335-8A87-8345BF7F31DE}" type="presParOf" srcId="{9E28EB09-C824-4FDC-BA52-E14262538D8D}" destId="{D2E9027A-09BB-4FC7-B7F1-5F356649E6FB}" srcOrd="0" destOrd="0" presId="urn:microsoft.com/office/officeart/2008/layout/HorizontalMultiLevelHierarchy"/>
    <dgm:cxn modelId="{4B94E4E6-2D6F-4C8D-A2BE-7217B93428E0}" type="presParOf" srcId="{D34F08E6-143C-43DB-B19B-F8EA7F0D5BFC}" destId="{50878CB3-29B8-4CEC-B83C-A41DF576CBAA}" srcOrd="3" destOrd="0" presId="urn:microsoft.com/office/officeart/2008/layout/HorizontalMultiLevelHierarchy"/>
    <dgm:cxn modelId="{5896005D-3CB6-4153-B644-9D45081D3B05}" type="presParOf" srcId="{50878CB3-29B8-4CEC-B83C-A41DF576CBAA}" destId="{01DBA955-EADE-43CF-B126-436416A5F44F}" srcOrd="0" destOrd="0" presId="urn:microsoft.com/office/officeart/2008/layout/HorizontalMultiLevelHierarchy"/>
    <dgm:cxn modelId="{506616BA-3337-4FAC-8951-FDE19B6D203A}" type="presParOf" srcId="{50878CB3-29B8-4CEC-B83C-A41DF576CBAA}" destId="{71C096B3-2DB1-4DB6-88FC-8D23F987C81F}" srcOrd="1" destOrd="0" presId="urn:microsoft.com/office/officeart/2008/layout/HorizontalMultiLevelHierarchy"/>
    <dgm:cxn modelId="{7E18A425-63A2-4B62-880C-0CA911FF47E2}" type="presParOf" srcId="{71C096B3-2DB1-4DB6-88FC-8D23F987C81F}" destId="{F0E4020C-FFFF-415E-AB5D-7375AC07C223}" srcOrd="0" destOrd="0" presId="urn:microsoft.com/office/officeart/2008/layout/HorizontalMultiLevelHierarchy"/>
    <dgm:cxn modelId="{119DAA72-9504-473B-B345-33DE863B4205}" type="presParOf" srcId="{F0E4020C-FFFF-415E-AB5D-7375AC07C223}" destId="{08BBA532-9805-4EE7-820E-9535FE524202}" srcOrd="0" destOrd="0" presId="urn:microsoft.com/office/officeart/2008/layout/HorizontalMultiLevelHierarchy"/>
    <dgm:cxn modelId="{A174F2BF-1296-4965-8B7D-A00DEB896D1F}" type="presParOf" srcId="{71C096B3-2DB1-4DB6-88FC-8D23F987C81F}" destId="{70196B0E-A6AC-4CE5-8CA4-C8564D3CF69B}" srcOrd="1" destOrd="0" presId="urn:microsoft.com/office/officeart/2008/layout/HorizontalMultiLevelHierarchy"/>
    <dgm:cxn modelId="{6AEE65FC-8EBB-42B8-AB54-E7C9BBDF6480}" type="presParOf" srcId="{70196B0E-A6AC-4CE5-8CA4-C8564D3CF69B}" destId="{80606A36-0D54-43E9-A773-BEA32D85A998}" srcOrd="0" destOrd="0" presId="urn:microsoft.com/office/officeart/2008/layout/HorizontalMultiLevelHierarchy"/>
    <dgm:cxn modelId="{A9D9B808-8312-4FDF-9389-A37393900D30}" type="presParOf" srcId="{70196B0E-A6AC-4CE5-8CA4-C8564D3CF69B}" destId="{7C49210A-CBDF-4298-B70D-749392ABD0D4}" srcOrd="1" destOrd="0" presId="urn:microsoft.com/office/officeart/2008/layout/HorizontalMultiLevelHierarchy"/>
    <dgm:cxn modelId="{69E09A6B-D20A-4A84-A29F-7BD9516E6D59}" type="presParOf" srcId="{7C49210A-CBDF-4298-B70D-749392ABD0D4}" destId="{4F25EB9E-7214-4C9A-B8B2-B6A577209D21}" srcOrd="0" destOrd="0" presId="urn:microsoft.com/office/officeart/2008/layout/HorizontalMultiLevelHierarchy"/>
    <dgm:cxn modelId="{8DE75C98-F256-4275-B1A6-22A696EB214D}" type="presParOf" srcId="{4F25EB9E-7214-4C9A-B8B2-B6A577209D21}" destId="{AECB7265-EEC1-45A5-A6EC-E4F86C8CA106}" srcOrd="0" destOrd="0" presId="urn:microsoft.com/office/officeart/2008/layout/HorizontalMultiLevelHierarchy"/>
    <dgm:cxn modelId="{3CFBB89B-EFFC-4C5D-8A42-3B6CD7D4ACBF}" type="presParOf" srcId="{7C49210A-CBDF-4298-B70D-749392ABD0D4}" destId="{3274266C-4284-40A6-9529-ADADE1BD3A51}" srcOrd="1" destOrd="0" presId="urn:microsoft.com/office/officeart/2008/layout/HorizontalMultiLevelHierarchy"/>
    <dgm:cxn modelId="{3F7EB7DC-9A4D-43A6-8649-84539CDD0916}" type="presParOf" srcId="{3274266C-4284-40A6-9529-ADADE1BD3A51}" destId="{B77BD9D7-9601-4328-8D74-A14F47D4FE26}" srcOrd="0" destOrd="0" presId="urn:microsoft.com/office/officeart/2008/layout/HorizontalMultiLevelHierarchy"/>
    <dgm:cxn modelId="{BE229E16-FDFB-48BC-8F9C-1AB608CAC03D}" type="presParOf" srcId="{3274266C-4284-40A6-9529-ADADE1BD3A51}" destId="{10DDC571-B530-4B59-AC98-1EAA8579BC9B}" srcOrd="1" destOrd="0" presId="urn:microsoft.com/office/officeart/2008/layout/HorizontalMultiLevelHierarchy"/>
    <dgm:cxn modelId="{39CF669C-F6F9-4DAD-B8CD-C21ECD42DED2}" type="presParOf" srcId="{71C096B3-2DB1-4DB6-88FC-8D23F987C81F}" destId="{9F490FB8-84CF-4159-B1FB-D0092AD6C3C7}" srcOrd="2" destOrd="0" presId="urn:microsoft.com/office/officeart/2008/layout/HorizontalMultiLevelHierarchy"/>
    <dgm:cxn modelId="{A1729659-3EAF-42CF-8250-5E7CF5F7A7D4}" type="presParOf" srcId="{9F490FB8-84CF-4159-B1FB-D0092AD6C3C7}" destId="{36B71080-5F0E-4F88-853E-2EBF41E35517}" srcOrd="0" destOrd="0" presId="urn:microsoft.com/office/officeart/2008/layout/HorizontalMultiLevelHierarchy"/>
    <dgm:cxn modelId="{2E14E756-5743-427D-9138-ACBDCAD42C89}" type="presParOf" srcId="{71C096B3-2DB1-4DB6-88FC-8D23F987C81F}" destId="{FBE68B0D-8155-41B9-834A-EBAA953F2337}" srcOrd="3" destOrd="0" presId="urn:microsoft.com/office/officeart/2008/layout/HorizontalMultiLevelHierarchy"/>
    <dgm:cxn modelId="{3F9836CC-14D7-46ED-8289-81597A3AB9A8}" type="presParOf" srcId="{FBE68B0D-8155-41B9-834A-EBAA953F2337}" destId="{F4CC778A-0837-4285-A9C5-018BF5F3F850}" srcOrd="0" destOrd="0" presId="urn:microsoft.com/office/officeart/2008/layout/HorizontalMultiLevelHierarchy"/>
    <dgm:cxn modelId="{AC6D020B-CDC6-43A0-8397-3199A294DAE9}" type="presParOf" srcId="{FBE68B0D-8155-41B9-834A-EBAA953F2337}" destId="{2E8BDF7D-D344-49D0-9CD8-7A73D2233218}" srcOrd="1" destOrd="0" presId="urn:microsoft.com/office/officeart/2008/layout/HorizontalMultiLevelHierarchy"/>
    <dgm:cxn modelId="{5D23A10E-9ED2-4BE3-B172-32496CC4AA16}" type="presParOf" srcId="{2E8BDF7D-D344-49D0-9CD8-7A73D2233218}" destId="{9E82A3C0-6DBD-4D79-81AB-C9BBE3BFBE3D}" srcOrd="0" destOrd="0" presId="urn:microsoft.com/office/officeart/2008/layout/HorizontalMultiLevelHierarchy"/>
    <dgm:cxn modelId="{55F48AFC-776A-42C2-8162-AA3DA80D9F87}" type="presParOf" srcId="{9E82A3C0-6DBD-4D79-81AB-C9BBE3BFBE3D}" destId="{32300465-26C5-4659-AA84-6498531150A7}" srcOrd="0" destOrd="0" presId="urn:microsoft.com/office/officeart/2008/layout/HorizontalMultiLevelHierarchy"/>
    <dgm:cxn modelId="{CE926F0A-1EE0-4232-A09D-52E71F8E30DA}" type="presParOf" srcId="{2E8BDF7D-D344-49D0-9CD8-7A73D2233218}" destId="{6E70029E-D558-4828-8017-06CCFCDEEB1A}" srcOrd="1" destOrd="0" presId="urn:microsoft.com/office/officeart/2008/layout/HorizontalMultiLevelHierarchy"/>
    <dgm:cxn modelId="{949F8292-35FE-4CB1-B0C5-33266A824C1C}" type="presParOf" srcId="{6E70029E-D558-4828-8017-06CCFCDEEB1A}" destId="{92F8DD44-D47B-4CD1-B385-AF8A3749A67F}" srcOrd="0" destOrd="0" presId="urn:microsoft.com/office/officeart/2008/layout/HorizontalMultiLevelHierarchy"/>
    <dgm:cxn modelId="{AB73C7FE-E92D-48AE-BDDB-5CB8A038CE8A}" type="presParOf" srcId="{6E70029E-D558-4828-8017-06CCFCDEEB1A}" destId="{2002DF74-1414-486D-994C-D5521DCAE5C8}" srcOrd="1" destOrd="0" presId="urn:microsoft.com/office/officeart/2008/layout/HorizontalMultiLevelHierarchy"/>
    <dgm:cxn modelId="{5AC042A9-D70C-4994-A601-9567FBA6B5E9}" type="presParOf" srcId="{D34F08E6-143C-43DB-B19B-F8EA7F0D5BFC}" destId="{5829BD5E-4359-4392-ADB1-70C872752F0D}" srcOrd="4" destOrd="0" presId="urn:microsoft.com/office/officeart/2008/layout/HorizontalMultiLevelHierarchy"/>
    <dgm:cxn modelId="{4745F8BE-EA02-4DE5-B29D-CF0B92EECBB4}" type="presParOf" srcId="{5829BD5E-4359-4392-ADB1-70C872752F0D}" destId="{127BC2AB-E1CE-462C-A7DB-EDEBEF1440F9}" srcOrd="0" destOrd="0" presId="urn:microsoft.com/office/officeart/2008/layout/HorizontalMultiLevelHierarchy"/>
    <dgm:cxn modelId="{C3E01FF9-BE75-4FDF-BC84-AA4CB719EAEA}" type="presParOf" srcId="{D34F08E6-143C-43DB-B19B-F8EA7F0D5BFC}" destId="{EFDDBAD8-4BD2-4C15-A638-E46799BA0728}" srcOrd="5" destOrd="0" presId="urn:microsoft.com/office/officeart/2008/layout/HorizontalMultiLevelHierarchy"/>
    <dgm:cxn modelId="{A2339D5E-BDFE-433B-97E2-4F41C1FED216}" type="presParOf" srcId="{EFDDBAD8-4BD2-4C15-A638-E46799BA0728}" destId="{13063A63-6ACA-435F-A607-4729E6D29944}" srcOrd="0" destOrd="0" presId="urn:microsoft.com/office/officeart/2008/layout/HorizontalMultiLevelHierarchy"/>
    <dgm:cxn modelId="{3824FA17-B329-4D68-AB2F-8B458A07D985}" type="presParOf" srcId="{EFDDBAD8-4BD2-4C15-A638-E46799BA0728}" destId="{DD40EE30-8D94-4C1B-9B67-A60CD05A896F}" srcOrd="1" destOrd="0" presId="urn:microsoft.com/office/officeart/2008/layout/HorizontalMultiLevelHierarchy"/>
    <dgm:cxn modelId="{40115BAE-44A5-498C-9719-32D236186D5D}" type="presParOf" srcId="{DD40EE30-8D94-4C1B-9B67-A60CD05A896F}" destId="{EBA512BE-47A2-4858-B719-54EA0A1218DA}" srcOrd="0" destOrd="0" presId="urn:microsoft.com/office/officeart/2008/layout/HorizontalMultiLevelHierarchy"/>
    <dgm:cxn modelId="{610F30F2-9ED8-4C3C-A759-7F0B69A7AAF4}" type="presParOf" srcId="{EBA512BE-47A2-4858-B719-54EA0A1218DA}" destId="{AC11A512-97A2-445B-AA67-DC34A8DE314F}" srcOrd="0" destOrd="0" presId="urn:microsoft.com/office/officeart/2008/layout/HorizontalMultiLevelHierarchy"/>
    <dgm:cxn modelId="{3341DFE4-FB9F-4DD7-B584-5C6148FD69BF}" type="presParOf" srcId="{DD40EE30-8D94-4C1B-9B67-A60CD05A896F}" destId="{119C5AE4-4469-4446-9836-2734B64A081C}" srcOrd="1" destOrd="0" presId="urn:microsoft.com/office/officeart/2008/layout/HorizontalMultiLevelHierarchy"/>
    <dgm:cxn modelId="{5C42733F-BAA9-4ECB-97DF-7C66ED46A0D7}" type="presParOf" srcId="{119C5AE4-4469-4446-9836-2734B64A081C}" destId="{C27DE059-18E2-4511-8B45-08E51C02EB82}" srcOrd="0" destOrd="0" presId="urn:microsoft.com/office/officeart/2008/layout/HorizontalMultiLevelHierarchy"/>
    <dgm:cxn modelId="{D7CDE852-5A9F-4167-89E7-E4CECCF4BF47}" type="presParOf" srcId="{119C5AE4-4469-4446-9836-2734B64A081C}" destId="{BB9DC1B7-77FF-4E14-B1FD-CC052EC313B2}" srcOrd="1" destOrd="0" presId="urn:microsoft.com/office/officeart/2008/layout/HorizontalMultiLevelHierarchy"/>
    <dgm:cxn modelId="{E2C06D75-1418-486B-AEEE-260A0F950BB8}" type="presParOf" srcId="{BB9DC1B7-77FF-4E14-B1FD-CC052EC313B2}" destId="{62DA955B-A446-43F5-A1C4-CCCA225752A7}" srcOrd="0" destOrd="0" presId="urn:microsoft.com/office/officeart/2008/layout/HorizontalMultiLevelHierarchy"/>
    <dgm:cxn modelId="{ED9C9A5A-6F66-4406-A653-3E2155F04996}" type="presParOf" srcId="{62DA955B-A446-43F5-A1C4-CCCA225752A7}" destId="{6D2A227C-5227-44D7-B883-A1DC266E2967}" srcOrd="0" destOrd="0" presId="urn:microsoft.com/office/officeart/2008/layout/HorizontalMultiLevelHierarchy"/>
    <dgm:cxn modelId="{FDAFBA59-7413-4E83-9251-C475BA4E835B}" type="presParOf" srcId="{BB9DC1B7-77FF-4E14-B1FD-CC052EC313B2}" destId="{00C2E68E-FA36-4D02-97A8-8A291904A334}" srcOrd="1" destOrd="0" presId="urn:microsoft.com/office/officeart/2008/layout/HorizontalMultiLevelHierarchy"/>
    <dgm:cxn modelId="{14BD40C7-E428-460F-96A8-304682DFC630}" type="presParOf" srcId="{00C2E68E-FA36-4D02-97A8-8A291904A334}" destId="{23BD60E0-8959-43CB-8EAF-0F41FB9D4A64}" srcOrd="0" destOrd="0" presId="urn:microsoft.com/office/officeart/2008/layout/HorizontalMultiLevelHierarchy"/>
    <dgm:cxn modelId="{3FF9ED0F-01E0-41F3-A08B-24740FDD7049}" type="presParOf" srcId="{00C2E68E-FA36-4D02-97A8-8A291904A334}" destId="{CFBCF7DF-F3F9-4580-858E-2F5A487611C9}" srcOrd="1" destOrd="0" presId="urn:microsoft.com/office/officeart/2008/layout/HorizontalMultiLevelHierarchy"/>
    <dgm:cxn modelId="{218FEE72-1A6E-4089-929C-DD6103A74CB9}" type="presParOf" srcId="{DD40EE30-8D94-4C1B-9B67-A60CD05A896F}" destId="{9018C185-4BAB-4E4A-B75A-72B737EFD587}" srcOrd="2" destOrd="0" presId="urn:microsoft.com/office/officeart/2008/layout/HorizontalMultiLevelHierarchy"/>
    <dgm:cxn modelId="{FEB35837-5F52-4A84-87E8-962F42704C3D}" type="presParOf" srcId="{9018C185-4BAB-4E4A-B75A-72B737EFD587}" destId="{21609DEA-B514-49AE-95EF-E178BBAE3C75}" srcOrd="0" destOrd="0" presId="urn:microsoft.com/office/officeart/2008/layout/HorizontalMultiLevelHierarchy"/>
    <dgm:cxn modelId="{E56C9B29-CD5F-4C8C-B12E-542024935524}" type="presParOf" srcId="{DD40EE30-8D94-4C1B-9B67-A60CD05A896F}" destId="{65E9BFDB-FD62-4EEC-891F-41A23FFA6D85}" srcOrd="3" destOrd="0" presId="urn:microsoft.com/office/officeart/2008/layout/HorizontalMultiLevelHierarchy"/>
    <dgm:cxn modelId="{D253DA9A-31F0-4ED8-8932-98C118A320CB}" type="presParOf" srcId="{65E9BFDB-FD62-4EEC-891F-41A23FFA6D85}" destId="{010C9A53-6E64-46A1-92AD-C4A898F38F71}" srcOrd="0" destOrd="0" presId="urn:microsoft.com/office/officeart/2008/layout/HorizontalMultiLevelHierarchy"/>
    <dgm:cxn modelId="{3FC50539-D431-425A-A279-E436C245A155}" type="presParOf" srcId="{65E9BFDB-FD62-4EEC-891F-41A23FFA6D85}" destId="{7BEC2B11-FC56-466D-AA7A-9D1E9FB9F2C3}" srcOrd="1" destOrd="0" presId="urn:microsoft.com/office/officeart/2008/layout/HorizontalMultiLevelHierarchy"/>
    <dgm:cxn modelId="{2ED378BF-405C-43B4-89FC-F4845EF9A1AF}" type="presParOf" srcId="{7BEC2B11-FC56-466D-AA7A-9D1E9FB9F2C3}" destId="{86F5B674-6078-4D23-B8D2-8672DC4C4E45}" srcOrd="0" destOrd="0" presId="urn:microsoft.com/office/officeart/2008/layout/HorizontalMultiLevelHierarchy"/>
    <dgm:cxn modelId="{E65546D4-3F09-4F23-BF58-1C60C8A2ADE1}" type="presParOf" srcId="{86F5B674-6078-4D23-B8D2-8672DC4C4E45}" destId="{4B1E1063-58E4-49FC-B762-C7D3E072E9F4}" srcOrd="0" destOrd="0" presId="urn:microsoft.com/office/officeart/2008/layout/HorizontalMultiLevelHierarchy"/>
    <dgm:cxn modelId="{F138FCC3-CF90-493E-87C7-C136E6B2ABBC}" type="presParOf" srcId="{7BEC2B11-FC56-466D-AA7A-9D1E9FB9F2C3}" destId="{FC0A5D9E-8296-4EF8-80DB-404E2433A6A4}" srcOrd="1" destOrd="0" presId="urn:microsoft.com/office/officeart/2008/layout/HorizontalMultiLevelHierarchy"/>
    <dgm:cxn modelId="{AA496BAB-7849-4EB1-B104-59D4779BCA00}" type="presParOf" srcId="{FC0A5D9E-8296-4EF8-80DB-404E2433A6A4}" destId="{1A008862-2A5B-4364-A44A-4ADABB972DAD}" srcOrd="0" destOrd="0" presId="urn:microsoft.com/office/officeart/2008/layout/HorizontalMultiLevelHierarchy"/>
    <dgm:cxn modelId="{43A0E763-364A-4354-94DB-0400B8A4CE2C}" type="presParOf" srcId="{FC0A5D9E-8296-4EF8-80DB-404E2433A6A4}" destId="{7326919E-6971-4630-A49E-9514428CCAA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2A854-D4CA-4973-B774-31841C32385A}">
      <dsp:nvSpPr>
        <dsp:cNvPr id="0" name=""/>
        <dsp:cNvSpPr/>
      </dsp:nvSpPr>
      <dsp:spPr>
        <a:xfrm>
          <a:off x="1304903" y="-9651"/>
          <a:ext cx="6350484" cy="6350484"/>
        </a:xfrm>
        <a:prstGeom prst="circularArrow">
          <a:avLst>
            <a:gd name="adj1" fmla="val 5544"/>
            <a:gd name="adj2" fmla="val 330680"/>
            <a:gd name="adj3" fmla="val 14641304"/>
            <a:gd name="adj4" fmla="val 16878741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D37AD-7573-4E5A-92F1-E012FAFAF089}">
      <dsp:nvSpPr>
        <dsp:cNvPr id="0" name=""/>
        <dsp:cNvSpPr/>
      </dsp:nvSpPr>
      <dsp:spPr>
        <a:xfrm>
          <a:off x="3666193" y="97469"/>
          <a:ext cx="1800001" cy="720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Question</a:t>
          </a:r>
        </a:p>
      </dsp:txBody>
      <dsp:txXfrm>
        <a:off x="3701341" y="132617"/>
        <a:ext cx="1729705" cy="649704"/>
      </dsp:txXfrm>
    </dsp:sp>
    <dsp:sp modelId="{F3CC26CA-B6F7-46F0-8B6C-FA83EC14FB5F}">
      <dsp:nvSpPr>
        <dsp:cNvPr id="0" name=""/>
        <dsp:cNvSpPr/>
      </dsp:nvSpPr>
      <dsp:spPr>
        <a:xfrm>
          <a:off x="5414772" y="1195442"/>
          <a:ext cx="3020928" cy="720000"/>
        </a:xfrm>
        <a:prstGeom prst="roundRect">
          <a:avLst/>
        </a:prstGeom>
        <a:solidFill>
          <a:srgbClr val="4496C1"/>
        </a:solidFill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2">
                  <a:lumMod val="25000"/>
                </a:schemeClr>
              </a:solidFill>
            </a:rPr>
            <a:t>Experimental Design</a:t>
          </a:r>
        </a:p>
      </dsp:txBody>
      <dsp:txXfrm>
        <a:off x="5449920" y="1230590"/>
        <a:ext cx="2950632" cy="649704"/>
      </dsp:txXfrm>
    </dsp:sp>
    <dsp:sp modelId="{6798BDC0-764C-46D2-BDBC-7D93F128D142}">
      <dsp:nvSpPr>
        <dsp:cNvPr id="0" name=""/>
        <dsp:cNvSpPr/>
      </dsp:nvSpPr>
      <dsp:spPr>
        <a:xfrm>
          <a:off x="6355034" y="2805565"/>
          <a:ext cx="1800001" cy="720000"/>
        </a:xfrm>
        <a:prstGeom prst="roundRect">
          <a:avLst/>
        </a:prstGeom>
        <a:solidFill>
          <a:schemeClr val="accent5">
            <a:hueOff val="-2100956"/>
            <a:satOff val="-2922"/>
            <a:lumOff val="-1121"/>
            <a:alphaOff val="0"/>
          </a:scheme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2">
                  <a:lumMod val="25000"/>
                </a:schemeClr>
              </a:solidFill>
            </a:rPr>
            <a:t>Sample Size</a:t>
          </a:r>
        </a:p>
      </dsp:txBody>
      <dsp:txXfrm>
        <a:off x="6390182" y="2840713"/>
        <a:ext cx="1729705" cy="649704"/>
      </dsp:txXfrm>
    </dsp:sp>
    <dsp:sp modelId="{9E7F821B-FB82-4BF9-95B8-7EDE6B0A5EFC}">
      <dsp:nvSpPr>
        <dsp:cNvPr id="0" name=""/>
        <dsp:cNvSpPr/>
      </dsp:nvSpPr>
      <dsp:spPr>
        <a:xfrm>
          <a:off x="5894631" y="4224077"/>
          <a:ext cx="1800001" cy="720000"/>
        </a:xfrm>
        <a:prstGeom prst="roundRect">
          <a:avLst/>
        </a:prstGeom>
        <a:solidFill>
          <a:schemeClr val="accent5">
            <a:hueOff val="-3151433"/>
            <a:satOff val="-4383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Experiment</a:t>
          </a:r>
          <a:endParaRPr lang="en-US" sz="2000" b="1" kern="1200" dirty="0"/>
        </a:p>
      </dsp:txBody>
      <dsp:txXfrm>
        <a:off x="5929779" y="4259225"/>
        <a:ext cx="1729705" cy="649704"/>
      </dsp:txXfrm>
    </dsp:sp>
    <dsp:sp modelId="{7358AC7A-E5E5-4D88-92C8-E9E1CB0C77DC}">
      <dsp:nvSpPr>
        <dsp:cNvPr id="0" name=""/>
        <dsp:cNvSpPr/>
      </dsp:nvSpPr>
      <dsp:spPr>
        <a:xfrm>
          <a:off x="3079931" y="5513660"/>
          <a:ext cx="2972525" cy="720000"/>
        </a:xfrm>
        <a:prstGeom prst="roundRect">
          <a:avLst/>
        </a:prstGeom>
        <a:solidFill>
          <a:schemeClr val="accent5">
            <a:hueOff val="-4201911"/>
            <a:satOff val="-5845"/>
            <a:lumOff val="-22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Data Collection/Storage</a:t>
          </a:r>
          <a:endParaRPr lang="en-US" sz="2000" b="1" kern="1200" dirty="0"/>
        </a:p>
      </dsp:txBody>
      <dsp:txXfrm>
        <a:off x="3115079" y="5548808"/>
        <a:ext cx="2902229" cy="649704"/>
      </dsp:txXfrm>
    </dsp:sp>
    <dsp:sp modelId="{969DB06A-236A-4DAF-956A-3AC571125ABE}">
      <dsp:nvSpPr>
        <dsp:cNvPr id="0" name=""/>
        <dsp:cNvSpPr/>
      </dsp:nvSpPr>
      <dsp:spPr>
        <a:xfrm>
          <a:off x="1016003" y="4232819"/>
          <a:ext cx="2486753" cy="720000"/>
        </a:xfrm>
        <a:prstGeom prst="roundRect">
          <a:avLst/>
        </a:prstGeom>
        <a:solidFill>
          <a:schemeClr val="accent5">
            <a:hueOff val="-5252389"/>
            <a:satOff val="-7306"/>
            <a:lumOff val="-2801"/>
            <a:alphaOff val="0"/>
          </a:scheme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2">
                  <a:lumMod val="25000"/>
                </a:schemeClr>
              </a:solidFill>
            </a:rPr>
            <a:t>Data Exploration</a:t>
          </a:r>
        </a:p>
      </dsp:txBody>
      <dsp:txXfrm>
        <a:off x="1051151" y="4267967"/>
        <a:ext cx="2416457" cy="649704"/>
      </dsp:txXfrm>
    </dsp:sp>
    <dsp:sp modelId="{D81E7D49-15B7-4354-A176-5A59A9D4BDE5}">
      <dsp:nvSpPr>
        <dsp:cNvPr id="0" name=""/>
        <dsp:cNvSpPr/>
      </dsp:nvSpPr>
      <dsp:spPr>
        <a:xfrm>
          <a:off x="762825" y="2666268"/>
          <a:ext cx="1800001" cy="720000"/>
        </a:xfrm>
        <a:prstGeom prst="roundRect">
          <a:avLst/>
        </a:prstGeom>
        <a:solidFill>
          <a:schemeClr val="accent5">
            <a:hueOff val="-6302867"/>
            <a:satOff val="-8767"/>
            <a:lumOff val="-3362"/>
            <a:alphaOff val="0"/>
          </a:schemeClr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2">
                  <a:lumMod val="25000"/>
                </a:schemeClr>
              </a:solidFill>
            </a:rPr>
            <a:t>Data Analysis</a:t>
          </a:r>
        </a:p>
      </dsp:txBody>
      <dsp:txXfrm>
        <a:off x="797973" y="2701416"/>
        <a:ext cx="1729705" cy="649704"/>
      </dsp:txXfrm>
    </dsp:sp>
    <dsp:sp modelId="{4C8247C1-1A59-4D0D-9D6B-87F54BB8A0F6}">
      <dsp:nvSpPr>
        <dsp:cNvPr id="0" name=""/>
        <dsp:cNvSpPr/>
      </dsp:nvSpPr>
      <dsp:spPr>
        <a:xfrm>
          <a:off x="1307149" y="1160631"/>
          <a:ext cx="1800001" cy="72000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Results</a:t>
          </a:r>
        </a:p>
      </dsp:txBody>
      <dsp:txXfrm>
        <a:off x="1342297" y="1195779"/>
        <a:ext cx="1729705" cy="64970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575862-939F-4460-BAC6-7774D6C2D37D}">
      <dsp:nvSpPr>
        <dsp:cNvPr id="0" name=""/>
        <dsp:cNvSpPr/>
      </dsp:nvSpPr>
      <dsp:spPr>
        <a:xfrm>
          <a:off x="6874323" y="2396291"/>
          <a:ext cx="2013783" cy="3494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749"/>
              </a:lnTo>
              <a:lnTo>
                <a:pt x="2013783" y="174749"/>
              </a:lnTo>
              <a:lnTo>
                <a:pt x="2013783" y="349499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04C08E-263D-467B-9B32-BFC602158809}">
      <dsp:nvSpPr>
        <dsp:cNvPr id="0" name=""/>
        <dsp:cNvSpPr/>
      </dsp:nvSpPr>
      <dsp:spPr>
        <a:xfrm>
          <a:off x="6828603" y="2396291"/>
          <a:ext cx="91440" cy="3494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9499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62C531-16F7-4A76-896B-4794463A3AAF}">
      <dsp:nvSpPr>
        <dsp:cNvPr id="0" name=""/>
        <dsp:cNvSpPr/>
      </dsp:nvSpPr>
      <dsp:spPr>
        <a:xfrm>
          <a:off x="4860539" y="2396291"/>
          <a:ext cx="2013783" cy="349499"/>
        </a:xfrm>
        <a:custGeom>
          <a:avLst/>
          <a:gdLst/>
          <a:ahLst/>
          <a:cxnLst/>
          <a:rect l="0" t="0" r="0" b="0"/>
          <a:pathLst>
            <a:path>
              <a:moveTo>
                <a:pt x="2013783" y="0"/>
              </a:moveTo>
              <a:lnTo>
                <a:pt x="2013783" y="174749"/>
              </a:lnTo>
              <a:lnTo>
                <a:pt x="0" y="174749"/>
              </a:lnTo>
              <a:lnTo>
                <a:pt x="0" y="349499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B1A1E3-BB02-451B-A8E7-B2D713C1F204}">
      <dsp:nvSpPr>
        <dsp:cNvPr id="0" name=""/>
        <dsp:cNvSpPr/>
      </dsp:nvSpPr>
      <dsp:spPr>
        <a:xfrm>
          <a:off x="4349301" y="1214649"/>
          <a:ext cx="2525022" cy="3494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749"/>
              </a:lnTo>
              <a:lnTo>
                <a:pt x="2525022" y="174749"/>
              </a:lnTo>
              <a:lnTo>
                <a:pt x="2525022" y="349499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D3E208-3A47-43A4-A5A3-56B5C07E85CA}">
      <dsp:nvSpPr>
        <dsp:cNvPr id="0" name=""/>
        <dsp:cNvSpPr/>
      </dsp:nvSpPr>
      <dsp:spPr>
        <a:xfrm>
          <a:off x="1839864" y="2396291"/>
          <a:ext cx="1006891" cy="3494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749"/>
              </a:lnTo>
              <a:lnTo>
                <a:pt x="1006891" y="174749"/>
              </a:lnTo>
              <a:lnTo>
                <a:pt x="1006891" y="3494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ABAB2A-C3E4-4A7A-BB25-DCE5CAE716CD}">
      <dsp:nvSpPr>
        <dsp:cNvPr id="0" name=""/>
        <dsp:cNvSpPr/>
      </dsp:nvSpPr>
      <dsp:spPr>
        <a:xfrm>
          <a:off x="832972" y="2396291"/>
          <a:ext cx="1006891" cy="349499"/>
        </a:xfrm>
        <a:custGeom>
          <a:avLst/>
          <a:gdLst/>
          <a:ahLst/>
          <a:cxnLst/>
          <a:rect l="0" t="0" r="0" b="0"/>
          <a:pathLst>
            <a:path>
              <a:moveTo>
                <a:pt x="1006891" y="0"/>
              </a:moveTo>
              <a:lnTo>
                <a:pt x="1006891" y="174749"/>
              </a:lnTo>
              <a:lnTo>
                <a:pt x="0" y="174749"/>
              </a:lnTo>
              <a:lnTo>
                <a:pt x="0" y="3494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672F58-C8BE-4F11-A076-0891548AA6D8}">
      <dsp:nvSpPr>
        <dsp:cNvPr id="0" name=""/>
        <dsp:cNvSpPr/>
      </dsp:nvSpPr>
      <dsp:spPr>
        <a:xfrm>
          <a:off x="1839864" y="1214649"/>
          <a:ext cx="2509436" cy="349499"/>
        </a:xfrm>
        <a:custGeom>
          <a:avLst/>
          <a:gdLst/>
          <a:ahLst/>
          <a:cxnLst/>
          <a:rect l="0" t="0" r="0" b="0"/>
          <a:pathLst>
            <a:path>
              <a:moveTo>
                <a:pt x="2509436" y="0"/>
              </a:moveTo>
              <a:lnTo>
                <a:pt x="2509436" y="174749"/>
              </a:lnTo>
              <a:lnTo>
                <a:pt x="0" y="174749"/>
              </a:lnTo>
              <a:lnTo>
                <a:pt x="0" y="34949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9857EA-2526-4071-A163-E7FC49A9C3D7}">
      <dsp:nvSpPr>
        <dsp:cNvPr id="0" name=""/>
        <dsp:cNvSpPr/>
      </dsp:nvSpPr>
      <dsp:spPr>
        <a:xfrm>
          <a:off x="3470550" y="382507"/>
          <a:ext cx="1757500" cy="83214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Variable</a:t>
          </a:r>
        </a:p>
      </dsp:txBody>
      <dsp:txXfrm>
        <a:off x="3511172" y="423129"/>
        <a:ext cx="1676256" cy="750898"/>
      </dsp:txXfrm>
    </dsp:sp>
    <dsp:sp modelId="{8ACA9F6D-55D7-4756-BA1E-6FD40779715A}">
      <dsp:nvSpPr>
        <dsp:cNvPr id="0" name=""/>
        <dsp:cNvSpPr/>
      </dsp:nvSpPr>
      <dsp:spPr>
        <a:xfrm>
          <a:off x="867415" y="1564148"/>
          <a:ext cx="1944898" cy="83214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Quantitative</a:t>
          </a:r>
        </a:p>
      </dsp:txBody>
      <dsp:txXfrm>
        <a:off x="908037" y="1604770"/>
        <a:ext cx="1863654" cy="750898"/>
      </dsp:txXfrm>
    </dsp:sp>
    <dsp:sp modelId="{5418223B-36E1-4D83-BEC0-33949C466D48}">
      <dsp:nvSpPr>
        <dsp:cNvPr id="0" name=""/>
        <dsp:cNvSpPr/>
      </dsp:nvSpPr>
      <dsp:spPr>
        <a:xfrm>
          <a:off x="830" y="2745790"/>
          <a:ext cx="1664284" cy="8321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Continuous</a:t>
          </a:r>
        </a:p>
      </dsp:txBody>
      <dsp:txXfrm>
        <a:off x="41452" y="2786412"/>
        <a:ext cx="1583040" cy="750898"/>
      </dsp:txXfrm>
    </dsp:sp>
    <dsp:sp modelId="{EA5CA484-B8B3-465A-B660-5227A486FC60}">
      <dsp:nvSpPr>
        <dsp:cNvPr id="0" name=""/>
        <dsp:cNvSpPr/>
      </dsp:nvSpPr>
      <dsp:spPr>
        <a:xfrm>
          <a:off x="2014614" y="2745790"/>
          <a:ext cx="1664284" cy="8321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Discrete</a:t>
          </a:r>
        </a:p>
      </dsp:txBody>
      <dsp:txXfrm>
        <a:off x="2055236" y="2786412"/>
        <a:ext cx="1583040" cy="750898"/>
      </dsp:txXfrm>
    </dsp:sp>
    <dsp:sp modelId="{20865C68-B3C8-446A-9344-6505C9CCAE8A}">
      <dsp:nvSpPr>
        <dsp:cNvPr id="0" name=""/>
        <dsp:cNvSpPr/>
      </dsp:nvSpPr>
      <dsp:spPr>
        <a:xfrm>
          <a:off x="5917460" y="1564148"/>
          <a:ext cx="1913726" cy="83214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Qualitative</a:t>
          </a:r>
        </a:p>
      </dsp:txBody>
      <dsp:txXfrm>
        <a:off x="5958082" y="1604770"/>
        <a:ext cx="1832482" cy="750898"/>
      </dsp:txXfrm>
    </dsp:sp>
    <dsp:sp modelId="{02553FB6-6785-4E21-B4E5-6745D864DFD3}">
      <dsp:nvSpPr>
        <dsp:cNvPr id="0" name=""/>
        <dsp:cNvSpPr/>
      </dsp:nvSpPr>
      <dsp:spPr>
        <a:xfrm>
          <a:off x="4028397" y="2745790"/>
          <a:ext cx="1664284" cy="8321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Nominal</a:t>
          </a:r>
          <a:endParaRPr lang="en-GB" sz="2400" kern="1200" dirty="0"/>
        </a:p>
      </dsp:txBody>
      <dsp:txXfrm>
        <a:off x="4069019" y="2786412"/>
        <a:ext cx="1583040" cy="750898"/>
      </dsp:txXfrm>
    </dsp:sp>
    <dsp:sp modelId="{2A6B533C-40F2-44F4-881A-FE3C320F98D3}">
      <dsp:nvSpPr>
        <dsp:cNvPr id="0" name=""/>
        <dsp:cNvSpPr/>
      </dsp:nvSpPr>
      <dsp:spPr>
        <a:xfrm>
          <a:off x="6042181" y="2745790"/>
          <a:ext cx="1664284" cy="8321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Ordinal</a:t>
          </a:r>
          <a:endParaRPr lang="en-GB" sz="2400" kern="1200" dirty="0"/>
        </a:p>
      </dsp:txBody>
      <dsp:txXfrm>
        <a:off x="6082803" y="2786412"/>
        <a:ext cx="1583040" cy="750898"/>
      </dsp:txXfrm>
    </dsp:sp>
    <dsp:sp modelId="{6BD2E2BC-CF89-4C9E-AC0D-362D195254AF}">
      <dsp:nvSpPr>
        <dsp:cNvPr id="0" name=""/>
        <dsp:cNvSpPr/>
      </dsp:nvSpPr>
      <dsp:spPr>
        <a:xfrm>
          <a:off x="8055965" y="2745790"/>
          <a:ext cx="1664284" cy="8321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Binary</a:t>
          </a:r>
          <a:endParaRPr lang="en-GB" sz="2400" kern="1200" dirty="0"/>
        </a:p>
      </dsp:txBody>
      <dsp:txXfrm>
        <a:off x="8096587" y="2786412"/>
        <a:ext cx="1583040" cy="75089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378826-539E-4C4B-AFBE-EC07EB2FD967}">
      <dsp:nvSpPr>
        <dsp:cNvPr id="0" name=""/>
        <dsp:cNvSpPr/>
      </dsp:nvSpPr>
      <dsp:spPr>
        <a:xfrm>
          <a:off x="8689" y="3547300"/>
          <a:ext cx="1081608" cy="540804"/>
        </a:xfrm>
        <a:prstGeom prst="roundRect">
          <a:avLst>
            <a:gd name="adj" fmla="val 10000"/>
          </a:avLst>
        </a:prstGeom>
        <a:solidFill>
          <a:srgbClr val="FF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Start</a:t>
          </a:r>
        </a:p>
      </dsp:txBody>
      <dsp:txXfrm>
        <a:off x="24529" y="3563140"/>
        <a:ext cx="1049928" cy="509124"/>
      </dsp:txXfrm>
    </dsp:sp>
    <dsp:sp modelId="{7B4E7295-C3F4-4496-981D-69E34E2C8395}">
      <dsp:nvSpPr>
        <dsp:cNvPr id="0" name=""/>
        <dsp:cNvSpPr/>
      </dsp:nvSpPr>
      <dsp:spPr>
        <a:xfrm rot="17287600">
          <a:off x="611316" y="3149810"/>
          <a:ext cx="1390604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1390604" y="70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271854" y="3122142"/>
        <a:ext cx="69530" cy="69530"/>
      </dsp:txXfrm>
    </dsp:sp>
    <dsp:sp modelId="{8505496C-4170-47C7-A385-4E5ADD804FEF}">
      <dsp:nvSpPr>
        <dsp:cNvPr id="0" name=""/>
        <dsp:cNvSpPr/>
      </dsp:nvSpPr>
      <dsp:spPr>
        <a:xfrm>
          <a:off x="1522940" y="2225710"/>
          <a:ext cx="1081608" cy="540804"/>
        </a:xfrm>
        <a:prstGeom prst="roundRect">
          <a:avLst>
            <a:gd name="adj" fmla="val 10000"/>
          </a:avLst>
        </a:prstGeom>
        <a:solidFill>
          <a:srgbClr val="0099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Differences?</a:t>
          </a:r>
        </a:p>
      </dsp:txBody>
      <dsp:txXfrm>
        <a:off x="1538780" y="2241550"/>
        <a:ext cx="1049928" cy="509124"/>
      </dsp:txXfrm>
    </dsp:sp>
    <dsp:sp modelId="{64158AB7-BF8D-4FCE-BDE7-5346DE6F0403}">
      <dsp:nvSpPr>
        <dsp:cNvPr id="0" name=""/>
        <dsp:cNvSpPr/>
      </dsp:nvSpPr>
      <dsp:spPr>
        <a:xfrm>
          <a:off x="2604549" y="2489015"/>
          <a:ext cx="432643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432643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10054" y="2485296"/>
        <a:ext cx="21632" cy="21632"/>
      </dsp:txXfrm>
    </dsp:sp>
    <dsp:sp modelId="{75B24FD5-DBDF-4AD9-9AA3-958AFB2AF88D}">
      <dsp:nvSpPr>
        <dsp:cNvPr id="0" name=""/>
        <dsp:cNvSpPr/>
      </dsp:nvSpPr>
      <dsp:spPr>
        <a:xfrm>
          <a:off x="3037192" y="2225710"/>
          <a:ext cx="1081608" cy="540804"/>
        </a:xfrm>
        <a:prstGeom prst="roundRect">
          <a:avLst>
            <a:gd name="adj" fmla="val 10000"/>
          </a:avLst>
        </a:prstGeom>
        <a:solidFill>
          <a:srgbClr val="0099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How many factors?</a:t>
          </a:r>
        </a:p>
      </dsp:txBody>
      <dsp:txXfrm>
        <a:off x="3053032" y="2241550"/>
        <a:ext cx="1049928" cy="509124"/>
      </dsp:txXfrm>
    </dsp:sp>
    <dsp:sp modelId="{20DE8700-D4D9-4A2B-914B-5BD1A4A01387}">
      <dsp:nvSpPr>
        <dsp:cNvPr id="0" name=""/>
        <dsp:cNvSpPr/>
      </dsp:nvSpPr>
      <dsp:spPr>
        <a:xfrm rot="17945813">
          <a:off x="3890279" y="2100312"/>
          <a:ext cx="889685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889685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12880" y="2085167"/>
        <a:ext cx="44484" cy="44484"/>
      </dsp:txXfrm>
    </dsp:sp>
    <dsp:sp modelId="{0274E822-8A79-410B-A645-0702A26DA9CC}">
      <dsp:nvSpPr>
        <dsp:cNvPr id="0" name=""/>
        <dsp:cNvSpPr/>
      </dsp:nvSpPr>
      <dsp:spPr>
        <a:xfrm>
          <a:off x="4551444" y="1448304"/>
          <a:ext cx="1081608" cy="540804"/>
        </a:xfrm>
        <a:prstGeom prst="roundRect">
          <a:avLst>
            <a:gd name="adj" fmla="val 10000"/>
          </a:avLst>
        </a:prstGeom>
        <a:solidFill>
          <a:srgbClr val="0099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Two or more</a:t>
          </a:r>
        </a:p>
      </dsp:txBody>
      <dsp:txXfrm>
        <a:off x="4567284" y="1464144"/>
        <a:ext cx="1049928" cy="509124"/>
      </dsp:txXfrm>
    </dsp:sp>
    <dsp:sp modelId="{FF0F64F0-0C4E-434B-AC91-8843E8C6E512}">
      <dsp:nvSpPr>
        <dsp:cNvPr id="0" name=""/>
        <dsp:cNvSpPr/>
      </dsp:nvSpPr>
      <dsp:spPr>
        <a:xfrm>
          <a:off x="5633052" y="1711609"/>
          <a:ext cx="432643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432643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38558" y="1707890"/>
        <a:ext cx="21632" cy="21632"/>
      </dsp:txXfrm>
    </dsp:sp>
    <dsp:sp modelId="{BD81D519-C378-4149-91E5-03B41A0F9C3C}">
      <dsp:nvSpPr>
        <dsp:cNvPr id="0" name=""/>
        <dsp:cNvSpPr/>
      </dsp:nvSpPr>
      <dsp:spPr>
        <a:xfrm>
          <a:off x="6065696" y="1448304"/>
          <a:ext cx="1081608" cy="540804"/>
        </a:xfrm>
        <a:prstGeom prst="roundRect">
          <a:avLst>
            <a:gd name="adj" fmla="val 10000"/>
          </a:avLst>
        </a:prstGeom>
        <a:solidFill>
          <a:srgbClr val="0099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2 way ANOVA, General Linear (Mixed) Model, etc.</a:t>
          </a:r>
        </a:p>
      </dsp:txBody>
      <dsp:txXfrm>
        <a:off x="6081536" y="1464144"/>
        <a:ext cx="1049928" cy="509124"/>
      </dsp:txXfrm>
    </dsp:sp>
    <dsp:sp modelId="{525E0DC8-B8D6-478B-A86A-B332066193D3}">
      <dsp:nvSpPr>
        <dsp:cNvPr id="0" name=""/>
        <dsp:cNvSpPr/>
      </dsp:nvSpPr>
      <dsp:spPr>
        <a:xfrm rot="3654187">
          <a:off x="3890279" y="2877718"/>
          <a:ext cx="889685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889685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12880" y="2862573"/>
        <a:ext cx="44484" cy="44484"/>
      </dsp:txXfrm>
    </dsp:sp>
    <dsp:sp modelId="{EBF1973A-7620-4AC2-82CC-056168FADEC3}">
      <dsp:nvSpPr>
        <dsp:cNvPr id="0" name=""/>
        <dsp:cNvSpPr/>
      </dsp:nvSpPr>
      <dsp:spPr>
        <a:xfrm>
          <a:off x="4551444" y="3003116"/>
          <a:ext cx="1081608" cy="540804"/>
        </a:xfrm>
        <a:prstGeom prst="roundRect">
          <a:avLst>
            <a:gd name="adj" fmla="val 10000"/>
          </a:avLst>
        </a:prstGeom>
        <a:solidFill>
          <a:srgbClr val="00CC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One</a:t>
          </a:r>
        </a:p>
      </dsp:txBody>
      <dsp:txXfrm>
        <a:off x="4567284" y="3018956"/>
        <a:ext cx="1049928" cy="509124"/>
      </dsp:txXfrm>
    </dsp:sp>
    <dsp:sp modelId="{6BA74CBB-DC7C-47A9-BF0C-D16B1F6A41F6}">
      <dsp:nvSpPr>
        <dsp:cNvPr id="0" name=""/>
        <dsp:cNvSpPr/>
      </dsp:nvSpPr>
      <dsp:spPr>
        <a:xfrm>
          <a:off x="5633052" y="3266421"/>
          <a:ext cx="432643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432643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38558" y="3262702"/>
        <a:ext cx="21632" cy="21632"/>
      </dsp:txXfrm>
    </dsp:sp>
    <dsp:sp modelId="{ACD2E7C6-9C4D-41F5-A6E9-AF461E7375DE}">
      <dsp:nvSpPr>
        <dsp:cNvPr id="0" name=""/>
        <dsp:cNvSpPr/>
      </dsp:nvSpPr>
      <dsp:spPr>
        <a:xfrm>
          <a:off x="6065696" y="3003116"/>
          <a:ext cx="1081608" cy="540804"/>
        </a:xfrm>
        <a:prstGeom prst="roundRect">
          <a:avLst>
            <a:gd name="adj" fmla="val 10000"/>
          </a:avLst>
        </a:prstGeom>
        <a:solidFill>
          <a:srgbClr val="00CC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Same or different subjects?</a:t>
          </a:r>
        </a:p>
      </dsp:txBody>
      <dsp:txXfrm>
        <a:off x="6081536" y="3018956"/>
        <a:ext cx="1049928" cy="509124"/>
      </dsp:txXfrm>
    </dsp:sp>
    <dsp:sp modelId="{3D7203E2-E68D-4D42-AE33-CD383835F9EE}">
      <dsp:nvSpPr>
        <dsp:cNvPr id="0" name=""/>
        <dsp:cNvSpPr/>
      </dsp:nvSpPr>
      <dsp:spPr>
        <a:xfrm rot="18289469">
          <a:off x="6984821" y="2955459"/>
          <a:ext cx="757608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757608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344686" y="2943616"/>
        <a:ext cx="37880" cy="37880"/>
      </dsp:txXfrm>
    </dsp:sp>
    <dsp:sp modelId="{994F53A1-58A4-41A5-B7CB-07B0478FD051}">
      <dsp:nvSpPr>
        <dsp:cNvPr id="0" name=""/>
        <dsp:cNvSpPr/>
      </dsp:nvSpPr>
      <dsp:spPr>
        <a:xfrm>
          <a:off x="7579947" y="2381191"/>
          <a:ext cx="1081608" cy="540804"/>
        </a:xfrm>
        <a:prstGeom prst="roundRect">
          <a:avLst>
            <a:gd name="adj" fmla="val 10000"/>
          </a:avLst>
        </a:prstGeom>
        <a:solidFill>
          <a:srgbClr val="00CC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Same</a:t>
          </a:r>
        </a:p>
      </dsp:txBody>
      <dsp:txXfrm>
        <a:off x="7595787" y="2397031"/>
        <a:ext cx="1049928" cy="509124"/>
      </dsp:txXfrm>
    </dsp:sp>
    <dsp:sp modelId="{28F4A55F-720D-480F-BC11-7E92572708E4}">
      <dsp:nvSpPr>
        <dsp:cNvPr id="0" name=""/>
        <dsp:cNvSpPr/>
      </dsp:nvSpPr>
      <dsp:spPr>
        <a:xfrm rot="19457599">
          <a:off x="8611477" y="2489015"/>
          <a:ext cx="532801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532801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864557" y="2482792"/>
        <a:ext cx="26640" cy="26640"/>
      </dsp:txXfrm>
    </dsp:sp>
    <dsp:sp modelId="{65B70BF5-EE08-4730-A74F-EFB1607C258A}">
      <dsp:nvSpPr>
        <dsp:cNvPr id="0" name=""/>
        <dsp:cNvSpPr/>
      </dsp:nvSpPr>
      <dsp:spPr>
        <a:xfrm>
          <a:off x="9094199" y="2070229"/>
          <a:ext cx="1081608" cy="540804"/>
        </a:xfrm>
        <a:prstGeom prst="roundRect">
          <a:avLst>
            <a:gd name="adj" fmla="val 10000"/>
          </a:avLst>
        </a:prstGeom>
        <a:solidFill>
          <a:srgbClr val="00CC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Non-Parametric</a:t>
          </a:r>
        </a:p>
      </dsp:txBody>
      <dsp:txXfrm>
        <a:off x="9110039" y="2086069"/>
        <a:ext cx="1049928" cy="509124"/>
      </dsp:txXfrm>
    </dsp:sp>
    <dsp:sp modelId="{50A451E9-48FC-494E-9E4A-BF0996A3BA86}">
      <dsp:nvSpPr>
        <dsp:cNvPr id="0" name=""/>
        <dsp:cNvSpPr/>
      </dsp:nvSpPr>
      <dsp:spPr>
        <a:xfrm>
          <a:off x="10175808" y="2333534"/>
          <a:ext cx="432643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432643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381313" y="2329815"/>
        <a:ext cx="21632" cy="21632"/>
      </dsp:txXfrm>
    </dsp:sp>
    <dsp:sp modelId="{D0519117-3BB2-4FFC-82AD-588D646308AA}">
      <dsp:nvSpPr>
        <dsp:cNvPr id="0" name=""/>
        <dsp:cNvSpPr/>
      </dsp:nvSpPr>
      <dsp:spPr>
        <a:xfrm>
          <a:off x="10608451" y="2070229"/>
          <a:ext cx="1081608" cy="540804"/>
        </a:xfrm>
        <a:prstGeom prst="roundRect">
          <a:avLst>
            <a:gd name="adj" fmla="val 10000"/>
          </a:avLst>
        </a:prstGeom>
        <a:solidFill>
          <a:srgbClr val="00CC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Wilcoxon paired test</a:t>
          </a:r>
        </a:p>
      </dsp:txBody>
      <dsp:txXfrm>
        <a:off x="10624291" y="2086069"/>
        <a:ext cx="1049928" cy="509124"/>
      </dsp:txXfrm>
    </dsp:sp>
    <dsp:sp modelId="{1C122A83-6E19-49DF-B639-1225EAF46898}">
      <dsp:nvSpPr>
        <dsp:cNvPr id="0" name=""/>
        <dsp:cNvSpPr/>
      </dsp:nvSpPr>
      <dsp:spPr>
        <a:xfrm rot="2142401">
          <a:off x="8611477" y="2799978"/>
          <a:ext cx="532801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532801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864557" y="2793755"/>
        <a:ext cx="26640" cy="26640"/>
      </dsp:txXfrm>
    </dsp:sp>
    <dsp:sp modelId="{0621292E-3288-472A-8CD8-14E25E16FC8C}">
      <dsp:nvSpPr>
        <dsp:cNvPr id="0" name=""/>
        <dsp:cNvSpPr/>
      </dsp:nvSpPr>
      <dsp:spPr>
        <a:xfrm>
          <a:off x="9094199" y="2692154"/>
          <a:ext cx="1081608" cy="540804"/>
        </a:xfrm>
        <a:prstGeom prst="roundRect">
          <a:avLst>
            <a:gd name="adj" fmla="val 10000"/>
          </a:avLst>
        </a:prstGeom>
        <a:solidFill>
          <a:srgbClr val="00FF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Parametric</a:t>
          </a:r>
        </a:p>
      </dsp:txBody>
      <dsp:txXfrm>
        <a:off x="9110039" y="2707994"/>
        <a:ext cx="1049928" cy="509124"/>
      </dsp:txXfrm>
    </dsp:sp>
    <dsp:sp modelId="{98F48B5E-B5A8-48F8-B685-B1B631B9D48D}">
      <dsp:nvSpPr>
        <dsp:cNvPr id="0" name=""/>
        <dsp:cNvSpPr/>
      </dsp:nvSpPr>
      <dsp:spPr>
        <a:xfrm>
          <a:off x="10175808" y="2955459"/>
          <a:ext cx="432643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432643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381313" y="2951740"/>
        <a:ext cx="21632" cy="21632"/>
      </dsp:txXfrm>
    </dsp:sp>
    <dsp:sp modelId="{61026BEE-94C6-496B-8C6E-6E3C993959E5}">
      <dsp:nvSpPr>
        <dsp:cNvPr id="0" name=""/>
        <dsp:cNvSpPr/>
      </dsp:nvSpPr>
      <dsp:spPr>
        <a:xfrm>
          <a:off x="10608451" y="2692154"/>
          <a:ext cx="1081608" cy="540804"/>
        </a:xfrm>
        <a:prstGeom prst="roundRect">
          <a:avLst>
            <a:gd name="adj" fmla="val 10000"/>
          </a:avLst>
        </a:prstGeom>
        <a:solidFill>
          <a:srgbClr val="00FF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Paired t-test / repeated ANOVA</a:t>
          </a:r>
        </a:p>
      </dsp:txBody>
      <dsp:txXfrm>
        <a:off x="10624291" y="2707994"/>
        <a:ext cx="1049928" cy="509124"/>
      </dsp:txXfrm>
    </dsp:sp>
    <dsp:sp modelId="{053BD340-F701-4914-BCA7-F76CBC88B54F}">
      <dsp:nvSpPr>
        <dsp:cNvPr id="0" name=""/>
        <dsp:cNvSpPr/>
      </dsp:nvSpPr>
      <dsp:spPr>
        <a:xfrm rot="3310531">
          <a:off x="6984821" y="3577384"/>
          <a:ext cx="757608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757608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344686" y="3565540"/>
        <a:ext cx="37880" cy="37880"/>
      </dsp:txXfrm>
    </dsp:sp>
    <dsp:sp modelId="{D649F03B-0D64-47EA-9DF7-85CA1E19F440}">
      <dsp:nvSpPr>
        <dsp:cNvPr id="0" name=""/>
        <dsp:cNvSpPr/>
      </dsp:nvSpPr>
      <dsp:spPr>
        <a:xfrm>
          <a:off x="7579947" y="3625041"/>
          <a:ext cx="1081608" cy="540804"/>
        </a:xfrm>
        <a:prstGeom prst="roundRect">
          <a:avLst>
            <a:gd name="adj" fmla="val 10000"/>
          </a:avLst>
        </a:prstGeom>
        <a:solidFill>
          <a:srgbClr val="33C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Different</a:t>
          </a:r>
        </a:p>
      </dsp:txBody>
      <dsp:txXfrm>
        <a:off x="7595787" y="3640881"/>
        <a:ext cx="1049928" cy="509124"/>
      </dsp:txXfrm>
    </dsp:sp>
    <dsp:sp modelId="{E3153A1E-C870-4B82-A148-207310F4DF48}">
      <dsp:nvSpPr>
        <dsp:cNvPr id="0" name=""/>
        <dsp:cNvSpPr/>
      </dsp:nvSpPr>
      <dsp:spPr>
        <a:xfrm rot="19457599">
          <a:off x="8611477" y="3732865"/>
          <a:ext cx="532801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532801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864557" y="3726642"/>
        <a:ext cx="26640" cy="26640"/>
      </dsp:txXfrm>
    </dsp:sp>
    <dsp:sp modelId="{433EF746-222C-459D-B698-7358587B3ECC}">
      <dsp:nvSpPr>
        <dsp:cNvPr id="0" name=""/>
        <dsp:cNvSpPr/>
      </dsp:nvSpPr>
      <dsp:spPr>
        <a:xfrm>
          <a:off x="9094199" y="3314079"/>
          <a:ext cx="1081608" cy="540804"/>
        </a:xfrm>
        <a:prstGeom prst="roundRect">
          <a:avLst>
            <a:gd name="adj" fmla="val 10000"/>
          </a:avLst>
        </a:prstGeom>
        <a:solidFill>
          <a:srgbClr val="33C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Non-Parametric</a:t>
          </a:r>
        </a:p>
      </dsp:txBody>
      <dsp:txXfrm>
        <a:off x="9110039" y="3329919"/>
        <a:ext cx="1049928" cy="509124"/>
      </dsp:txXfrm>
    </dsp:sp>
    <dsp:sp modelId="{417D247F-DA7E-426D-98D2-934DE6C3D271}">
      <dsp:nvSpPr>
        <dsp:cNvPr id="0" name=""/>
        <dsp:cNvSpPr/>
      </dsp:nvSpPr>
      <dsp:spPr>
        <a:xfrm>
          <a:off x="10175808" y="3577384"/>
          <a:ext cx="432643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432643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381313" y="3573665"/>
        <a:ext cx="21632" cy="21632"/>
      </dsp:txXfrm>
    </dsp:sp>
    <dsp:sp modelId="{7D3F00EB-A021-4430-B2CA-9FCBCCFFC865}">
      <dsp:nvSpPr>
        <dsp:cNvPr id="0" name=""/>
        <dsp:cNvSpPr/>
      </dsp:nvSpPr>
      <dsp:spPr>
        <a:xfrm>
          <a:off x="10608451" y="3314079"/>
          <a:ext cx="1081608" cy="540804"/>
        </a:xfrm>
        <a:prstGeom prst="roundRect">
          <a:avLst>
            <a:gd name="adj" fmla="val 10000"/>
          </a:avLst>
        </a:prstGeom>
        <a:solidFill>
          <a:srgbClr val="33C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Mann Whitney U test</a:t>
          </a:r>
        </a:p>
      </dsp:txBody>
      <dsp:txXfrm>
        <a:off x="10624291" y="3329919"/>
        <a:ext cx="1049928" cy="509124"/>
      </dsp:txXfrm>
    </dsp:sp>
    <dsp:sp modelId="{7BB28933-AC39-4486-9D02-A3D313A6E48A}">
      <dsp:nvSpPr>
        <dsp:cNvPr id="0" name=""/>
        <dsp:cNvSpPr/>
      </dsp:nvSpPr>
      <dsp:spPr>
        <a:xfrm rot="2142401">
          <a:off x="8611477" y="4043827"/>
          <a:ext cx="532801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532801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864557" y="4037604"/>
        <a:ext cx="26640" cy="26640"/>
      </dsp:txXfrm>
    </dsp:sp>
    <dsp:sp modelId="{D5C203B5-CD50-4876-9BEB-0B76B521414E}">
      <dsp:nvSpPr>
        <dsp:cNvPr id="0" name=""/>
        <dsp:cNvSpPr/>
      </dsp:nvSpPr>
      <dsp:spPr>
        <a:xfrm>
          <a:off x="9094199" y="3936003"/>
          <a:ext cx="1081608" cy="5408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Parametric</a:t>
          </a:r>
        </a:p>
      </dsp:txBody>
      <dsp:txXfrm>
        <a:off x="9110039" y="3951843"/>
        <a:ext cx="1049928" cy="509124"/>
      </dsp:txXfrm>
    </dsp:sp>
    <dsp:sp modelId="{E5087350-E0D6-4E7C-A91E-AAA4E08C662A}">
      <dsp:nvSpPr>
        <dsp:cNvPr id="0" name=""/>
        <dsp:cNvSpPr/>
      </dsp:nvSpPr>
      <dsp:spPr>
        <a:xfrm>
          <a:off x="10175808" y="4199308"/>
          <a:ext cx="432643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432643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381313" y="4195589"/>
        <a:ext cx="21632" cy="21632"/>
      </dsp:txXfrm>
    </dsp:sp>
    <dsp:sp modelId="{9405F8D3-F12D-4E89-A1D3-677EDB691973}">
      <dsp:nvSpPr>
        <dsp:cNvPr id="0" name=""/>
        <dsp:cNvSpPr/>
      </dsp:nvSpPr>
      <dsp:spPr>
        <a:xfrm>
          <a:off x="10608451" y="3936003"/>
          <a:ext cx="1081608" cy="5408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T-test / ANOVA</a:t>
          </a:r>
        </a:p>
      </dsp:txBody>
      <dsp:txXfrm>
        <a:off x="10624291" y="3951843"/>
        <a:ext cx="1049928" cy="509124"/>
      </dsp:txXfrm>
    </dsp:sp>
    <dsp:sp modelId="{1A89FBEB-61AA-499F-89AC-E885E9AD26C5}">
      <dsp:nvSpPr>
        <dsp:cNvPr id="0" name=""/>
        <dsp:cNvSpPr/>
      </dsp:nvSpPr>
      <dsp:spPr>
        <a:xfrm rot="2516263">
          <a:off x="1015814" y="4004957"/>
          <a:ext cx="581610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581610" y="70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292078" y="3997514"/>
        <a:ext cx="29080" cy="29080"/>
      </dsp:txXfrm>
    </dsp:sp>
    <dsp:sp modelId="{1B3BC38E-D0C6-4EB5-8BD0-6B8DCCE8C9A2}">
      <dsp:nvSpPr>
        <dsp:cNvPr id="0" name=""/>
        <dsp:cNvSpPr/>
      </dsp:nvSpPr>
      <dsp:spPr>
        <a:xfrm>
          <a:off x="1522940" y="3936003"/>
          <a:ext cx="1081608" cy="540804"/>
        </a:xfrm>
        <a:prstGeom prst="roundRect">
          <a:avLst>
            <a:gd name="adj" fmla="val 10000"/>
          </a:avLst>
        </a:prstGeom>
        <a:solidFill>
          <a:srgbClr val="FF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Correlation?</a:t>
          </a:r>
        </a:p>
      </dsp:txBody>
      <dsp:txXfrm>
        <a:off x="1538780" y="3951843"/>
        <a:ext cx="1049928" cy="509124"/>
      </dsp:txXfrm>
    </dsp:sp>
    <dsp:sp modelId="{48B0D5C8-43CD-4D75-9888-CCE64D884E19}">
      <dsp:nvSpPr>
        <dsp:cNvPr id="0" name=""/>
        <dsp:cNvSpPr/>
      </dsp:nvSpPr>
      <dsp:spPr>
        <a:xfrm rot="19457599">
          <a:off x="2554470" y="4043827"/>
          <a:ext cx="532801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532801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07550" y="4037604"/>
        <a:ext cx="26640" cy="26640"/>
      </dsp:txXfrm>
    </dsp:sp>
    <dsp:sp modelId="{3191E64E-DEAC-4E99-81E0-BE71478AA829}">
      <dsp:nvSpPr>
        <dsp:cNvPr id="0" name=""/>
        <dsp:cNvSpPr/>
      </dsp:nvSpPr>
      <dsp:spPr>
        <a:xfrm>
          <a:off x="3037192" y="3625041"/>
          <a:ext cx="1081608" cy="540804"/>
        </a:xfrm>
        <a:prstGeom prst="roundRect">
          <a:avLst>
            <a:gd name="adj" fmla="val 10000"/>
          </a:avLst>
        </a:prstGeom>
        <a:solidFill>
          <a:srgbClr val="FF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Parametric</a:t>
          </a:r>
        </a:p>
      </dsp:txBody>
      <dsp:txXfrm>
        <a:off x="3053032" y="3640881"/>
        <a:ext cx="1049928" cy="509124"/>
      </dsp:txXfrm>
    </dsp:sp>
    <dsp:sp modelId="{564A4CF5-C0FE-4143-AF86-B3D71EB54815}">
      <dsp:nvSpPr>
        <dsp:cNvPr id="0" name=""/>
        <dsp:cNvSpPr/>
      </dsp:nvSpPr>
      <dsp:spPr>
        <a:xfrm>
          <a:off x="4118801" y="3888346"/>
          <a:ext cx="432643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432643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24306" y="3884627"/>
        <a:ext cx="21632" cy="21632"/>
      </dsp:txXfrm>
    </dsp:sp>
    <dsp:sp modelId="{AF12B50A-A172-46CD-991A-00294B07BE0B}">
      <dsp:nvSpPr>
        <dsp:cNvPr id="0" name=""/>
        <dsp:cNvSpPr/>
      </dsp:nvSpPr>
      <dsp:spPr>
        <a:xfrm>
          <a:off x="4551444" y="3625041"/>
          <a:ext cx="1081608" cy="540804"/>
        </a:xfrm>
        <a:prstGeom prst="roundRect">
          <a:avLst>
            <a:gd name="adj" fmla="val 10000"/>
          </a:avLst>
        </a:prstGeom>
        <a:solidFill>
          <a:srgbClr val="FF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Pearson Correlation</a:t>
          </a:r>
        </a:p>
      </dsp:txBody>
      <dsp:txXfrm>
        <a:off x="4567284" y="3640881"/>
        <a:ext cx="1049928" cy="509124"/>
      </dsp:txXfrm>
    </dsp:sp>
    <dsp:sp modelId="{F4E3B2F7-2989-465E-9958-B1124AA11E74}">
      <dsp:nvSpPr>
        <dsp:cNvPr id="0" name=""/>
        <dsp:cNvSpPr/>
      </dsp:nvSpPr>
      <dsp:spPr>
        <a:xfrm rot="2142401">
          <a:off x="2554470" y="4354790"/>
          <a:ext cx="532801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532801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07550" y="4348567"/>
        <a:ext cx="26640" cy="26640"/>
      </dsp:txXfrm>
    </dsp:sp>
    <dsp:sp modelId="{D4091F8B-456D-4171-BB4B-2C586525E07E}">
      <dsp:nvSpPr>
        <dsp:cNvPr id="0" name=""/>
        <dsp:cNvSpPr/>
      </dsp:nvSpPr>
      <dsp:spPr>
        <a:xfrm>
          <a:off x="3037192" y="4246966"/>
          <a:ext cx="1081608" cy="540804"/>
        </a:xfrm>
        <a:prstGeom prst="roundRect">
          <a:avLst>
            <a:gd name="adj" fmla="val 10000"/>
          </a:avLst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Non-Parametric</a:t>
          </a:r>
        </a:p>
      </dsp:txBody>
      <dsp:txXfrm>
        <a:off x="3053032" y="4262806"/>
        <a:ext cx="1049928" cy="509124"/>
      </dsp:txXfrm>
    </dsp:sp>
    <dsp:sp modelId="{7ACBC935-3B26-4C11-AE56-95A466DB4A04}">
      <dsp:nvSpPr>
        <dsp:cNvPr id="0" name=""/>
        <dsp:cNvSpPr/>
      </dsp:nvSpPr>
      <dsp:spPr>
        <a:xfrm>
          <a:off x="4118801" y="4510271"/>
          <a:ext cx="432643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432643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24306" y="4506552"/>
        <a:ext cx="21632" cy="21632"/>
      </dsp:txXfrm>
    </dsp:sp>
    <dsp:sp modelId="{9610B6D1-83EC-48BE-ADD4-F4E1EA2B8FE4}">
      <dsp:nvSpPr>
        <dsp:cNvPr id="0" name=""/>
        <dsp:cNvSpPr/>
      </dsp:nvSpPr>
      <dsp:spPr>
        <a:xfrm>
          <a:off x="4551444" y="4246966"/>
          <a:ext cx="1081608" cy="540804"/>
        </a:xfrm>
        <a:prstGeom prst="roundRect">
          <a:avLst>
            <a:gd name="adj" fmla="val 10000"/>
          </a:avLst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Spearman Rank Correlation</a:t>
          </a:r>
        </a:p>
      </dsp:txBody>
      <dsp:txXfrm>
        <a:off x="4567284" y="4262806"/>
        <a:ext cx="1049928" cy="509124"/>
      </dsp:txXfrm>
    </dsp:sp>
    <dsp:sp modelId="{E1CB2CED-8A40-4DD3-AD7E-B6FBEDD9347D}">
      <dsp:nvSpPr>
        <dsp:cNvPr id="0" name=""/>
        <dsp:cNvSpPr/>
      </dsp:nvSpPr>
      <dsp:spPr>
        <a:xfrm rot="4312400">
          <a:off x="611316" y="4471400"/>
          <a:ext cx="1390604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1390604" y="70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271854" y="4443733"/>
        <a:ext cx="69530" cy="69530"/>
      </dsp:txXfrm>
    </dsp:sp>
    <dsp:sp modelId="{3541DAD4-8D6D-4ADB-9E23-9EFF8168A65F}">
      <dsp:nvSpPr>
        <dsp:cNvPr id="0" name=""/>
        <dsp:cNvSpPr/>
      </dsp:nvSpPr>
      <dsp:spPr>
        <a:xfrm>
          <a:off x="1522940" y="4868891"/>
          <a:ext cx="1081608" cy="540804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Categories?</a:t>
          </a:r>
        </a:p>
      </dsp:txBody>
      <dsp:txXfrm>
        <a:off x="1538780" y="4884731"/>
        <a:ext cx="1049928" cy="509124"/>
      </dsp:txXfrm>
    </dsp:sp>
    <dsp:sp modelId="{7C929FA7-8C5D-41B0-B84F-4EB6D2BAF271}">
      <dsp:nvSpPr>
        <dsp:cNvPr id="0" name=""/>
        <dsp:cNvSpPr/>
      </dsp:nvSpPr>
      <dsp:spPr>
        <a:xfrm>
          <a:off x="2604549" y="5132196"/>
          <a:ext cx="432643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432643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10054" y="5128477"/>
        <a:ext cx="21632" cy="21632"/>
      </dsp:txXfrm>
    </dsp:sp>
    <dsp:sp modelId="{56629CEE-1AAE-4AF6-A165-EFDC5F4BC571}">
      <dsp:nvSpPr>
        <dsp:cNvPr id="0" name=""/>
        <dsp:cNvSpPr/>
      </dsp:nvSpPr>
      <dsp:spPr>
        <a:xfrm>
          <a:off x="3037192" y="4868891"/>
          <a:ext cx="1081608" cy="540804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Parametric</a:t>
          </a:r>
        </a:p>
      </dsp:txBody>
      <dsp:txXfrm>
        <a:off x="3053032" y="4884731"/>
        <a:ext cx="1049928" cy="509124"/>
      </dsp:txXfrm>
    </dsp:sp>
    <dsp:sp modelId="{32DF5DCC-E02A-438C-A110-3BD94D3A5863}">
      <dsp:nvSpPr>
        <dsp:cNvPr id="0" name=""/>
        <dsp:cNvSpPr/>
      </dsp:nvSpPr>
      <dsp:spPr>
        <a:xfrm>
          <a:off x="4118801" y="5132196"/>
          <a:ext cx="432643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432643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24306" y="5128477"/>
        <a:ext cx="21632" cy="21632"/>
      </dsp:txXfrm>
    </dsp:sp>
    <dsp:sp modelId="{2351728D-9A8B-44A4-BF9E-35195D701DCB}">
      <dsp:nvSpPr>
        <dsp:cNvPr id="0" name=""/>
        <dsp:cNvSpPr/>
      </dsp:nvSpPr>
      <dsp:spPr>
        <a:xfrm>
          <a:off x="4551444" y="4868891"/>
          <a:ext cx="1081608" cy="540804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Chi Squared Fisher’s exact</a:t>
          </a:r>
        </a:p>
      </dsp:txBody>
      <dsp:txXfrm>
        <a:off x="4567284" y="4884731"/>
        <a:ext cx="1049928" cy="50912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378826-539E-4C4B-AFBE-EC07EB2FD967}">
      <dsp:nvSpPr>
        <dsp:cNvPr id="0" name=""/>
        <dsp:cNvSpPr/>
      </dsp:nvSpPr>
      <dsp:spPr>
        <a:xfrm>
          <a:off x="8689" y="3547300"/>
          <a:ext cx="1081608" cy="540804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Start</a:t>
          </a:r>
        </a:p>
      </dsp:txBody>
      <dsp:txXfrm>
        <a:off x="24529" y="3563140"/>
        <a:ext cx="1049928" cy="509124"/>
      </dsp:txXfrm>
    </dsp:sp>
    <dsp:sp modelId="{7B4E7295-C3F4-4496-981D-69E34E2C8395}">
      <dsp:nvSpPr>
        <dsp:cNvPr id="0" name=""/>
        <dsp:cNvSpPr/>
      </dsp:nvSpPr>
      <dsp:spPr>
        <a:xfrm rot="17287600">
          <a:off x="611316" y="3149810"/>
          <a:ext cx="1390604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1390604" y="70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271854" y="3122142"/>
        <a:ext cx="69530" cy="69530"/>
      </dsp:txXfrm>
    </dsp:sp>
    <dsp:sp modelId="{8505496C-4170-47C7-A385-4E5ADD804FEF}">
      <dsp:nvSpPr>
        <dsp:cNvPr id="0" name=""/>
        <dsp:cNvSpPr/>
      </dsp:nvSpPr>
      <dsp:spPr>
        <a:xfrm>
          <a:off x="1522940" y="2225710"/>
          <a:ext cx="1081608" cy="540804"/>
        </a:xfrm>
        <a:prstGeom prst="roundRect">
          <a:avLst>
            <a:gd name="adj" fmla="val 10000"/>
          </a:avLst>
        </a:prstGeom>
        <a:solidFill>
          <a:srgbClr val="009999"/>
        </a:solidFill>
        <a:ln w="381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Differences?</a:t>
          </a:r>
        </a:p>
      </dsp:txBody>
      <dsp:txXfrm>
        <a:off x="1538780" y="2241550"/>
        <a:ext cx="1049928" cy="509124"/>
      </dsp:txXfrm>
    </dsp:sp>
    <dsp:sp modelId="{64158AB7-BF8D-4FCE-BDE7-5346DE6F0403}">
      <dsp:nvSpPr>
        <dsp:cNvPr id="0" name=""/>
        <dsp:cNvSpPr/>
      </dsp:nvSpPr>
      <dsp:spPr>
        <a:xfrm>
          <a:off x="2604549" y="2489015"/>
          <a:ext cx="432643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432643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10054" y="2485296"/>
        <a:ext cx="21632" cy="21632"/>
      </dsp:txXfrm>
    </dsp:sp>
    <dsp:sp modelId="{75B24FD5-DBDF-4AD9-9AA3-958AFB2AF88D}">
      <dsp:nvSpPr>
        <dsp:cNvPr id="0" name=""/>
        <dsp:cNvSpPr/>
      </dsp:nvSpPr>
      <dsp:spPr>
        <a:xfrm>
          <a:off x="3037192" y="2225710"/>
          <a:ext cx="1081608" cy="540804"/>
        </a:xfrm>
        <a:prstGeom prst="roundRect">
          <a:avLst>
            <a:gd name="adj" fmla="val 10000"/>
          </a:avLst>
        </a:prstGeom>
        <a:solidFill>
          <a:srgbClr val="0099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How many factors?</a:t>
          </a:r>
        </a:p>
      </dsp:txBody>
      <dsp:txXfrm>
        <a:off x="3053032" y="2241550"/>
        <a:ext cx="1049928" cy="509124"/>
      </dsp:txXfrm>
    </dsp:sp>
    <dsp:sp modelId="{20DE8700-D4D9-4A2B-914B-5BD1A4A01387}">
      <dsp:nvSpPr>
        <dsp:cNvPr id="0" name=""/>
        <dsp:cNvSpPr/>
      </dsp:nvSpPr>
      <dsp:spPr>
        <a:xfrm rot="17945813">
          <a:off x="3890279" y="2100312"/>
          <a:ext cx="889685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889685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12880" y="2085167"/>
        <a:ext cx="44484" cy="44484"/>
      </dsp:txXfrm>
    </dsp:sp>
    <dsp:sp modelId="{0274E822-8A79-410B-A645-0702A26DA9CC}">
      <dsp:nvSpPr>
        <dsp:cNvPr id="0" name=""/>
        <dsp:cNvSpPr/>
      </dsp:nvSpPr>
      <dsp:spPr>
        <a:xfrm>
          <a:off x="4551444" y="1448304"/>
          <a:ext cx="1081608" cy="540804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Two or more</a:t>
          </a:r>
        </a:p>
      </dsp:txBody>
      <dsp:txXfrm>
        <a:off x="4567284" y="1464144"/>
        <a:ext cx="1049928" cy="509124"/>
      </dsp:txXfrm>
    </dsp:sp>
    <dsp:sp modelId="{FF0F64F0-0C4E-434B-AC91-8843E8C6E512}">
      <dsp:nvSpPr>
        <dsp:cNvPr id="0" name=""/>
        <dsp:cNvSpPr/>
      </dsp:nvSpPr>
      <dsp:spPr>
        <a:xfrm>
          <a:off x="5633052" y="1711609"/>
          <a:ext cx="432643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432643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38558" y="1707890"/>
        <a:ext cx="21632" cy="21632"/>
      </dsp:txXfrm>
    </dsp:sp>
    <dsp:sp modelId="{BD81D519-C378-4149-91E5-03B41A0F9C3C}">
      <dsp:nvSpPr>
        <dsp:cNvPr id="0" name=""/>
        <dsp:cNvSpPr/>
      </dsp:nvSpPr>
      <dsp:spPr>
        <a:xfrm>
          <a:off x="6065696" y="1448304"/>
          <a:ext cx="1081608" cy="540804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2 way ANOVA, General Linear (Mixed) Model, etc.</a:t>
          </a:r>
        </a:p>
      </dsp:txBody>
      <dsp:txXfrm>
        <a:off x="6081536" y="1464144"/>
        <a:ext cx="1049928" cy="509124"/>
      </dsp:txXfrm>
    </dsp:sp>
    <dsp:sp modelId="{525E0DC8-B8D6-478B-A86A-B332066193D3}">
      <dsp:nvSpPr>
        <dsp:cNvPr id="0" name=""/>
        <dsp:cNvSpPr/>
      </dsp:nvSpPr>
      <dsp:spPr>
        <a:xfrm rot="3654187">
          <a:off x="3890279" y="2877718"/>
          <a:ext cx="889685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889685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12880" y="2862573"/>
        <a:ext cx="44484" cy="44484"/>
      </dsp:txXfrm>
    </dsp:sp>
    <dsp:sp modelId="{EBF1973A-7620-4AC2-82CC-056168FADEC3}">
      <dsp:nvSpPr>
        <dsp:cNvPr id="0" name=""/>
        <dsp:cNvSpPr/>
      </dsp:nvSpPr>
      <dsp:spPr>
        <a:xfrm>
          <a:off x="4551444" y="3003116"/>
          <a:ext cx="1081608" cy="540804"/>
        </a:xfrm>
        <a:prstGeom prst="roundRect">
          <a:avLst>
            <a:gd name="adj" fmla="val 10000"/>
          </a:avLst>
        </a:prstGeom>
        <a:solidFill>
          <a:srgbClr val="00CC99"/>
        </a:solidFill>
        <a:ln w="381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One</a:t>
          </a:r>
        </a:p>
      </dsp:txBody>
      <dsp:txXfrm>
        <a:off x="4567284" y="3018956"/>
        <a:ext cx="1049928" cy="509124"/>
      </dsp:txXfrm>
    </dsp:sp>
    <dsp:sp modelId="{6BA74CBB-DC7C-47A9-BF0C-D16B1F6A41F6}">
      <dsp:nvSpPr>
        <dsp:cNvPr id="0" name=""/>
        <dsp:cNvSpPr/>
      </dsp:nvSpPr>
      <dsp:spPr>
        <a:xfrm>
          <a:off x="5633052" y="3266421"/>
          <a:ext cx="432643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432643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38558" y="3262702"/>
        <a:ext cx="21632" cy="21632"/>
      </dsp:txXfrm>
    </dsp:sp>
    <dsp:sp modelId="{ACD2E7C6-9C4D-41F5-A6E9-AF461E7375DE}">
      <dsp:nvSpPr>
        <dsp:cNvPr id="0" name=""/>
        <dsp:cNvSpPr/>
      </dsp:nvSpPr>
      <dsp:spPr>
        <a:xfrm>
          <a:off x="6065696" y="3003116"/>
          <a:ext cx="1081608" cy="540804"/>
        </a:xfrm>
        <a:prstGeom prst="roundRect">
          <a:avLst>
            <a:gd name="adj" fmla="val 10000"/>
          </a:avLst>
        </a:prstGeom>
        <a:solidFill>
          <a:srgbClr val="00CC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Same or different subjects?</a:t>
          </a:r>
        </a:p>
      </dsp:txBody>
      <dsp:txXfrm>
        <a:off x="6081536" y="3018956"/>
        <a:ext cx="1049928" cy="509124"/>
      </dsp:txXfrm>
    </dsp:sp>
    <dsp:sp modelId="{3D7203E2-E68D-4D42-AE33-CD383835F9EE}">
      <dsp:nvSpPr>
        <dsp:cNvPr id="0" name=""/>
        <dsp:cNvSpPr/>
      </dsp:nvSpPr>
      <dsp:spPr>
        <a:xfrm rot="18289469">
          <a:off x="6984821" y="2955459"/>
          <a:ext cx="757608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757608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344686" y="2943616"/>
        <a:ext cx="37880" cy="37880"/>
      </dsp:txXfrm>
    </dsp:sp>
    <dsp:sp modelId="{994F53A1-58A4-41A5-B7CB-07B0478FD051}">
      <dsp:nvSpPr>
        <dsp:cNvPr id="0" name=""/>
        <dsp:cNvSpPr/>
      </dsp:nvSpPr>
      <dsp:spPr>
        <a:xfrm>
          <a:off x="7579947" y="2381191"/>
          <a:ext cx="1081608" cy="540804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Same</a:t>
          </a:r>
        </a:p>
      </dsp:txBody>
      <dsp:txXfrm>
        <a:off x="7595787" y="2397031"/>
        <a:ext cx="1049928" cy="509124"/>
      </dsp:txXfrm>
    </dsp:sp>
    <dsp:sp modelId="{28F4A55F-720D-480F-BC11-7E92572708E4}">
      <dsp:nvSpPr>
        <dsp:cNvPr id="0" name=""/>
        <dsp:cNvSpPr/>
      </dsp:nvSpPr>
      <dsp:spPr>
        <a:xfrm rot="19457599">
          <a:off x="8611477" y="2489015"/>
          <a:ext cx="532801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532801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864557" y="2482792"/>
        <a:ext cx="26640" cy="26640"/>
      </dsp:txXfrm>
    </dsp:sp>
    <dsp:sp modelId="{65B70BF5-EE08-4730-A74F-EFB1607C258A}">
      <dsp:nvSpPr>
        <dsp:cNvPr id="0" name=""/>
        <dsp:cNvSpPr/>
      </dsp:nvSpPr>
      <dsp:spPr>
        <a:xfrm>
          <a:off x="9094199" y="2070229"/>
          <a:ext cx="1081608" cy="540804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Non-Parametric</a:t>
          </a:r>
        </a:p>
      </dsp:txBody>
      <dsp:txXfrm>
        <a:off x="9110039" y="2086069"/>
        <a:ext cx="1049928" cy="509124"/>
      </dsp:txXfrm>
    </dsp:sp>
    <dsp:sp modelId="{50A451E9-48FC-494E-9E4A-BF0996A3BA86}">
      <dsp:nvSpPr>
        <dsp:cNvPr id="0" name=""/>
        <dsp:cNvSpPr/>
      </dsp:nvSpPr>
      <dsp:spPr>
        <a:xfrm>
          <a:off x="10175808" y="2333534"/>
          <a:ext cx="432643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432643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381313" y="2329815"/>
        <a:ext cx="21632" cy="21632"/>
      </dsp:txXfrm>
    </dsp:sp>
    <dsp:sp modelId="{D0519117-3BB2-4FFC-82AD-588D646308AA}">
      <dsp:nvSpPr>
        <dsp:cNvPr id="0" name=""/>
        <dsp:cNvSpPr/>
      </dsp:nvSpPr>
      <dsp:spPr>
        <a:xfrm>
          <a:off x="10608451" y="2070229"/>
          <a:ext cx="1081608" cy="540804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Wilcoxon paired test</a:t>
          </a:r>
        </a:p>
      </dsp:txBody>
      <dsp:txXfrm>
        <a:off x="10624291" y="2086069"/>
        <a:ext cx="1049928" cy="509124"/>
      </dsp:txXfrm>
    </dsp:sp>
    <dsp:sp modelId="{1C122A83-6E19-49DF-B639-1225EAF46898}">
      <dsp:nvSpPr>
        <dsp:cNvPr id="0" name=""/>
        <dsp:cNvSpPr/>
      </dsp:nvSpPr>
      <dsp:spPr>
        <a:xfrm rot="2142401">
          <a:off x="8611477" y="2799978"/>
          <a:ext cx="532801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532801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864557" y="2793755"/>
        <a:ext cx="26640" cy="26640"/>
      </dsp:txXfrm>
    </dsp:sp>
    <dsp:sp modelId="{0621292E-3288-472A-8CD8-14E25E16FC8C}">
      <dsp:nvSpPr>
        <dsp:cNvPr id="0" name=""/>
        <dsp:cNvSpPr/>
      </dsp:nvSpPr>
      <dsp:spPr>
        <a:xfrm>
          <a:off x="9094199" y="2692154"/>
          <a:ext cx="1081608" cy="540804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Parametric</a:t>
          </a:r>
        </a:p>
      </dsp:txBody>
      <dsp:txXfrm>
        <a:off x="9110039" y="2707994"/>
        <a:ext cx="1049928" cy="509124"/>
      </dsp:txXfrm>
    </dsp:sp>
    <dsp:sp modelId="{98F48B5E-B5A8-48F8-B685-B1B631B9D48D}">
      <dsp:nvSpPr>
        <dsp:cNvPr id="0" name=""/>
        <dsp:cNvSpPr/>
      </dsp:nvSpPr>
      <dsp:spPr>
        <a:xfrm>
          <a:off x="10175808" y="2955459"/>
          <a:ext cx="432643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432643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381313" y="2951740"/>
        <a:ext cx="21632" cy="21632"/>
      </dsp:txXfrm>
    </dsp:sp>
    <dsp:sp modelId="{61026BEE-94C6-496B-8C6E-6E3C993959E5}">
      <dsp:nvSpPr>
        <dsp:cNvPr id="0" name=""/>
        <dsp:cNvSpPr/>
      </dsp:nvSpPr>
      <dsp:spPr>
        <a:xfrm>
          <a:off x="10608451" y="2692154"/>
          <a:ext cx="1081608" cy="540804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Paired t-test / repeated ANOVA</a:t>
          </a:r>
        </a:p>
      </dsp:txBody>
      <dsp:txXfrm>
        <a:off x="10624291" y="2707994"/>
        <a:ext cx="1049928" cy="509124"/>
      </dsp:txXfrm>
    </dsp:sp>
    <dsp:sp modelId="{053BD340-F701-4914-BCA7-F76CBC88B54F}">
      <dsp:nvSpPr>
        <dsp:cNvPr id="0" name=""/>
        <dsp:cNvSpPr/>
      </dsp:nvSpPr>
      <dsp:spPr>
        <a:xfrm rot="3310531">
          <a:off x="6984821" y="3577384"/>
          <a:ext cx="757608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757608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344686" y="3565540"/>
        <a:ext cx="37880" cy="37880"/>
      </dsp:txXfrm>
    </dsp:sp>
    <dsp:sp modelId="{D649F03B-0D64-47EA-9DF7-85CA1E19F440}">
      <dsp:nvSpPr>
        <dsp:cNvPr id="0" name=""/>
        <dsp:cNvSpPr/>
      </dsp:nvSpPr>
      <dsp:spPr>
        <a:xfrm>
          <a:off x="7579947" y="3625041"/>
          <a:ext cx="1081608" cy="540804"/>
        </a:xfrm>
        <a:prstGeom prst="roundRect">
          <a:avLst>
            <a:gd name="adj" fmla="val 10000"/>
          </a:avLst>
        </a:prstGeom>
        <a:solidFill>
          <a:srgbClr val="33CCCC"/>
        </a:solidFill>
        <a:ln w="381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Different</a:t>
          </a:r>
        </a:p>
      </dsp:txBody>
      <dsp:txXfrm>
        <a:off x="7595787" y="3640881"/>
        <a:ext cx="1049928" cy="509124"/>
      </dsp:txXfrm>
    </dsp:sp>
    <dsp:sp modelId="{E3153A1E-C870-4B82-A148-207310F4DF48}">
      <dsp:nvSpPr>
        <dsp:cNvPr id="0" name=""/>
        <dsp:cNvSpPr/>
      </dsp:nvSpPr>
      <dsp:spPr>
        <a:xfrm rot="19457599">
          <a:off x="8611477" y="3732865"/>
          <a:ext cx="532801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532801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864557" y="3726642"/>
        <a:ext cx="26640" cy="26640"/>
      </dsp:txXfrm>
    </dsp:sp>
    <dsp:sp modelId="{433EF746-222C-459D-B698-7358587B3ECC}">
      <dsp:nvSpPr>
        <dsp:cNvPr id="0" name=""/>
        <dsp:cNvSpPr/>
      </dsp:nvSpPr>
      <dsp:spPr>
        <a:xfrm>
          <a:off x="9094199" y="3314079"/>
          <a:ext cx="1081608" cy="540804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Non-Parametric</a:t>
          </a:r>
        </a:p>
      </dsp:txBody>
      <dsp:txXfrm>
        <a:off x="9110039" y="3329919"/>
        <a:ext cx="1049928" cy="509124"/>
      </dsp:txXfrm>
    </dsp:sp>
    <dsp:sp modelId="{417D247F-DA7E-426D-98D2-934DE6C3D271}">
      <dsp:nvSpPr>
        <dsp:cNvPr id="0" name=""/>
        <dsp:cNvSpPr/>
      </dsp:nvSpPr>
      <dsp:spPr>
        <a:xfrm>
          <a:off x="10175808" y="3577384"/>
          <a:ext cx="432643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432643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381313" y="3573665"/>
        <a:ext cx="21632" cy="21632"/>
      </dsp:txXfrm>
    </dsp:sp>
    <dsp:sp modelId="{7D3F00EB-A021-4430-B2CA-9FCBCCFFC865}">
      <dsp:nvSpPr>
        <dsp:cNvPr id="0" name=""/>
        <dsp:cNvSpPr/>
      </dsp:nvSpPr>
      <dsp:spPr>
        <a:xfrm>
          <a:off x="10608451" y="3314079"/>
          <a:ext cx="1081608" cy="540804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Mann Whitney U test</a:t>
          </a:r>
        </a:p>
      </dsp:txBody>
      <dsp:txXfrm>
        <a:off x="10624291" y="3329919"/>
        <a:ext cx="1049928" cy="509124"/>
      </dsp:txXfrm>
    </dsp:sp>
    <dsp:sp modelId="{7BB28933-AC39-4486-9D02-A3D313A6E48A}">
      <dsp:nvSpPr>
        <dsp:cNvPr id="0" name=""/>
        <dsp:cNvSpPr/>
      </dsp:nvSpPr>
      <dsp:spPr>
        <a:xfrm rot="2142401">
          <a:off x="8611477" y="4043827"/>
          <a:ext cx="532801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532801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864557" y="4037604"/>
        <a:ext cx="26640" cy="26640"/>
      </dsp:txXfrm>
    </dsp:sp>
    <dsp:sp modelId="{D5C203B5-CD50-4876-9BEB-0B76B521414E}">
      <dsp:nvSpPr>
        <dsp:cNvPr id="0" name=""/>
        <dsp:cNvSpPr/>
      </dsp:nvSpPr>
      <dsp:spPr>
        <a:xfrm>
          <a:off x="9094199" y="3936003"/>
          <a:ext cx="1081608" cy="5408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Parametric</a:t>
          </a:r>
        </a:p>
      </dsp:txBody>
      <dsp:txXfrm>
        <a:off x="9110039" y="3951843"/>
        <a:ext cx="1049928" cy="509124"/>
      </dsp:txXfrm>
    </dsp:sp>
    <dsp:sp modelId="{E5087350-E0D6-4E7C-A91E-AAA4E08C662A}">
      <dsp:nvSpPr>
        <dsp:cNvPr id="0" name=""/>
        <dsp:cNvSpPr/>
      </dsp:nvSpPr>
      <dsp:spPr>
        <a:xfrm>
          <a:off x="10175808" y="4199308"/>
          <a:ext cx="432643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432643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381313" y="4195589"/>
        <a:ext cx="21632" cy="21632"/>
      </dsp:txXfrm>
    </dsp:sp>
    <dsp:sp modelId="{9405F8D3-F12D-4E89-A1D3-677EDB691973}">
      <dsp:nvSpPr>
        <dsp:cNvPr id="0" name=""/>
        <dsp:cNvSpPr/>
      </dsp:nvSpPr>
      <dsp:spPr>
        <a:xfrm>
          <a:off x="10608451" y="3936003"/>
          <a:ext cx="1081608" cy="5408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640000"/>
              </a:solidFill>
            </a:rPr>
            <a:t>Student t-test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ANOVA</a:t>
          </a:r>
        </a:p>
      </dsp:txBody>
      <dsp:txXfrm>
        <a:off x="10624291" y="3951843"/>
        <a:ext cx="1049928" cy="509124"/>
      </dsp:txXfrm>
    </dsp:sp>
    <dsp:sp modelId="{1A89FBEB-61AA-499F-89AC-E885E9AD26C5}">
      <dsp:nvSpPr>
        <dsp:cNvPr id="0" name=""/>
        <dsp:cNvSpPr/>
      </dsp:nvSpPr>
      <dsp:spPr>
        <a:xfrm rot="2516263">
          <a:off x="1015814" y="4004957"/>
          <a:ext cx="581610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581610" y="70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292078" y="3997514"/>
        <a:ext cx="29080" cy="29080"/>
      </dsp:txXfrm>
    </dsp:sp>
    <dsp:sp modelId="{1B3BC38E-D0C6-4EB5-8BD0-6B8DCCE8C9A2}">
      <dsp:nvSpPr>
        <dsp:cNvPr id="0" name=""/>
        <dsp:cNvSpPr/>
      </dsp:nvSpPr>
      <dsp:spPr>
        <a:xfrm>
          <a:off x="1522940" y="3936003"/>
          <a:ext cx="1081608" cy="540804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Correlation?</a:t>
          </a:r>
        </a:p>
      </dsp:txBody>
      <dsp:txXfrm>
        <a:off x="1538780" y="3951843"/>
        <a:ext cx="1049928" cy="509124"/>
      </dsp:txXfrm>
    </dsp:sp>
    <dsp:sp modelId="{48B0D5C8-43CD-4D75-9888-CCE64D884E19}">
      <dsp:nvSpPr>
        <dsp:cNvPr id="0" name=""/>
        <dsp:cNvSpPr/>
      </dsp:nvSpPr>
      <dsp:spPr>
        <a:xfrm rot="19716069">
          <a:off x="2567436" y="4067271"/>
          <a:ext cx="506868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506868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08199" y="4061696"/>
        <a:ext cx="25343" cy="25343"/>
      </dsp:txXfrm>
    </dsp:sp>
    <dsp:sp modelId="{3191E64E-DEAC-4E99-81E0-BE71478AA829}">
      <dsp:nvSpPr>
        <dsp:cNvPr id="0" name=""/>
        <dsp:cNvSpPr/>
      </dsp:nvSpPr>
      <dsp:spPr>
        <a:xfrm>
          <a:off x="3037192" y="3671929"/>
          <a:ext cx="1081608" cy="540804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Parametric</a:t>
          </a:r>
        </a:p>
      </dsp:txBody>
      <dsp:txXfrm>
        <a:off x="3053032" y="3687769"/>
        <a:ext cx="1049928" cy="509124"/>
      </dsp:txXfrm>
    </dsp:sp>
    <dsp:sp modelId="{564A4CF5-C0FE-4143-AF86-B3D71EB54815}">
      <dsp:nvSpPr>
        <dsp:cNvPr id="0" name=""/>
        <dsp:cNvSpPr/>
      </dsp:nvSpPr>
      <dsp:spPr>
        <a:xfrm rot="21228883">
          <a:off x="4117534" y="3911790"/>
          <a:ext cx="435176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435176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24243" y="3908008"/>
        <a:ext cx="21758" cy="21758"/>
      </dsp:txXfrm>
    </dsp:sp>
    <dsp:sp modelId="{AF12B50A-A172-46CD-991A-00294B07BE0B}">
      <dsp:nvSpPr>
        <dsp:cNvPr id="0" name=""/>
        <dsp:cNvSpPr/>
      </dsp:nvSpPr>
      <dsp:spPr>
        <a:xfrm>
          <a:off x="4551444" y="3625041"/>
          <a:ext cx="1081608" cy="540804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Pearson Correlation</a:t>
          </a:r>
        </a:p>
      </dsp:txBody>
      <dsp:txXfrm>
        <a:off x="4567284" y="3640881"/>
        <a:ext cx="1049928" cy="509124"/>
      </dsp:txXfrm>
    </dsp:sp>
    <dsp:sp modelId="{F4E3B2F7-2989-465E-9958-B1124AA11E74}">
      <dsp:nvSpPr>
        <dsp:cNvPr id="0" name=""/>
        <dsp:cNvSpPr/>
      </dsp:nvSpPr>
      <dsp:spPr>
        <a:xfrm rot="2142401">
          <a:off x="2554470" y="4354790"/>
          <a:ext cx="532801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532801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07550" y="4348567"/>
        <a:ext cx="26640" cy="26640"/>
      </dsp:txXfrm>
    </dsp:sp>
    <dsp:sp modelId="{D4091F8B-456D-4171-BB4B-2C586525E07E}">
      <dsp:nvSpPr>
        <dsp:cNvPr id="0" name=""/>
        <dsp:cNvSpPr/>
      </dsp:nvSpPr>
      <dsp:spPr>
        <a:xfrm>
          <a:off x="3037192" y="4246966"/>
          <a:ext cx="1081608" cy="540804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Non-Parametric</a:t>
          </a:r>
        </a:p>
      </dsp:txBody>
      <dsp:txXfrm>
        <a:off x="3053032" y="4262806"/>
        <a:ext cx="1049928" cy="509124"/>
      </dsp:txXfrm>
    </dsp:sp>
    <dsp:sp modelId="{7ACBC935-3B26-4C11-AE56-95A466DB4A04}">
      <dsp:nvSpPr>
        <dsp:cNvPr id="0" name=""/>
        <dsp:cNvSpPr/>
      </dsp:nvSpPr>
      <dsp:spPr>
        <a:xfrm>
          <a:off x="4118801" y="4510271"/>
          <a:ext cx="432643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432643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24306" y="4506552"/>
        <a:ext cx="21632" cy="21632"/>
      </dsp:txXfrm>
    </dsp:sp>
    <dsp:sp modelId="{9610B6D1-83EC-48BE-ADD4-F4E1EA2B8FE4}">
      <dsp:nvSpPr>
        <dsp:cNvPr id="0" name=""/>
        <dsp:cNvSpPr/>
      </dsp:nvSpPr>
      <dsp:spPr>
        <a:xfrm>
          <a:off x="4551444" y="4246966"/>
          <a:ext cx="1081608" cy="540804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Spearman Rank Correlation</a:t>
          </a:r>
        </a:p>
      </dsp:txBody>
      <dsp:txXfrm>
        <a:off x="4567284" y="4262806"/>
        <a:ext cx="1049928" cy="509124"/>
      </dsp:txXfrm>
    </dsp:sp>
    <dsp:sp modelId="{E1CB2CED-8A40-4DD3-AD7E-B6FBEDD9347D}">
      <dsp:nvSpPr>
        <dsp:cNvPr id="0" name=""/>
        <dsp:cNvSpPr/>
      </dsp:nvSpPr>
      <dsp:spPr>
        <a:xfrm rot="4312400">
          <a:off x="611316" y="4471400"/>
          <a:ext cx="1390604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1390604" y="70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271854" y="4443733"/>
        <a:ext cx="69530" cy="69530"/>
      </dsp:txXfrm>
    </dsp:sp>
    <dsp:sp modelId="{3541DAD4-8D6D-4ADB-9E23-9EFF8168A65F}">
      <dsp:nvSpPr>
        <dsp:cNvPr id="0" name=""/>
        <dsp:cNvSpPr/>
      </dsp:nvSpPr>
      <dsp:spPr>
        <a:xfrm>
          <a:off x="1522940" y="4868891"/>
          <a:ext cx="1081608" cy="540804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Categories?</a:t>
          </a:r>
        </a:p>
      </dsp:txBody>
      <dsp:txXfrm>
        <a:off x="1538780" y="4884731"/>
        <a:ext cx="1049928" cy="509124"/>
      </dsp:txXfrm>
    </dsp:sp>
    <dsp:sp modelId="{7C929FA7-8C5D-41B0-B84F-4EB6D2BAF271}">
      <dsp:nvSpPr>
        <dsp:cNvPr id="0" name=""/>
        <dsp:cNvSpPr/>
      </dsp:nvSpPr>
      <dsp:spPr>
        <a:xfrm>
          <a:off x="2604549" y="5132196"/>
          <a:ext cx="432643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432643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10054" y="5128477"/>
        <a:ext cx="21632" cy="21632"/>
      </dsp:txXfrm>
    </dsp:sp>
    <dsp:sp modelId="{56629CEE-1AAE-4AF6-A165-EFDC5F4BC571}">
      <dsp:nvSpPr>
        <dsp:cNvPr id="0" name=""/>
        <dsp:cNvSpPr/>
      </dsp:nvSpPr>
      <dsp:spPr>
        <a:xfrm>
          <a:off x="3037192" y="4868891"/>
          <a:ext cx="1081608" cy="540804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Parametric</a:t>
          </a:r>
        </a:p>
      </dsp:txBody>
      <dsp:txXfrm>
        <a:off x="3053032" y="4884731"/>
        <a:ext cx="1049928" cy="509124"/>
      </dsp:txXfrm>
    </dsp:sp>
    <dsp:sp modelId="{32DF5DCC-E02A-438C-A110-3BD94D3A5863}">
      <dsp:nvSpPr>
        <dsp:cNvPr id="0" name=""/>
        <dsp:cNvSpPr/>
      </dsp:nvSpPr>
      <dsp:spPr>
        <a:xfrm>
          <a:off x="4118801" y="5132196"/>
          <a:ext cx="432643" cy="14194"/>
        </a:xfrm>
        <a:custGeom>
          <a:avLst/>
          <a:gdLst/>
          <a:ahLst/>
          <a:cxnLst/>
          <a:rect l="0" t="0" r="0" b="0"/>
          <a:pathLst>
            <a:path>
              <a:moveTo>
                <a:pt x="0" y="7097"/>
              </a:moveTo>
              <a:lnTo>
                <a:pt x="432643" y="7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24306" y="5128477"/>
        <a:ext cx="21632" cy="21632"/>
      </dsp:txXfrm>
    </dsp:sp>
    <dsp:sp modelId="{2351728D-9A8B-44A4-BF9E-35195D701DCB}">
      <dsp:nvSpPr>
        <dsp:cNvPr id="0" name=""/>
        <dsp:cNvSpPr/>
      </dsp:nvSpPr>
      <dsp:spPr>
        <a:xfrm>
          <a:off x="4551444" y="4868891"/>
          <a:ext cx="1081608" cy="540804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Chi Squared test</a:t>
          </a:r>
        </a:p>
      </dsp:txBody>
      <dsp:txXfrm>
        <a:off x="4567284" y="4884731"/>
        <a:ext cx="1049928" cy="50912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5B674-6078-4D23-B8D2-8672DC4C4E45}">
      <dsp:nvSpPr>
        <dsp:cNvPr id="0" name=""/>
        <dsp:cNvSpPr/>
      </dsp:nvSpPr>
      <dsp:spPr>
        <a:xfrm>
          <a:off x="4307728" y="4860807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4405625" y="4901375"/>
        <a:ext cx="10304" cy="10304"/>
      </dsp:txXfrm>
    </dsp:sp>
    <dsp:sp modelId="{9018C185-4BAB-4E4A-B75A-72B737EFD587}">
      <dsp:nvSpPr>
        <dsp:cNvPr id="0" name=""/>
        <dsp:cNvSpPr/>
      </dsp:nvSpPr>
      <dsp:spPr>
        <a:xfrm>
          <a:off x="2841625" y="4553455"/>
          <a:ext cx="206099" cy="353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049" y="0"/>
              </a:lnTo>
              <a:lnTo>
                <a:pt x="103049" y="353071"/>
              </a:lnTo>
              <a:lnTo>
                <a:pt x="206099" y="3530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2934454" y="4719771"/>
        <a:ext cx="20441" cy="20441"/>
      </dsp:txXfrm>
    </dsp:sp>
    <dsp:sp modelId="{62DA955B-A446-43F5-A1C4-CCCA225752A7}">
      <dsp:nvSpPr>
        <dsp:cNvPr id="0" name=""/>
        <dsp:cNvSpPr/>
      </dsp:nvSpPr>
      <dsp:spPr>
        <a:xfrm>
          <a:off x="4307728" y="4154663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4405625" y="4195231"/>
        <a:ext cx="10304" cy="10304"/>
      </dsp:txXfrm>
    </dsp:sp>
    <dsp:sp modelId="{EBA512BE-47A2-4858-B719-54EA0A1218DA}">
      <dsp:nvSpPr>
        <dsp:cNvPr id="0" name=""/>
        <dsp:cNvSpPr/>
      </dsp:nvSpPr>
      <dsp:spPr>
        <a:xfrm>
          <a:off x="2841625" y="4200383"/>
          <a:ext cx="206099" cy="353071"/>
        </a:xfrm>
        <a:custGeom>
          <a:avLst/>
          <a:gdLst/>
          <a:ahLst/>
          <a:cxnLst/>
          <a:rect l="0" t="0" r="0" b="0"/>
          <a:pathLst>
            <a:path>
              <a:moveTo>
                <a:pt x="0" y="353071"/>
              </a:moveTo>
              <a:lnTo>
                <a:pt x="103049" y="353071"/>
              </a:lnTo>
              <a:lnTo>
                <a:pt x="103049" y="0"/>
              </a:lnTo>
              <a:lnTo>
                <a:pt x="206099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2934454" y="4366699"/>
        <a:ext cx="20441" cy="20441"/>
      </dsp:txXfrm>
    </dsp:sp>
    <dsp:sp modelId="{5829BD5E-4359-4392-ADB1-70C872752F0D}">
      <dsp:nvSpPr>
        <dsp:cNvPr id="0" name=""/>
        <dsp:cNvSpPr/>
      </dsp:nvSpPr>
      <dsp:spPr>
        <a:xfrm>
          <a:off x="1555520" y="2876364"/>
          <a:ext cx="206099" cy="1677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049" y="0"/>
              </a:lnTo>
              <a:lnTo>
                <a:pt x="103049" y="1677091"/>
              </a:lnTo>
              <a:lnTo>
                <a:pt x="206099" y="16770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1616327" y="3672667"/>
        <a:ext cx="84485" cy="84485"/>
      </dsp:txXfrm>
    </dsp:sp>
    <dsp:sp modelId="{9E82A3C0-6DBD-4D79-81AB-C9BBE3BFBE3D}">
      <dsp:nvSpPr>
        <dsp:cNvPr id="0" name=""/>
        <dsp:cNvSpPr/>
      </dsp:nvSpPr>
      <dsp:spPr>
        <a:xfrm>
          <a:off x="4307728" y="3448520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4405625" y="3489087"/>
        <a:ext cx="10304" cy="10304"/>
      </dsp:txXfrm>
    </dsp:sp>
    <dsp:sp modelId="{9F490FB8-84CF-4159-B1FB-D0092AD6C3C7}">
      <dsp:nvSpPr>
        <dsp:cNvPr id="0" name=""/>
        <dsp:cNvSpPr/>
      </dsp:nvSpPr>
      <dsp:spPr>
        <a:xfrm>
          <a:off x="2841625" y="3141168"/>
          <a:ext cx="206099" cy="353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049" y="0"/>
              </a:lnTo>
              <a:lnTo>
                <a:pt x="103049" y="353071"/>
              </a:lnTo>
              <a:lnTo>
                <a:pt x="206099" y="3530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2934454" y="3307483"/>
        <a:ext cx="20441" cy="20441"/>
      </dsp:txXfrm>
    </dsp:sp>
    <dsp:sp modelId="{4F25EB9E-7214-4C9A-B8B2-B6A577209D21}">
      <dsp:nvSpPr>
        <dsp:cNvPr id="0" name=""/>
        <dsp:cNvSpPr/>
      </dsp:nvSpPr>
      <dsp:spPr>
        <a:xfrm>
          <a:off x="4307728" y="2742376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4405625" y="2782943"/>
        <a:ext cx="10304" cy="10304"/>
      </dsp:txXfrm>
    </dsp:sp>
    <dsp:sp modelId="{F0E4020C-FFFF-415E-AB5D-7375AC07C223}">
      <dsp:nvSpPr>
        <dsp:cNvPr id="0" name=""/>
        <dsp:cNvSpPr/>
      </dsp:nvSpPr>
      <dsp:spPr>
        <a:xfrm>
          <a:off x="2841625" y="2788096"/>
          <a:ext cx="206099" cy="353071"/>
        </a:xfrm>
        <a:custGeom>
          <a:avLst/>
          <a:gdLst/>
          <a:ahLst/>
          <a:cxnLst/>
          <a:rect l="0" t="0" r="0" b="0"/>
          <a:pathLst>
            <a:path>
              <a:moveTo>
                <a:pt x="0" y="353071"/>
              </a:moveTo>
              <a:lnTo>
                <a:pt x="103049" y="353071"/>
              </a:lnTo>
              <a:lnTo>
                <a:pt x="103049" y="0"/>
              </a:lnTo>
              <a:lnTo>
                <a:pt x="206099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2934454" y="2954411"/>
        <a:ext cx="20441" cy="20441"/>
      </dsp:txXfrm>
    </dsp:sp>
    <dsp:sp modelId="{9E28EB09-C824-4FDC-BA52-E14262538D8D}">
      <dsp:nvSpPr>
        <dsp:cNvPr id="0" name=""/>
        <dsp:cNvSpPr/>
      </dsp:nvSpPr>
      <dsp:spPr>
        <a:xfrm>
          <a:off x="1555520" y="2876364"/>
          <a:ext cx="206099" cy="264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049" y="0"/>
              </a:lnTo>
              <a:lnTo>
                <a:pt x="103049" y="264803"/>
              </a:lnTo>
              <a:lnTo>
                <a:pt x="206099" y="2648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1650181" y="3000377"/>
        <a:ext cx="16777" cy="16777"/>
      </dsp:txXfrm>
    </dsp:sp>
    <dsp:sp modelId="{6748F1C6-3644-4354-B6EF-668B03977E84}">
      <dsp:nvSpPr>
        <dsp:cNvPr id="0" name=""/>
        <dsp:cNvSpPr/>
      </dsp:nvSpPr>
      <dsp:spPr>
        <a:xfrm>
          <a:off x="9434073" y="3095448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9531970" y="3136015"/>
        <a:ext cx="10304" cy="10304"/>
      </dsp:txXfrm>
    </dsp:sp>
    <dsp:sp modelId="{0386181A-EB9C-486B-90FD-2328BD58D457}">
      <dsp:nvSpPr>
        <dsp:cNvPr id="0" name=""/>
        <dsp:cNvSpPr/>
      </dsp:nvSpPr>
      <dsp:spPr>
        <a:xfrm>
          <a:off x="7936540" y="2788096"/>
          <a:ext cx="206099" cy="353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049" y="0"/>
              </a:lnTo>
              <a:lnTo>
                <a:pt x="103049" y="353071"/>
              </a:lnTo>
              <a:lnTo>
                <a:pt x="206099" y="3530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8029370" y="2954411"/>
        <a:ext cx="20441" cy="20441"/>
      </dsp:txXfrm>
    </dsp:sp>
    <dsp:sp modelId="{6F6C3F6E-A2C0-4764-A2D4-1A465A8A04DB}">
      <dsp:nvSpPr>
        <dsp:cNvPr id="0" name=""/>
        <dsp:cNvSpPr/>
      </dsp:nvSpPr>
      <dsp:spPr>
        <a:xfrm>
          <a:off x="9434073" y="2389304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9531970" y="2429872"/>
        <a:ext cx="10304" cy="10304"/>
      </dsp:txXfrm>
    </dsp:sp>
    <dsp:sp modelId="{6C49FE65-26BB-4FEC-A80F-BEC150D292E6}">
      <dsp:nvSpPr>
        <dsp:cNvPr id="0" name=""/>
        <dsp:cNvSpPr/>
      </dsp:nvSpPr>
      <dsp:spPr>
        <a:xfrm>
          <a:off x="7936540" y="2435024"/>
          <a:ext cx="206099" cy="353071"/>
        </a:xfrm>
        <a:custGeom>
          <a:avLst/>
          <a:gdLst/>
          <a:ahLst/>
          <a:cxnLst/>
          <a:rect l="0" t="0" r="0" b="0"/>
          <a:pathLst>
            <a:path>
              <a:moveTo>
                <a:pt x="0" y="353071"/>
              </a:moveTo>
              <a:lnTo>
                <a:pt x="103049" y="353071"/>
              </a:lnTo>
              <a:lnTo>
                <a:pt x="103049" y="0"/>
              </a:lnTo>
              <a:lnTo>
                <a:pt x="206099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8029370" y="2601339"/>
        <a:ext cx="20441" cy="20441"/>
      </dsp:txXfrm>
    </dsp:sp>
    <dsp:sp modelId="{15E0C317-E540-4043-80A8-5267DFBD88C2}">
      <dsp:nvSpPr>
        <dsp:cNvPr id="0" name=""/>
        <dsp:cNvSpPr/>
      </dsp:nvSpPr>
      <dsp:spPr>
        <a:xfrm>
          <a:off x="6699940" y="2081952"/>
          <a:ext cx="206099" cy="706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049" y="0"/>
              </a:lnTo>
              <a:lnTo>
                <a:pt x="103049" y="706143"/>
              </a:lnTo>
              <a:lnTo>
                <a:pt x="206099" y="70614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6784600" y="2416634"/>
        <a:ext cx="36780" cy="36780"/>
      </dsp:txXfrm>
    </dsp:sp>
    <dsp:sp modelId="{12033C53-91F6-488A-AA8A-913CB46EA0E6}">
      <dsp:nvSpPr>
        <dsp:cNvPr id="0" name=""/>
        <dsp:cNvSpPr/>
      </dsp:nvSpPr>
      <dsp:spPr>
        <a:xfrm>
          <a:off x="9434073" y="1683160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9531970" y="1723728"/>
        <a:ext cx="10304" cy="10304"/>
      </dsp:txXfrm>
    </dsp:sp>
    <dsp:sp modelId="{E1AE3B15-4E67-483D-A4E9-D5F5D8E5B71B}">
      <dsp:nvSpPr>
        <dsp:cNvPr id="0" name=""/>
        <dsp:cNvSpPr/>
      </dsp:nvSpPr>
      <dsp:spPr>
        <a:xfrm>
          <a:off x="7936540" y="1375808"/>
          <a:ext cx="206099" cy="353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049" y="0"/>
              </a:lnTo>
              <a:lnTo>
                <a:pt x="103049" y="353071"/>
              </a:lnTo>
              <a:lnTo>
                <a:pt x="206099" y="3530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8029370" y="1542124"/>
        <a:ext cx="20441" cy="20441"/>
      </dsp:txXfrm>
    </dsp:sp>
    <dsp:sp modelId="{72F38CFA-F945-485F-9027-1C2D464F9270}">
      <dsp:nvSpPr>
        <dsp:cNvPr id="0" name=""/>
        <dsp:cNvSpPr/>
      </dsp:nvSpPr>
      <dsp:spPr>
        <a:xfrm>
          <a:off x="9434073" y="977017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9531970" y="1017584"/>
        <a:ext cx="10304" cy="10304"/>
      </dsp:txXfrm>
    </dsp:sp>
    <dsp:sp modelId="{ECF277D4-6B23-4335-B893-C379BB805283}">
      <dsp:nvSpPr>
        <dsp:cNvPr id="0" name=""/>
        <dsp:cNvSpPr/>
      </dsp:nvSpPr>
      <dsp:spPr>
        <a:xfrm>
          <a:off x="7936540" y="1022737"/>
          <a:ext cx="206099" cy="353071"/>
        </a:xfrm>
        <a:custGeom>
          <a:avLst/>
          <a:gdLst/>
          <a:ahLst/>
          <a:cxnLst/>
          <a:rect l="0" t="0" r="0" b="0"/>
          <a:pathLst>
            <a:path>
              <a:moveTo>
                <a:pt x="0" y="353071"/>
              </a:moveTo>
              <a:lnTo>
                <a:pt x="103049" y="353071"/>
              </a:lnTo>
              <a:lnTo>
                <a:pt x="103049" y="0"/>
              </a:lnTo>
              <a:lnTo>
                <a:pt x="206099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8029370" y="1189052"/>
        <a:ext cx="20441" cy="20441"/>
      </dsp:txXfrm>
    </dsp:sp>
    <dsp:sp modelId="{2B7B489F-8FB4-467A-93A4-3577647616DC}">
      <dsp:nvSpPr>
        <dsp:cNvPr id="0" name=""/>
        <dsp:cNvSpPr/>
      </dsp:nvSpPr>
      <dsp:spPr>
        <a:xfrm>
          <a:off x="6699940" y="1375808"/>
          <a:ext cx="206099" cy="706143"/>
        </a:xfrm>
        <a:custGeom>
          <a:avLst/>
          <a:gdLst/>
          <a:ahLst/>
          <a:cxnLst/>
          <a:rect l="0" t="0" r="0" b="0"/>
          <a:pathLst>
            <a:path>
              <a:moveTo>
                <a:pt x="0" y="706143"/>
              </a:moveTo>
              <a:lnTo>
                <a:pt x="103049" y="706143"/>
              </a:lnTo>
              <a:lnTo>
                <a:pt x="103049" y="0"/>
              </a:lnTo>
              <a:lnTo>
                <a:pt x="206099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6784600" y="1710490"/>
        <a:ext cx="36780" cy="36780"/>
      </dsp:txXfrm>
    </dsp:sp>
    <dsp:sp modelId="{778924CE-16D0-4F2B-8F48-7E8242F40F8B}">
      <dsp:nvSpPr>
        <dsp:cNvPr id="0" name=""/>
        <dsp:cNvSpPr/>
      </dsp:nvSpPr>
      <dsp:spPr>
        <a:xfrm>
          <a:off x="5413835" y="2036232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5511733" y="2076800"/>
        <a:ext cx="10304" cy="10304"/>
      </dsp:txXfrm>
    </dsp:sp>
    <dsp:sp modelId="{52B6A495-193A-4D87-8468-5CAC574E8C94}">
      <dsp:nvSpPr>
        <dsp:cNvPr id="0" name=""/>
        <dsp:cNvSpPr/>
      </dsp:nvSpPr>
      <dsp:spPr>
        <a:xfrm>
          <a:off x="4127730" y="1199272"/>
          <a:ext cx="206099" cy="882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049" y="0"/>
              </a:lnTo>
              <a:lnTo>
                <a:pt x="103049" y="882679"/>
              </a:lnTo>
              <a:lnTo>
                <a:pt x="206099" y="8826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4208120" y="1617952"/>
        <a:ext cx="45321" cy="45321"/>
      </dsp:txXfrm>
    </dsp:sp>
    <dsp:sp modelId="{273D13CE-1CB5-4053-A9F7-CADFB6AD74F3}">
      <dsp:nvSpPr>
        <dsp:cNvPr id="0" name=""/>
        <dsp:cNvSpPr/>
      </dsp:nvSpPr>
      <dsp:spPr>
        <a:xfrm>
          <a:off x="5413835" y="270873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5511733" y="311440"/>
        <a:ext cx="10304" cy="10304"/>
      </dsp:txXfrm>
    </dsp:sp>
    <dsp:sp modelId="{2635F889-DC6C-45DB-ADF0-7CB2E048E6E6}">
      <dsp:nvSpPr>
        <dsp:cNvPr id="0" name=""/>
        <dsp:cNvSpPr/>
      </dsp:nvSpPr>
      <dsp:spPr>
        <a:xfrm>
          <a:off x="4127730" y="316593"/>
          <a:ext cx="206099" cy="882679"/>
        </a:xfrm>
        <a:custGeom>
          <a:avLst/>
          <a:gdLst/>
          <a:ahLst/>
          <a:cxnLst/>
          <a:rect l="0" t="0" r="0" b="0"/>
          <a:pathLst>
            <a:path>
              <a:moveTo>
                <a:pt x="0" y="882679"/>
              </a:moveTo>
              <a:lnTo>
                <a:pt x="103049" y="882679"/>
              </a:lnTo>
              <a:lnTo>
                <a:pt x="103049" y="0"/>
              </a:lnTo>
              <a:lnTo>
                <a:pt x="206099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4208120" y="735272"/>
        <a:ext cx="45321" cy="45321"/>
      </dsp:txXfrm>
    </dsp:sp>
    <dsp:sp modelId="{1635046F-A0D9-44F2-BE65-D0E56B3E2743}">
      <dsp:nvSpPr>
        <dsp:cNvPr id="0" name=""/>
        <dsp:cNvSpPr/>
      </dsp:nvSpPr>
      <dsp:spPr>
        <a:xfrm>
          <a:off x="2841625" y="1153552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2939523" y="1194120"/>
        <a:ext cx="10304" cy="10304"/>
      </dsp:txXfrm>
    </dsp:sp>
    <dsp:sp modelId="{67BE0FEB-EF39-43D5-861D-855E1578640F}">
      <dsp:nvSpPr>
        <dsp:cNvPr id="0" name=""/>
        <dsp:cNvSpPr/>
      </dsp:nvSpPr>
      <dsp:spPr>
        <a:xfrm>
          <a:off x="1555520" y="1199272"/>
          <a:ext cx="206099" cy="1677091"/>
        </a:xfrm>
        <a:custGeom>
          <a:avLst/>
          <a:gdLst/>
          <a:ahLst/>
          <a:cxnLst/>
          <a:rect l="0" t="0" r="0" b="0"/>
          <a:pathLst>
            <a:path>
              <a:moveTo>
                <a:pt x="0" y="1677091"/>
              </a:moveTo>
              <a:lnTo>
                <a:pt x="103049" y="1677091"/>
              </a:lnTo>
              <a:lnTo>
                <a:pt x="103049" y="0"/>
              </a:lnTo>
              <a:lnTo>
                <a:pt x="20609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1616327" y="1995575"/>
        <a:ext cx="84485" cy="84485"/>
      </dsp:txXfrm>
    </dsp:sp>
    <dsp:sp modelId="{D79AF1FE-7A1A-46D0-B117-E19287C31C0B}">
      <dsp:nvSpPr>
        <dsp:cNvPr id="0" name=""/>
        <dsp:cNvSpPr/>
      </dsp:nvSpPr>
      <dsp:spPr>
        <a:xfrm rot="16200000">
          <a:off x="456403" y="2604028"/>
          <a:ext cx="1653562" cy="544672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>
              <a:solidFill>
                <a:schemeClr val="tx1"/>
              </a:solidFill>
            </a:rPr>
            <a:t>Start</a:t>
          </a:r>
        </a:p>
      </dsp:txBody>
      <dsp:txXfrm>
        <a:off x="456403" y="2604028"/>
        <a:ext cx="1653562" cy="544672"/>
      </dsp:txXfrm>
    </dsp:sp>
    <dsp:sp modelId="{41643F47-78C3-4823-A120-B083DE4B5522}">
      <dsp:nvSpPr>
        <dsp:cNvPr id="0" name=""/>
        <dsp:cNvSpPr/>
      </dsp:nvSpPr>
      <dsp:spPr>
        <a:xfrm>
          <a:off x="1761620" y="885473"/>
          <a:ext cx="1080005" cy="6275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Differences?</a:t>
          </a:r>
        </a:p>
      </dsp:txBody>
      <dsp:txXfrm>
        <a:off x="1761620" y="885473"/>
        <a:ext cx="1080005" cy="627599"/>
      </dsp:txXfrm>
    </dsp:sp>
    <dsp:sp modelId="{29A34DAC-4399-4854-80DB-50454B877A25}">
      <dsp:nvSpPr>
        <dsp:cNvPr id="0" name=""/>
        <dsp:cNvSpPr/>
      </dsp:nvSpPr>
      <dsp:spPr>
        <a:xfrm>
          <a:off x="3047725" y="885473"/>
          <a:ext cx="1080005" cy="6275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How many factors?</a:t>
          </a:r>
        </a:p>
      </dsp:txBody>
      <dsp:txXfrm>
        <a:off x="3047725" y="885473"/>
        <a:ext cx="1080005" cy="627599"/>
      </dsp:txXfrm>
    </dsp:sp>
    <dsp:sp modelId="{F2AFDAC5-1D70-4BCF-8B1C-F236F4BF4FA7}">
      <dsp:nvSpPr>
        <dsp:cNvPr id="0" name=""/>
        <dsp:cNvSpPr/>
      </dsp:nvSpPr>
      <dsp:spPr>
        <a:xfrm>
          <a:off x="4333830" y="2793"/>
          <a:ext cx="1080005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Two or more</a:t>
          </a:r>
        </a:p>
      </dsp:txBody>
      <dsp:txXfrm>
        <a:off x="4333830" y="2793"/>
        <a:ext cx="1080005" cy="627599"/>
      </dsp:txXfrm>
    </dsp:sp>
    <dsp:sp modelId="{63EB2A89-1A77-4A73-89FC-8455FF0B4C35}">
      <dsp:nvSpPr>
        <dsp:cNvPr id="0" name=""/>
        <dsp:cNvSpPr/>
      </dsp:nvSpPr>
      <dsp:spPr>
        <a:xfrm>
          <a:off x="5619935" y="2793"/>
          <a:ext cx="1536516" cy="627599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bg1"/>
              </a:solidFill>
            </a:rPr>
            <a:t>Two-way ANOVA, General Linear (Mixed) Model, etc.</a:t>
          </a:r>
        </a:p>
      </dsp:txBody>
      <dsp:txXfrm>
        <a:off x="5619935" y="2793"/>
        <a:ext cx="1536516" cy="627599"/>
      </dsp:txXfrm>
    </dsp:sp>
    <dsp:sp modelId="{FE3A5A33-4BB7-4A00-993B-8E252D4B565E}">
      <dsp:nvSpPr>
        <dsp:cNvPr id="0" name=""/>
        <dsp:cNvSpPr/>
      </dsp:nvSpPr>
      <dsp:spPr>
        <a:xfrm>
          <a:off x="4333830" y="1768152"/>
          <a:ext cx="1080005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One</a:t>
          </a:r>
        </a:p>
      </dsp:txBody>
      <dsp:txXfrm>
        <a:off x="4333830" y="1768152"/>
        <a:ext cx="1080005" cy="627599"/>
      </dsp:txXfrm>
    </dsp:sp>
    <dsp:sp modelId="{1475719A-DF2C-4B70-928E-8F3286F8C84A}">
      <dsp:nvSpPr>
        <dsp:cNvPr id="0" name=""/>
        <dsp:cNvSpPr/>
      </dsp:nvSpPr>
      <dsp:spPr>
        <a:xfrm>
          <a:off x="5619935" y="1768152"/>
          <a:ext cx="1080005" cy="6275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Same or different subjects?</a:t>
          </a:r>
        </a:p>
      </dsp:txBody>
      <dsp:txXfrm>
        <a:off x="5619935" y="1768152"/>
        <a:ext cx="1080005" cy="627599"/>
      </dsp:txXfrm>
    </dsp:sp>
    <dsp:sp modelId="{141377CD-7110-4BDA-8E84-F073E20ADB48}">
      <dsp:nvSpPr>
        <dsp:cNvPr id="0" name=""/>
        <dsp:cNvSpPr/>
      </dsp:nvSpPr>
      <dsp:spPr>
        <a:xfrm>
          <a:off x="6906040" y="1062009"/>
          <a:ext cx="1030499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Same</a:t>
          </a:r>
        </a:p>
      </dsp:txBody>
      <dsp:txXfrm>
        <a:off x="6906040" y="1062009"/>
        <a:ext cx="1030499" cy="627599"/>
      </dsp:txXfrm>
    </dsp:sp>
    <dsp:sp modelId="{CE9A5317-1BD4-4DB0-AC1D-E0DE9699CBC5}">
      <dsp:nvSpPr>
        <dsp:cNvPr id="0" name=""/>
        <dsp:cNvSpPr/>
      </dsp:nvSpPr>
      <dsp:spPr>
        <a:xfrm>
          <a:off x="8142640" y="708937"/>
          <a:ext cx="1291432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Parametric</a:t>
          </a:r>
        </a:p>
      </dsp:txBody>
      <dsp:txXfrm>
        <a:off x="8142640" y="708937"/>
        <a:ext cx="1291432" cy="627599"/>
      </dsp:txXfrm>
    </dsp:sp>
    <dsp:sp modelId="{69C8CDD2-AE06-4458-BC4D-B27A4D5899B6}">
      <dsp:nvSpPr>
        <dsp:cNvPr id="0" name=""/>
        <dsp:cNvSpPr/>
      </dsp:nvSpPr>
      <dsp:spPr>
        <a:xfrm>
          <a:off x="9640173" y="708937"/>
          <a:ext cx="1537598" cy="627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Paired T test/repeated ANOVA</a:t>
          </a:r>
        </a:p>
      </dsp:txBody>
      <dsp:txXfrm>
        <a:off x="9640173" y="708937"/>
        <a:ext cx="1537598" cy="627599"/>
      </dsp:txXfrm>
    </dsp:sp>
    <dsp:sp modelId="{7995FC97-B37E-49BF-8CDF-58097EFF65AC}">
      <dsp:nvSpPr>
        <dsp:cNvPr id="0" name=""/>
        <dsp:cNvSpPr/>
      </dsp:nvSpPr>
      <dsp:spPr>
        <a:xfrm>
          <a:off x="8142640" y="1415080"/>
          <a:ext cx="1291432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Non-parametric</a:t>
          </a:r>
        </a:p>
      </dsp:txBody>
      <dsp:txXfrm>
        <a:off x="8142640" y="1415080"/>
        <a:ext cx="1291432" cy="627599"/>
      </dsp:txXfrm>
    </dsp:sp>
    <dsp:sp modelId="{F88203C4-9828-4FDF-A0F5-671C7384C2BA}">
      <dsp:nvSpPr>
        <dsp:cNvPr id="0" name=""/>
        <dsp:cNvSpPr/>
      </dsp:nvSpPr>
      <dsp:spPr>
        <a:xfrm>
          <a:off x="9640173" y="1415080"/>
          <a:ext cx="1535259" cy="627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Wilcoxon paired test</a:t>
          </a:r>
        </a:p>
      </dsp:txBody>
      <dsp:txXfrm>
        <a:off x="9640173" y="1415080"/>
        <a:ext cx="1535259" cy="627599"/>
      </dsp:txXfrm>
    </dsp:sp>
    <dsp:sp modelId="{11F04F8F-F1EF-4B08-ABC6-692D7884D957}">
      <dsp:nvSpPr>
        <dsp:cNvPr id="0" name=""/>
        <dsp:cNvSpPr/>
      </dsp:nvSpPr>
      <dsp:spPr>
        <a:xfrm>
          <a:off x="6906040" y="2474296"/>
          <a:ext cx="1030499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Different</a:t>
          </a:r>
        </a:p>
      </dsp:txBody>
      <dsp:txXfrm>
        <a:off x="6906040" y="2474296"/>
        <a:ext cx="1030499" cy="627599"/>
      </dsp:txXfrm>
    </dsp:sp>
    <dsp:sp modelId="{F026C912-43BE-4735-BA3C-63F285802B5F}">
      <dsp:nvSpPr>
        <dsp:cNvPr id="0" name=""/>
        <dsp:cNvSpPr/>
      </dsp:nvSpPr>
      <dsp:spPr>
        <a:xfrm>
          <a:off x="8142640" y="2121224"/>
          <a:ext cx="1291432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Parametric</a:t>
          </a:r>
        </a:p>
      </dsp:txBody>
      <dsp:txXfrm>
        <a:off x="8142640" y="2121224"/>
        <a:ext cx="1291432" cy="627599"/>
      </dsp:txXfrm>
    </dsp:sp>
    <dsp:sp modelId="{144A303D-1115-4E92-9135-55D02C0F10CD}">
      <dsp:nvSpPr>
        <dsp:cNvPr id="0" name=""/>
        <dsp:cNvSpPr/>
      </dsp:nvSpPr>
      <dsp:spPr>
        <a:xfrm>
          <a:off x="9640173" y="2121224"/>
          <a:ext cx="1540978" cy="627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T-test/ANOVA</a:t>
          </a:r>
        </a:p>
      </dsp:txBody>
      <dsp:txXfrm>
        <a:off x="9640173" y="2121224"/>
        <a:ext cx="1540978" cy="627599"/>
      </dsp:txXfrm>
    </dsp:sp>
    <dsp:sp modelId="{C2643AC1-14B7-4688-80F2-EC79B1D02504}">
      <dsp:nvSpPr>
        <dsp:cNvPr id="0" name=""/>
        <dsp:cNvSpPr/>
      </dsp:nvSpPr>
      <dsp:spPr>
        <a:xfrm>
          <a:off x="8142640" y="2827368"/>
          <a:ext cx="1291432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Non-parametric</a:t>
          </a:r>
        </a:p>
      </dsp:txBody>
      <dsp:txXfrm>
        <a:off x="8142640" y="2827368"/>
        <a:ext cx="1291432" cy="627599"/>
      </dsp:txXfrm>
    </dsp:sp>
    <dsp:sp modelId="{6984CC17-0E7F-44A7-9606-FC67C072F583}">
      <dsp:nvSpPr>
        <dsp:cNvPr id="0" name=""/>
        <dsp:cNvSpPr/>
      </dsp:nvSpPr>
      <dsp:spPr>
        <a:xfrm>
          <a:off x="9640173" y="2827368"/>
          <a:ext cx="1540978" cy="627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Mann-Whitney U test</a:t>
          </a:r>
        </a:p>
      </dsp:txBody>
      <dsp:txXfrm>
        <a:off x="9640173" y="2827368"/>
        <a:ext cx="1540978" cy="627599"/>
      </dsp:txXfrm>
    </dsp:sp>
    <dsp:sp modelId="{01DBA955-EADE-43CF-B126-436416A5F44F}">
      <dsp:nvSpPr>
        <dsp:cNvPr id="0" name=""/>
        <dsp:cNvSpPr/>
      </dsp:nvSpPr>
      <dsp:spPr>
        <a:xfrm>
          <a:off x="1761620" y="2827368"/>
          <a:ext cx="1080005" cy="6275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Correlation?</a:t>
          </a:r>
        </a:p>
      </dsp:txBody>
      <dsp:txXfrm>
        <a:off x="1761620" y="2827368"/>
        <a:ext cx="1080005" cy="627599"/>
      </dsp:txXfrm>
    </dsp:sp>
    <dsp:sp modelId="{80606A36-0D54-43E9-A773-BEA32D85A998}">
      <dsp:nvSpPr>
        <dsp:cNvPr id="0" name=""/>
        <dsp:cNvSpPr/>
      </dsp:nvSpPr>
      <dsp:spPr>
        <a:xfrm>
          <a:off x="3047725" y="2474296"/>
          <a:ext cx="1260002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Parametric</a:t>
          </a:r>
        </a:p>
      </dsp:txBody>
      <dsp:txXfrm>
        <a:off x="3047725" y="2474296"/>
        <a:ext cx="1260002" cy="627599"/>
      </dsp:txXfrm>
    </dsp:sp>
    <dsp:sp modelId="{B77BD9D7-9601-4328-8D74-A14F47D4FE26}">
      <dsp:nvSpPr>
        <dsp:cNvPr id="0" name=""/>
        <dsp:cNvSpPr/>
      </dsp:nvSpPr>
      <dsp:spPr>
        <a:xfrm>
          <a:off x="4513828" y="2474296"/>
          <a:ext cx="1080005" cy="627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Pearson Correlation</a:t>
          </a:r>
        </a:p>
      </dsp:txBody>
      <dsp:txXfrm>
        <a:off x="4513828" y="2474296"/>
        <a:ext cx="1080005" cy="627599"/>
      </dsp:txXfrm>
    </dsp:sp>
    <dsp:sp modelId="{F4CC778A-0837-4285-A9C5-018BF5F3F850}">
      <dsp:nvSpPr>
        <dsp:cNvPr id="0" name=""/>
        <dsp:cNvSpPr/>
      </dsp:nvSpPr>
      <dsp:spPr>
        <a:xfrm>
          <a:off x="3047725" y="3180440"/>
          <a:ext cx="1260002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Non-parametric</a:t>
          </a:r>
        </a:p>
      </dsp:txBody>
      <dsp:txXfrm>
        <a:off x="3047725" y="3180440"/>
        <a:ext cx="1260002" cy="627599"/>
      </dsp:txXfrm>
    </dsp:sp>
    <dsp:sp modelId="{92F8DD44-D47B-4CD1-B385-AF8A3749A67F}">
      <dsp:nvSpPr>
        <dsp:cNvPr id="0" name=""/>
        <dsp:cNvSpPr/>
      </dsp:nvSpPr>
      <dsp:spPr>
        <a:xfrm>
          <a:off x="4513828" y="3180440"/>
          <a:ext cx="1080005" cy="627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Spearman Rank Correlation</a:t>
          </a:r>
        </a:p>
      </dsp:txBody>
      <dsp:txXfrm>
        <a:off x="4513828" y="3180440"/>
        <a:ext cx="1080005" cy="627599"/>
      </dsp:txXfrm>
    </dsp:sp>
    <dsp:sp modelId="{13063A63-6ACA-435F-A607-4729E6D29944}">
      <dsp:nvSpPr>
        <dsp:cNvPr id="0" name=""/>
        <dsp:cNvSpPr/>
      </dsp:nvSpPr>
      <dsp:spPr>
        <a:xfrm>
          <a:off x="1761620" y="4239656"/>
          <a:ext cx="1080005" cy="6275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Categories?</a:t>
          </a:r>
        </a:p>
      </dsp:txBody>
      <dsp:txXfrm>
        <a:off x="1761620" y="4239656"/>
        <a:ext cx="1080005" cy="627599"/>
      </dsp:txXfrm>
    </dsp:sp>
    <dsp:sp modelId="{C27DE059-18E2-4511-8B45-08E51C02EB82}">
      <dsp:nvSpPr>
        <dsp:cNvPr id="0" name=""/>
        <dsp:cNvSpPr/>
      </dsp:nvSpPr>
      <dsp:spPr>
        <a:xfrm>
          <a:off x="3047725" y="3886584"/>
          <a:ext cx="1260002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2x2 table</a:t>
          </a:r>
        </a:p>
      </dsp:txBody>
      <dsp:txXfrm>
        <a:off x="3047725" y="3886584"/>
        <a:ext cx="1260002" cy="627599"/>
      </dsp:txXfrm>
    </dsp:sp>
    <dsp:sp modelId="{23BD60E0-8959-43CB-8EAF-0F41FB9D4A64}">
      <dsp:nvSpPr>
        <dsp:cNvPr id="0" name=""/>
        <dsp:cNvSpPr/>
      </dsp:nvSpPr>
      <dsp:spPr>
        <a:xfrm>
          <a:off x="4513828" y="3886584"/>
          <a:ext cx="1080005" cy="627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Fisher’s Exact test</a:t>
          </a:r>
        </a:p>
      </dsp:txBody>
      <dsp:txXfrm>
        <a:off x="4513828" y="3886584"/>
        <a:ext cx="1080005" cy="627599"/>
      </dsp:txXfrm>
    </dsp:sp>
    <dsp:sp modelId="{010C9A53-6E64-46A1-92AD-C4A898F38F71}">
      <dsp:nvSpPr>
        <dsp:cNvPr id="0" name=""/>
        <dsp:cNvSpPr/>
      </dsp:nvSpPr>
      <dsp:spPr>
        <a:xfrm>
          <a:off x="3047725" y="4592727"/>
          <a:ext cx="1260002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&gt;2x2 table</a:t>
          </a:r>
        </a:p>
      </dsp:txBody>
      <dsp:txXfrm>
        <a:off x="3047725" y="4592727"/>
        <a:ext cx="1260002" cy="627599"/>
      </dsp:txXfrm>
    </dsp:sp>
    <dsp:sp modelId="{1A008862-2A5B-4364-A44A-4ADABB972DAD}">
      <dsp:nvSpPr>
        <dsp:cNvPr id="0" name=""/>
        <dsp:cNvSpPr/>
      </dsp:nvSpPr>
      <dsp:spPr>
        <a:xfrm>
          <a:off x="4513828" y="4592727"/>
          <a:ext cx="1080005" cy="627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Chi Square test</a:t>
          </a:r>
        </a:p>
      </dsp:txBody>
      <dsp:txXfrm>
        <a:off x="4513828" y="4592727"/>
        <a:ext cx="1080005" cy="6275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2A854-D4CA-4973-B774-31841C32385A}">
      <dsp:nvSpPr>
        <dsp:cNvPr id="0" name=""/>
        <dsp:cNvSpPr/>
      </dsp:nvSpPr>
      <dsp:spPr>
        <a:xfrm>
          <a:off x="1334832" y="-30833"/>
          <a:ext cx="4909218" cy="4909218"/>
        </a:xfrm>
        <a:prstGeom prst="circularArrow">
          <a:avLst>
            <a:gd name="adj1" fmla="val 5544"/>
            <a:gd name="adj2" fmla="val 330680"/>
            <a:gd name="adj3" fmla="val 14651870"/>
            <a:gd name="adj4" fmla="val 16872750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D37AD-7573-4E5A-92F1-E012FAFAF089}">
      <dsp:nvSpPr>
        <dsp:cNvPr id="0" name=""/>
        <dsp:cNvSpPr/>
      </dsp:nvSpPr>
      <dsp:spPr>
        <a:xfrm>
          <a:off x="3166013" y="52348"/>
          <a:ext cx="1379895" cy="55195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Question</a:t>
          </a:r>
        </a:p>
      </dsp:txBody>
      <dsp:txXfrm>
        <a:off x="3192957" y="79292"/>
        <a:ext cx="1326007" cy="498070"/>
      </dsp:txXfrm>
    </dsp:sp>
    <dsp:sp modelId="{F3CC26CA-B6F7-46F0-8B6C-FA83EC14FB5F}">
      <dsp:nvSpPr>
        <dsp:cNvPr id="0" name=""/>
        <dsp:cNvSpPr/>
      </dsp:nvSpPr>
      <dsp:spPr>
        <a:xfrm>
          <a:off x="4400856" y="872335"/>
          <a:ext cx="2557509" cy="609551"/>
        </a:xfrm>
        <a:prstGeom prst="roundRect">
          <a:avLst/>
        </a:prstGeom>
        <a:solidFill>
          <a:schemeClr val="bg2">
            <a:lumMod val="90000"/>
          </a:scheme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Experimental Design</a:t>
          </a:r>
        </a:p>
      </dsp:txBody>
      <dsp:txXfrm>
        <a:off x="4430612" y="902091"/>
        <a:ext cx="2497997" cy="550039"/>
      </dsp:txXfrm>
    </dsp:sp>
    <dsp:sp modelId="{6798BDC0-764C-46D2-BDBC-7D93F128D142}">
      <dsp:nvSpPr>
        <dsp:cNvPr id="0" name=""/>
        <dsp:cNvSpPr/>
      </dsp:nvSpPr>
      <dsp:spPr>
        <a:xfrm>
          <a:off x="4959622" y="2025883"/>
          <a:ext cx="1979645" cy="791853"/>
        </a:xfrm>
        <a:prstGeom prst="roundRect">
          <a:avLst/>
        </a:prstGeom>
        <a:solidFill>
          <a:schemeClr val="accent5">
            <a:hueOff val="-2100956"/>
            <a:satOff val="-2922"/>
            <a:lumOff val="-1121"/>
            <a:alphaOff val="0"/>
          </a:schemeClr>
        </a:solidFill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2">
                  <a:lumMod val="25000"/>
                </a:schemeClr>
              </a:solidFill>
            </a:rPr>
            <a:t>Sample Size</a:t>
          </a:r>
        </a:p>
      </dsp:txBody>
      <dsp:txXfrm>
        <a:off x="4998277" y="2064538"/>
        <a:ext cx="1902335" cy="714543"/>
      </dsp:txXfrm>
    </dsp:sp>
    <dsp:sp modelId="{9E7F821B-FB82-4BF9-95B8-7EDE6B0A5EFC}">
      <dsp:nvSpPr>
        <dsp:cNvPr id="0" name=""/>
        <dsp:cNvSpPr/>
      </dsp:nvSpPr>
      <dsp:spPr>
        <a:xfrm>
          <a:off x="4757395" y="3189885"/>
          <a:ext cx="1642504" cy="657001"/>
        </a:xfrm>
        <a:prstGeom prst="roundRect">
          <a:avLst/>
        </a:prstGeom>
        <a:solidFill>
          <a:schemeClr val="accent5">
            <a:hueOff val="-3151433"/>
            <a:satOff val="-4383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Experiment</a:t>
          </a:r>
        </a:p>
      </dsp:txBody>
      <dsp:txXfrm>
        <a:off x="4789467" y="3221957"/>
        <a:ext cx="1578360" cy="592857"/>
      </dsp:txXfrm>
    </dsp:sp>
    <dsp:sp modelId="{7358AC7A-E5E5-4D88-92C8-E9E1CB0C77DC}">
      <dsp:nvSpPr>
        <dsp:cNvPr id="0" name=""/>
        <dsp:cNvSpPr/>
      </dsp:nvSpPr>
      <dsp:spPr>
        <a:xfrm>
          <a:off x="2539864" y="4196511"/>
          <a:ext cx="2632194" cy="637565"/>
        </a:xfrm>
        <a:prstGeom prst="roundRect">
          <a:avLst/>
        </a:prstGeom>
        <a:solidFill>
          <a:schemeClr val="accent5">
            <a:hueOff val="-4201911"/>
            <a:satOff val="-5845"/>
            <a:lumOff val="-22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Data Collection/Storage</a:t>
          </a:r>
        </a:p>
      </dsp:txBody>
      <dsp:txXfrm>
        <a:off x="2570987" y="4227634"/>
        <a:ext cx="2569948" cy="575319"/>
      </dsp:txXfrm>
    </dsp:sp>
    <dsp:sp modelId="{969DB06A-236A-4DAF-956A-3AC571125ABE}">
      <dsp:nvSpPr>
        <dsp:cNvPr id="0" name=""/>
        <dsp:cNvSpPr/>
      </dsp:nvSpPr>
      <dsp:spPr>
        <a:xfrm>
          <a:off x="912437" y="3189214"/>
          <a:ext cx="2320500" cy="671860"/>
        </a:xfrm>
        <a:prstGeom prst="roundRect">
          <a:avLst/>
        </a:prstGeom>
        <a:solidFill>
          <a:schemeClr val="accent5">
            <a:hueOff val="-5252389"/>
            <a:satOff val="-7306"/>
            <a:lumOff val="-2801"/>
            <a:alphaOff val="0"/>
          </a:scheme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2">
                  <a:lumMod val="25000"/>
                </a:schemeClr>
              </a:solidFill>
            </a:rPr>
            <a:t>Data Exploration</a:t>
          </a:r>
        </a:p>
      </dsp:txBody>
      <dsp:txXfrm>
        <a:off x="945235" y="3222012"/>
        <a:ext cx="2254904" cy="606264"/>
      </dsp:txXfrm>
    </dsp:sp>
    <dsp:sp modelId="{D81E7D49-15B7-4354-A176-5A59A9D4BDE5}">
      <dsp:nvSpPr>
        <dsp:cNvPr id="0" name=""/>
        <dsp:cNvSpPr/>
      </dsp:nvSpPr>
      <dsp:spPr>
        <a:xfrm>
          <a:off x="802828" y="1990650"/>
          <a:ext cx="1617391" cy="646956"/>
        </a:xfrm>
        <a:prstGeom prst="roundRect">
          <a:avLst/>
        </a:prstGeom>
        <a:solidFill>
          <a:schemeClr val="accent5">
            <a:hueOff val="-6302867"/>
            <a:satOff val="-8767"/>
            <a:lumOff val="-33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2">
                  <a:lumMod val="25000"/>
                </a:schemeClr>
              </a:solidFill>
            </a:rPr>
            <a:t>Data Analysis</a:t>
          </a:r>
        </a:p>
      </dsp:txBody>
      <dsp:txXfrm>
        <a:off x="834410" y="2022232"/>
        <a:ext cx="1554227" cy="583792"/>
      </dsp:txXfrm>
    </dsp:sp>
    <dsp:sp modelId="{4C8247C1-1A59-4D0D-9D6B-87F54BB8A0F6}">
      <dsp:nvSpPr>
        <dsp:cNvPr id="0" name=""/>
        <dsp:cNvSpPr/>
      </dsp:nvSpPr>
      <dsp:spPr>
        <a:xfrm>
          <a:off x="1268658" y="844740"/>
          <a:ext cx="1527304" cy="610921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Results</a:t>
          </a:r>
        </a:p>
      </dsp:txBody>
      <dsp:txXfrm>
        <a:off x="1298481" y="874563"/>
        <a:ext cx="1467658" cy="5512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2A854-D4CA-4973-B774-31841C32385A}">
      <dsp:nvSpPr>
        <dsp:cNvPr id="0" name=""/>
        <dsp:cNvSpPr/>
      </dsp:nvSpPr>
      <dsp:spPr>
        <a:xfrm>
          <a:off x="1304903" y="-9651"/>
          <a:ext cx="6350484" cy="6350484"/>
        </a:xfrm>
        <a:prstGeom prst="circularArrow">
          <a:avLst>
            <a:gd name="adj1" fmla="val 5544"/>
            <a:gd name="adj2" fmla="val 330680"/>
            <a:gd name="adj3" fmla="val 14641304"/>
            <a:gd name="adj4" fmla="val 16878741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D37AD-7573-4E5A-92F1-E012FAFAF089}">
      <dsp:nvSpPr>
        <dsp:cNvPr id="0" name=""/>
        <dsp:cNvSpPr/>
      </dsp:nvSpPr>
      <dsp:spPr>
        <a:xfrm>
          <a:off x="3666193" y="97469"/>
          <a:ext cx="1800001" cy="720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Question</a:t>
          </a:r>
        </a:p>
      </dsp:txBody>
      <dsp:txXfrm>
        <a:off x="3701341" y="132617"/>
        <a:ext cx="1729705" cy="649704"/>
      </dsp:txXfrm>
    </dsp:sp>
    <dsp:sp modelId="{F3CC26CA-B6F7-46F0-8B6C-FA83EC14FB5F}">
      <dsp:nvSpPr>
        <dsp:cNvPr id="0" name=""/>
        <dsp:cNvSpPr/>
      </dsp:nvSpPr>
      <dsp:spPr>
        <a:xfrm>
          <a:off x="5414772" y="1195442"/>
          <a:ext cx="3020928" cy="720000"/>
        </a:xfrm>
        <a:prstGeom prst="roundRect">
          <a:avLst/>
        </a:prstGeom>
        <a:solidFill>
          <a:schemeClr val="bg2">
            <a:lumMod val="75000"/>
          </a:scheme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Experimental Design</a:t>
          </a:r>
        </a:p>
      </dsp:txBody>
      <dsp:txXfrm>
        <a:off x="5449920" y="1230590"/>
        <a:ext cx="2950632" cy="649704"/>
      </dsp:txXfrm>
    </dsp:sp>
    <dsp:sp modelId="{6798BDC0-764C-46D2-BDBC-7D93F128D142}">
      <dsp:nvSpPr>
        <dsp:cNvPr id="0" name=""/>
        <dsp:cNvSpPr/>
      </dsp:nvSpPr>
      <dsp:spPr>
        <a:xfrm>
          <a:off x="6374289" y="2805565"/>
          <a:ext cx="1800001" cy="720000"/>
        </a:xfrm>
        <a:prstGeom prst="roundRect">
          <a:avLst/>
        </a:prstGeom>
        <a:solidFill>
          <a:schemeClr val="bg2">
            <a:lumMod val="75000"/>
          </a:scheme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Sample Size</a:t>
          </a:r>
        </a:p>
      </dsp:txBody>
      <dsp:txXfrm>
        <a:off x="6409437" y="2840713"/>
        <a:ext cx="1729705" cy="649704"/>
      </dsp:txXfrm>
    </dsp:sp>
    <dsp:sp modelId="{9E7F821B-FB82-4BF9-95B8-7EDE6B0A5EFC}">
      <dsp:nvSpPr>
        <dsp:cNvPr id="0" name=""/>
        <dsp:cNvSpPr/>
      </dsp:nvSpPr>
      <dsp:spPr>
        <a:xfrm>
          <a:off x="5894631" y="4224077"/>
          <a:ext cx="1800001" cy="720000"/>
        </a:xfrm>
        <a:prstGeom prst="roundRect">
          <a:avLst/>
        </a:prstGeom>
        <a:solidFill>
          <a:schemeClr val="accent5">
            <a:hueOff val="-3151433"/>
            <a:satOff val="-4383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Experiment</a:t>
          </a:r>
          <a:endParaRPr lang="en-US" sz="2000" b="1" kern="1200" dirty="0"/>
        </a:p>
      </dsp:txBody>
      <dsp:txXfrm>
        <a:off x="5929779" y="4259225"/>
        <a:ext cx="1729705" cy="649704"/>
      </dsp:txXfrm>
    </dsp:sp>
    <dsp:sp modelId="{7358AC7A-E5E5-4D88-92C8-E9E1CB0C77DC}">
      <dsp:nvSpPr>
        <dsp:cNvPr id="0" name=""/>
        <dsp:cNvSpPr/>
      </dsp:nvSpPr>
      <dsp:spPr>
        <a:xfrm>
          <a:off x="3079931" y="5513660"/>
          <a:ext cx="2972525" cy="720000"/>
        </a:xfrm>
        <a:prstGeom prst="roundRect">
          <a:avLst/>
        </a:prstGeom>
        <a:solidFill>
          <a:schemeClr val="accent5">
            <a:hueOff val="-4201911"/>
            <a:satOff val="-5845"/>
            <a:lumOff val="-22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Data Collection/Storage</a:t>
          </a:r>
          <a:endParaRPr lang="en-US" sz="2000" b="1" kern="1200" dirty="0"/>
        </a:p>
      </dsp:txBody>
      <dsp:txXfrm>
        <a:off x="3115079" y="5548808"/>
        <a:ext cx="2902229" cy="649704"/>
      </dsp:txXfrm>
    </dsp:sp>
    <dsp:sp modelId="{969DB06A-236A-4DAF-956A-3AC571125ABE}">
      <dsp:nvSpPr>
        <dsp:cNvPr id="0" name=""/>
        <dsp:cNvSpPr/>
      </dsp:nvSpPr>
      <dsp:spPr>
        <a:xfrm>
          <a:off x="745150" y="4154398"/>
          <a:ext cx="3028460" cy="876843"/>
        </a:xfrm>
        <a:prstGeom prst="roundRect">
          <a:avLst/>
        </a:prstGeom>
        <a:solidFill>
          <a:schemeClr val="accent5">
            <a:hueOff val="-5252389"/>
            <a:satOff val="-7306"/>
            <a:lumOff val="-2801"/>
            <a:alphaOff val="0"/>
          </a:schemeClr>
        </a:solidFill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Data Exploration</a:t>
          </a:r>
        </a:p>
      </dsp:txBody>
      <dsp:txXfrm>
        <a:off x="787954" y="4197202"/>
        <a:ext cx="2942852" cy="791235"/>
      </dsp:txXfrm>
    </dsp:sp>
    <dsp:sp modelId="{D81E7D49-15B7-4354-A176-5A59A9D4BDE5}">
      <dsp:nvSpPr>
        <dsp:cNvPr id="0" name=""/>
        <dsp:cNvSpPr/>
      </dsp:nvSpPr>
      <dsp:spPr>
        <a:xfrm>
          <a:off x="762825" y="2666268"/>
          <a:ext cx="1800001" cy="720000"/>
        </a:xfrm>
        <a:prstGeom prst="roundRect">
          <a:avLst/>
        </a:prstGeom>
        <a:solidFill>
          <a:schemeClr val="accent5">
            <a:hueOff val="-6302867"/>
            <a:satOff val="-8767"/>
            <a:lumOff val="-33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Data Analysis</a:t>
          </a:r>
        </a:p>
      </dsp:txBody>
      <dsp:txXfrm>
        <a:off x="797973" y="2701416"/>
        <a:ext cx="1729705" cy="649704"/>
      </dsp:txXfrm>
    </dsp:sp>
    <dsp:sp modelId="{4C8247C1-1A59-4D0D-9D6B-87F54BB8A0F6}">
      <dsp:nvSpPr>
        <dsp:cNvPr id="0" name=""/>
        <dsp:cNvSpPr/>
      </dsp:nvSpPr>
      <dsp:spPr>
        <a:xfrm>
          <a:off x="1307149" y="1160631"/>
          <a:ext cx="1800001" cy="72000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Results</a:t>
          </a:r>
        </a:p>
      </dsp:txBody>
      <dsp:txXfrm>
        <a:off x="1342297" y="1195779"/>
        <a:ext cx="1729705" cy="6497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575862-939F-4460-BAC6-7774D6C2D37D}">
      <dsp:nvSpPr>
        <dsp:cNvPr id="0" name=""/>
        <dsp:cNvSpPr/>
      </dsp:nvSpPr>
      <dsp:spPr>
        <a:xfrm>
          <a:off x="6874323" y="2396291"/>
          <a:ext cx="2013783" cy="3494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749"/>
              </a:lnTo>
              <a:lnTo>
                <a:pt x="2013783" y="174749"/>
              </a:lnTo>
              <a:lnTo>
                <a:pt x="2013783" y="3494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04C08E-263D-467B-9B32-BFC602158809}">
      <dsp:nvSpPr>
        <dsp:cNvPr id="0" name=""/>
        <dsp:cNvSpPr/>
      </dsp:nvSpPr>
      <dsp:spPr>
        <a:xfrm>
          <a:off x="6828603" y="2396291"/>
          <a:ext cx="91440" cy="3494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94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62C531-16F7-4A76-896B-4794463A3AAF}">
      <dsp:nvSpPr>
        <dsp:cNvPr id="0" name=""/>
        <dsp:cNvSpPr/>
      </dsp:nvSpPr>
      <dsp:spPr>
        <a:xfrm>
          <a:off x="4860539" y="2396291"/>
          <a:ext cx="2013783" cy="349499"/>
        </a:xfrm>
        <a:custGeom>
          <a:avLst/>
          <a:gdLst/>
          <a:ahLst/>
          <a:cxnLst/>
          <a:rect l="0" t="0" r="0" b="0"/>
          <a:pathLst>
            <a:path>
              <a:moveTo>
                <a:pt x="2013783" y="0"/>
              </a:moveTo>
              <a:lnTo>
                <a:pt x="2013783" y="174749"/>
              </a:lnTo>
              <a:lnTo>
                <a:pt x="0" y="174749"/>
              </a:lnTo>
              <a:lnTo>
                <a:pt x="0" y="3494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B1A1E3-BB02-451B-A8E7-B2D713C1F204}">
      <dsp:nvSpPr>
        <dsp:cNvPr id="0" name=""/>
        <dsp:cNvSpPr/>
      </dsp:nvSpPr>
      <dsp:spPr>
        <a:xfrm>
          <a:off x="4349301" y="1214649"/>
          <a:ext cx="2525022" cy="3494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749"/>
              </a:lnTo>
              <a:lnTo>
                <a:pt x="2525022" y="174749"/>
              </a:lnTo>
              <a:lnTo>
                <a:pt x="2525022" y="34949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D3E208-3A47-43A4-A5A3-56B5C07E85CA}">
      <dsp:nvSpPr>
        <dsp:cNvPr id="0" name=""/>
        <dsp:cNvSpPr/>
      </dsp:nvSpPr>
      <dsp:spPr>
        <a:xfrm>
          <a:off x="1839864" y="2396291"/>
          <a:ext cx="1006891" cy="3494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749"/>
              </a:lnTo>
              <a:lnTo>
                <a:pt x="1006891" y="174749"/>
              </a:lnTo>
              <a:lnTo>
                <a:pt x="1006891" y="3494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ABAB2A-C3E4-4A7A-BB25-DCE5CAE716CD}">
      <dsp:nvSpPr>
        <dsp:cNvPr id="0" name=""/>
        <dsp:cNvSpPr/>
      </dsp:nvSpPr>
      <dsp:spPr>
        <a:xfrm>
          <a:off x="832972" y="2396291"/>
          <a:ext cx="1006891" cy="349499"/>
        </a:xfrm>
        <a:custGeom>
          <a:avLst/>
          <a:gdLst/>
          <a:ahLst/>
          <a:cxnLst/>
          <a:rect l="0" t="0" r="0" b="0"/>
          <a:pathLst>
            <a:path>
              <a:moveTo>
                <a:pt x="1006891" y="0"/>
              </a:moveTo>
              <a:lnTo>
                <a:pt x="1006891" y="174749"/>
              </a:lnTo>
              <a:lnTo>
                <a:pt x="0" y="174749"/>
              </a:lnTo>
              <a:lnTo>
                <a:pt x="0" y="3494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672F58-C8BE-4F11-A076-0891548AA6D8}">
      <dsp:nvSpPr>
        <dsp:cNvPr id="0" name=""/>
        <dsp:cNvSpPr/>
      </dsp:nvSpPr>
      <dsp:spPr>
        <a:xfrm>
          <a:off x="1839864" y="1214649"/>
          <a:ext cx="2509436" cy="349499"/>
        </a:xfrm>
        <a:custGeom>
          <a:avLst/>
          <a:gdLst/>
          <a:ahLst/>
          <a:cxnLst/>
          <a:rect l="0" t="0" r="0" b="0"/>
          <a:pathLst>
            <a:path>
              <a:moveTo>
                <a:pt x="2509436" y="0"/>
              </a:moveTo>
              <a:lnTo>
                <a:pt x="2509436" y="174749"/>
              </a:lnTo>
              <a:lnTo>
                <a:pt x="0" y="174749"/>
              </a:lnTo>
              <a:lnTo>
                <a:pt x="0" y="34949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9857EA-2526-4071-A163-E7FC49A9C3D7}">
      <dsp:nvSpPr>
        <dsp:cNvPr id="0" name=""/>
        <dsp:cNvSpPr/>
      </dsp:nvSpPr>
      <dsp:spPr>
        <a:xfrm>
          <a:off x="3470550" y="382507"/>
          <a:ext cx="1757500" cy="83214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Variable</a:t>
          </a:r>
        </a:p>
      </dsp:txBody>
      <dsp:txXfrm>
        <a:off x="3511172" y="423129"/>
        <a:ext cx="1676256" cy="750898"/>
      </dsp:txXfrm>
    </dsp:sp>
    <dsp:sp modelId="{8ACA9F6D-55D7-4756-BA1E-6FD40779715A}">
      <dsp:nvSpPr>
        <dsp:cNvPr id="0" name=""/>
        <dsp:cNvSpPr/>
      </dsp:nvSpPr>
      <dsp:spPr>
        <a:xfrm>
          <a:off x="867415" y="1564148"/>
          <a:ext cx="1944898" cy="83214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Quantitative</a:t>
          </a:r>
        </a:p>
      </dsp:txBody>
      <dsp:txXfrm>
        <a:off x="908037" y="1604770"/>
        <a:ext cx="1863654" cy="750898"/>
      </dsp:txXfrm>
    </dsp:sp>
    <dsp:sp modelId="{5418223B-36E1-4D83-BEC0-33949C466D48}">
      <dsp:nvSpPr>
        <dsp:cNvPr id="0" name=""/>
        <dsp:cNvSpPr/>
      </dsp:nvSpPr>
      <dsp:spPr>
        <a:xfrm>
          <a:off x="830" y="2745790"/>
          <a:ext cx="1664284" cy="8321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Continuous</a:t>
          </a:r>
        </a:p>
      </dsp:txBody>
      <dsp:txXfrm>
        <a:off x="41452" y="2786412"/>
        <a:ext cx="1583040" cy="750898"/>
      </dsp:txXfrm>
    </dsp:sp>
    <dsp:sp modelId="{EA5CA484-B8B3-465A-B660-5227A486FC60}">
      <dsp:nvSpPr>
        <dsp:cNvPr id="0" name=""/>
        <dsp:cNvSpPr/>
      </dsp:nvSpPr>
      <dsp:spPr>
        <a:xfrm>
          <a:off x="2014614" y="2745790"/>
          <a:ext cx="1664284" cy="8321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Discrete</a:t>
          </a:r>
        </a:p>
      </dsp:txBody>
      <dsp:txXfrm>
        <a:off x="2055236" y="2786412"/>
        <a:ext cx="1583040" cy="750898"/>
      </dsp:txXfrm>
    </dsp:sp>
    <dsp:sp modelId="{20865C68-B3C8-446A-9344-6505C9CCAE8A}">
      <dsp:nvSpPr>
        <dsp:cNvPr id="0" name=""/>
        <dsp:cNvSpPr/>
      </dsp:nvSpPr>
      <dsp:spPr>
        <a:xfrm>
          <a:off x="5917460" y="1564148"/>
          <a:ext cx="1913726" cy="83214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Qualitative</a:t>
          </a:r>
        </a:p>
      </dsp:txBody>
      <dsp:txXfrm>
        <a:off x="5958082" y="1604770"/>
        <a:ext cx="1832482" cy="750898"/>
      </dsp:txXfrm>
    </dsp:sp>
    <dsp:sp modelId="{02553FB6-6785-4E21-B4E5-6745D864DFD3}">
      <dsp:nvSpPr>
        <dsp:cNvPr id="0" name=""/>
        <dsp:cNvSpPr/>
      </dsp:nvSpPr>
      <dsp:spPr>
        <a:xfrm>
          <a:off x="4028397" y="2745790"/>
          <a:ext cx="1664284" cy="8321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Nominal</a:t>
          </a:r>
          <a:endParaRPr lang="en-GB" sz="2400" kern="1200" dirty="0"/>
        </a:p>
      </dsp:txBody>
      <dsp:txXfrm>
        <a:off x="4069019" y="2786412"/>
        <a:ext cx="1583040" cy="750898"/>
      </dsp:txXfrm>
    </dsp:sp>
    <dsp:sp modelId="{2A6B533C-40F2-44F4-881A-FE3C320F98D3}">
      <dsp:nvSpPr>
        <dsp:cNvPr id="0" name=""/>
        <dsp:cNvSpPr/>
      </dsp:nvSpPr>
      <dsp:spPr>
        <a:xfrm>
          <a:off x="6042181" y="2745790"/>
          <a:ext cx="1664284" cy="8321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Ordinal</a:t>
          </a:r>
          <a:endParaRPr lang="en-GB" sz="2400" kern="1200" dirty="0"/>
        </a:p>
      </dsp:txBody>
      <dsp:txXfrm>
        <a:off x="6082803" y="2786412"/>
        <a:ext cx="1583040" cy="750898"/>
      </dsp:txXfrm>
    </dsp:sp>
    <dsp:sp modelId="{6BD2E2BC-CF89-4C9E-AC0D-362D195254AF}">
      <dsp:nvSpPr>
        <dsp:cNvPr id="0" name=""/>
        <dsp:cNvSpPr/>
      </dsp:nvSpPr>
      <dsp:spPr>
        <a:xfrm>
          <a:off x="8055965" y="2745790"/>
          <a:ext cx="1664284" cy="8321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Binary</a:t>
          </a:r>
          <a:endParaRPr lang="en-GB" sz="2400" kern="1200" dirty="0"/>
        </a:p>
      </dsp:txBody>
      <dsp:txXfrm>
        <a:off x="8096587" y="2786412"/>
        <a:ext cx="1583040" cy="7508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575862-939F-4460-BAC6-7774D6C2D37D}">
      <dsp:nvSpPr>
        <dsp:cNvPr id="0" name=""/>
        <dsp:cNvSpPr/>
      </dsp:nvSpPr>
      <dsp:spPr>
        <a:xfrm>
          <a:off x="6874323" y="2396291"/>
          <a:ext cx="2013783" cy="3494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749"/>
              </a:lnTo>
              <a:lnTo>
                <a:pt x="2013783" y="174749"/>
              </a:lnTo>
              <a:lnTo>
                <a:pt x="2013783" y="3494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04C08E-263D-467B-9B32-BFC602158809}">
      <dsp:nvSpPr>
        <dsp:cNvPr id="0" name=""/>
        <dsp:cNvSpPr/>
      </dsp:nvSpPr>
      <dsp:spPr>
        <a:xfrm>
          <a:off x="6828603" y="2396291"/>
          <a:ext cx="91440" cy="3494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94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62C531-16F7-4A76-896B-4794463A3AAF}">
      <dsp:nvSpPr>
        <dsp:cNvPr id="0" name=""/>
        <dsp:cNvSpPr/>
      </dsp:nvSpPr>
      <dsp:spPr>
        <a:xfrm>
          <a:off x="4860539" y="2396291"/>
          <a:ext cx="2013783" cy="349499"/>
        </a:xfrm>
        <a:custGeom>
          <a:avLst/>
          <a:gdLst/>
          <a:ahLst/>
          <a:cxnLst/>
          <a:rect l="0" t="0" r="0" b="0"/>
          <a:pathLst>
            <a:path>
              <a:moveTo>
                <a:pt x="2013783" y="0"/>
              </a:moveTo>
              <a:lnTo>
                <a:pt x="2013783" y="174749"/>
              </a:lnTo>
              <a:lnTo>
                <a:pt x="0" y="174749"/>
              </a:lnTo>
              <a:lnTo>
                <a:pt x="0" y="3494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B1A1E3-BB02-451B-A8E7-B2D713C1F204}">
      <dsp:nvSpPr>
        <dsp:cNvPr id="0" name=""/>
        <dsp:cNvSpPr/>
      </dsp:nvSpPr>
      <dsp:spPr>
        <a:xfrm>
          <a:off x="4349301" y="1214649"/>
          <a:ext cx="2525022" cy="3494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749"/>
              </a:lnTo>
              <a:lnTo>
                <a:pt x="2525022" y="174749"/>
              </a:lnTo>
              <a:lnTo>
                <a:pt x="2525022" y="34949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D3E208-3A47-43A4-A5A3-56B5C07E85CA}">
      <dsp:nvSpPr>
        <dsp:cNvPr id="0" name=""/>
        <dsp:cNvSpPr/>
      </dsp:nvSpPr>
      <dsp:spPr>
        <a:xfrm>
          <a:off x="1839864" y="2396291"/>
          <a:ext cx="1006891" cy="3494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749"/>
              </a:lnTo>
              <a:lnTo>
                <a:pt x="1006891" y="174749"/>
              </a:lnTo>
              <a:lnTo>
                <a:pt x="1006891" y="349499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ABAB2A-C3E4-4A7A-BB25-DCE5CAE716CD}">
      <dsp:nvSpPr>
        <dsp:cNvPr id="0" name=""/>
        <dsp:cNvSpPr/>
      </dsp:nvSpPr>
      <dsp:spPr>
        <a:xfrm>
          <a:off x="832972" y="2396291"/>
          <a:ext cx="1006891" cy="349499"/>
        </a:xfrm>
        <a:custGeom>
          <a:avLst/>
          <a:gdLst/>
          <a:ahLst/>
          <a:cxnLst/>
          <a:rect l="0" t="0" r="0" b="0"/>
          <a:pathLst>
            <a:path>
              <a:moveTo>
                <a:pt x="1006891" y="0"/>
              </a:moveTo>
              <a:lnTo>
                <a:pt x="1006891" y="174749"/>
              </a:lnTo>
              <a:lnTo>
                <a:pt x="0" y="174749"/>
              </a:lnTo>
              <a:lnTo>
                <a:pt x="0" y="349499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672F58-C8BE-4F11-A076-0891548AA6D8}">
      <dsp:nvSpPr>
        <dsp:cNvPr id="0" name=""/>
        <dsp:cNvSpPr/>
      </dsp:nvSpPr>
      <dsp:spPr>
        <a:xfrm>
          <a:off x="1839864" y="1214649"/>
          <a:ext cx="2509436" cy="349499"/>
        </a:xfrm>
        <a:custGeom>
          <a:avLst/>
          <a:gdLst/>
          <a:ahLst/>
          <a:cxnLst/>
          <a:rect l="0" t="0" r="0" b="0"/>
          <a:pathLst>
            <a:path>
              <a:moveTo>
                <a:pt x="2509436" y="0"/>
              </a:moveTo>
              <a:lnTo>
                <a:pt x="2509436" y="174749"/>
              </a:lnTo>
              <a:lnTo>
                <a:pt x="0" y="174749"/>
              </a:lnTo>
              <a:lnTo>
                <a:pt x="0" y="349499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9857EA-2526-4071-A163-E7FC49A9C3D7}">
      <dsp:nvSpPr>
        <dsp:cNvPr id="0" name=""/>
        <dsp:cNvSpPr/>
      </dsp:nvSpPr>
      <dsp:spPr>
        <a:xfrm>
          <a:off x="3470550" y="382507"/>
          <a:ext cx="1757500" cy="83214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Variable</a:t>
          </a:r>
        </a:p>
      </dsp:txBody>
      <dsp:txXfrm>
        <a:off x="3511172" y="423129"/>
        <a:ext cx="1676256" cy="750898"/>
      </dsp:txXfrm>
    </dsp:sp>
    <dsp:sp modelId="{8ACA9F6D-55D7-4756-BA1E-6FD40779715A}">
      <dsp:nvSpPr>
        <dsp:cNvPr id="0" name=""/>
        <dsp:cNvSpPr/>
      </dsp:nvSpPr>
      <dsp:spPr>
        <a:xfrm>
          <a:off x="867415" y="1564148"/>
          <a:ext cx="1944898" cy="83214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Quantitative</a:t>
          </a:r>
        </a:p>
      </dsp:txBody>
      <dsp:txXfrm>
        <a:off x="908037" y="1604770"/>
        <a:ext cx="1863654" cy="750898"/>
      </dsp:txXfrm>
    </dsp:sp>
    <dsp:sp modelId="{5418223B-36E1-4D83-BEC0-33949C466D48}">
      <dsp:nvSpPr>
        <dsp:cNvPr id="0" name=""/>
        <dsp:cNvSpPr/>
      </dsp:nvSpPr>
      <dsp:spPr>
        <a:xfrm>
          <a:off x="830" y="2745790"/>
          <a:ext cx="1664284" cy="8321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Continuous</a:t>
          </a:r>
        </a:p>
      </dsp:txBody>
      <dsp:txXfrm>
        <a:off x="41452" y="2786412"/>
        <a:ext cx="1583040" cy="750898"/>
      </dsp:txXfrm>
    </dsp:sp>
    <dsp:sp modelId="{EA5CA484-B8B3-465A-B660-5227A486FC60}">
      <dsp:nvSpPr>
        <dsp:cNvPr id="0" name=""/>
        <dsp:cNvSpPr/>
      </dsp:nvSpPr>
      <dsp:spPr>
        <a:xfrm>
          <a:off x="2014614" y="2745790"/>
          <a:ext cx="1664284" cy="8321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Discrete</a:t>
          </a:r>
        </a:p>
      </dsp:txBody>
      <dsp:txXfrm>
        <a:off x="2055236" y="2786412"/>
        <a:ext cx="1583040" cy="750898"/>
      </dsp:txXfrm>
    </dsp:sp>
    <dsp:sp modelId="{20865C68-B3C8-446A-9344-6505C9CCAE8A}">
      <dsp:nvSpPr>
        <dsp:cNvPr id="0" name=""/>
        <dsp:cNvSpPr/>
      </dsp:nvSpPr>
      <dsp:spPr>
        <a:xfrm>
          <a:off x="5917460" y="1564148"/>
          <a:ext cx="1913726" cy="83214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Qualitative</a:t>
          </a:r>
        </a:p>
      </dsp:txBody>
      <dsp:txXfrm>
        <a:off x="5958082" y="1604770"/>
        <a:ext cx="1832482" cy="750898"/>
      </dsp:txXfrm>
    </dsp:sp>
    <dsp:sp modelId="{02553FB6-6785-4E21-B4E5-6745D864DFD3}">
      <dsp:nvSpPr>
        <dsp:cNvPr id="0" name=""/>
        <dsp:cNvSpPr/>
      </dsp:nvSpPr>
      <dsp:spPr>
        <a:xfrm>
          <a:off x="4028397" y="2745790"/>
          <a:ext cx="1664284" cy="8321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Nominal</a:t>
          </a:r>
          <a:endParaRPr lang="en-GB" sz="2400" kern="1200" dirty="0"/>
        </a:p>
      </dsp:txBody>
      <dsp:txXfrm>
        <a:off x="4069019" y="2786412"/>
        <a:ext cx="1583040" cy="750898"/>
      </dsp:txXfrm>
    </dsp:sp>
    <dsp:sp modelId="{2A6B533C-40F2-44F4-881A-FE3C320F98D3}">
      <dsp:nvSpPr>
        <dsp:cNvPr id="0" name=""/>
        <dsp:cNvSpPr/>
      </dsp:nvSpPr>
      <dsp:spPr>
        <a:xfrm>
          <a:off x="6042181" y="2745790"/>
          <a:ext cx="1664284" cy="8321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Ordinal</a:t>
          </a:r>
          <a:endParaRPr lang="en-GB" sz="2400" kern="1200" dirty="0"/>
        </a:p>
      </dsp:txBody>
      <dsp:txXfrm>
        <a:off x="6082803" y="2786412"/>
        <a:ext cx="1583040" cy="750898"/>
      </dsp:txXfrm>
    </dsp:sp>
    <dsp:sp modelId="{6BD2E2BC-CF89-4C9E-AC0D-362D195254AF}">
      <dsp:nvSpPr>
        <dsp:cNvPr id="0" name=""/>
        <dsp:cNvSpPr/>
      </dsp:nvSpPr>
      <dsp:spPr>
        <a:xfrm>
          <a:off x="8055965" y="2745790"/>
          <a:ext cx="1664284" cy="8321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Binary</a:t>
          </a:r>
          <a:endParaRPr lang="en-GB" sz="2400" kern="1200" dirty="0"/>
        </a:p>
      </dsp:txBody>
      <dsp:txXfrm>
        <a:off x="8096587" y="2786412"/>
        <a:ext cx="1583040" cy="7508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2A854-D4CA-4973-B774-31841C32385A}">
      <dsp:nvSpPr>
        <dsp:cNvPr id="0" name=""/>
        <dsp:cNvSpPr/>
      </dsp:nvSpPr>
      <dsp:spPr>
        <a:xfrm>
          <a:off x="1304903" y="-9651"/>
          <a:ext cx="6350484" cy="6350484"/>
        </a:xfrm>
        <a:prstGeom prst="circularArrow">
          <a:avLst>
            <a:gd name="adj1" fmla="val 5544"/>
            <a:gd name="adj2" fmla="val 330680"/>
            <a:gd name="adj3" fmla="val 14641304"/>
            <a:gd name="adj4" fmla="val 16878741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D37AD-7573-4E5A-92F1-E012FAFAF089}">
      <dsp:nvSpPr>
        <dsp:cNvPr id="0" name=""/>
        <dsp:cNvSpPr/>
      </dsp:nvSpPr>
      <dsp:spPr>
        <a:xfrm>
          <a:off x="3666193" y="97469"/>
          <a:ext cx="1800001" cy="720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Question</a:t>
          </a:r>
        </a:p>
      </dsp:txBody>
      <dsp:txXfrm>
        <a:off x="3701341" y="132617"/>
        <a:ext cx="1729705" cy="649704"/>
      </dsp:txXfrm>
    </dsp:sp>
    <dsp:sp modelId="{F3CC26CA-B6F7-46F0-8B6C-FA83EC14FB5F}">
      <dsp:nvSpPr>
        <dsp:cNvPr id="0" name=""/>
        <dsp:cNvSpPr/>
      </dsp:nvSpPr>
      <dsp:spPr>
        <a:xfrm>
          <a:off x="5414772" y="1195442"/>
          <a:ext cx="3020928" cy="720000"/>
        </a:xfrm>
        <a:prstGeom prst="roundRect">
          <a:avLst/>
        </a:prstGeom>
        <a:solidFill>
          <a:schemeClr val="bg2">
            <a:lumMod val="75000"/>
          </a:scheme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Experimental Design</a:t>
          </a:r>
        </a:p>
      </dsp:txBody>
      <dsp:txXfrm>
        <a:off x="5449920" y="1230590"/>
        <a:ext cx="2950632" cy="649704"/>
      </dsp:txXfrm>
    </dsp:sp>
    <dsp:sp modelId="{6798BDC0-764C-46D2-BDBC-7D93F128D142}">
      <dsp:nvSpPr>
        <dsp:cNvPr id="0" name=""/>
        <dsp:cNvSpPr/>
      </dsp:nvSpPr>
      <dsp:spPr>
        <a:xfrm>
          <a:off x="6374289" y="2805565"/>
          <a:ext cx="1800001" cy="720000"/>
        </a:xfrm>
        <a:prstGeom prst="roundRect">
          <a:avLst/>
        </a:prstGeom>
        <a:solidFill>
          <a:schemeClr val="bg2">
            <a:lumMod val="75000"/>
          </a:scheme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Sample Size</a:t>
          </a:r>
        </a:p>
      </dsp:txBody>
      <dsp:txXfrm>
        <a:off x="6409437" y="2840713"/>
        <a:ext cx="1729705" cy="649704"/>
      </dsp:txXfrm>
    </dsp:sp>
    <dsp:sp modelId="{9E7F821B-FB82-4BF9-95B8-7EDE6B0A5EFC}">
      <dsp:nvSpPr>
        <dsp:cNvPr id="0" name=""/>
        <dsp:cNvSpPr/>
      </dsp:nvSpPr>
      <dsp:spPr>
        <a:xfrm>
          <a:off x="5894631" y="4224077"/>
          <a:ext cx="1800001" cy="720000"/>
        </a:xfrm>
        <a:prstGeom prst="roundRect">
          <a:avLst/>
        </a:prstGeom>
        <a:solidFill>
          <a:schemeClr val="accent5">
            <a:hueOff val="-3151433"/>
            <a:satOff val="-4383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Experiment</a:t>
          </a:r>
          <a:endParaRPr lang="en-US" sz="2000" b="1" kern="1200" dirty="0"/>
        </a:p>
      </dsp:txBody>
      <dsp:txXfrm>
        <a:off x="5929779" y="4259225"/>
        <a:ext cx="1729705" cy="649704"/>
      </dsp:txXfrm>
    </dsp:sp>
    <dsp:sp modelId="{7358AC7A-E5E5-4D88-92C8-E9E1CB0C77DC}">
      <dsp:nvSpPr>
        <dsp:cNvPr id="0" name=""/>
        <dsp:cNvSpPr/>
      </dsp:nvSpPr>
      <dsp:spPr>
        <a:xfrm>
          <a:off x="3079931" y="5513660"/>
          <a:ext cx="2972525" cy="720000"/>
        </a:xfrm>
        <a:prstGeom prst="roundRect">
          <a:avLst/>
        </a:prstGeom>
        <a:solidFill>
          <a:schemeClr val="accent5">
            <a:hueOff val="-4201911"/>
            <a:satOff val="-5845"/>
            <a:lumOff val="-22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Data Collection/Storage</a:t>
          </a:r>
          <a:endParaRPr lang="en-US" sz="2000" b="1" kern="1200" dirty="0"/>
        </a:p>
      </dsp:txBody>
      <dsp:txXfrm>
        <a:off x="3115079" y="5548808"/>
        <a:ext cx="2902229" cy="649704"/>
      </dsp:txXfrm>
    </dsp:sp>
    <dsp:sp modelId="{969DB06A-236A-4DAF-956A-3AC571125ABE}">
      <dsp:nvSpPr>
        <dsp:cNvPr id="0" name=""/>
        <dsp:cNvSpPr/>
      </dsp:nvSpPr>
      <dsp:spPr>
        <a:xfrm>
          <a:off x="745150" y="4154398"/>
          <a:ext cx="3028460" cy="876843"/>
        </a:xfrm>
        <a:prstGeom prst="roundRect">
          <a:avLst/>
        </a:prstGeom>
        <a:solidFill>
          <a:schemeClr val="accent5">
            <a:hueOff val="-5252389"/>
            <a:satOff val="-7306"/>
            <a:lumOff val="-2801"/>
            <a:alphaOff val="0"/>
          </a:schemeClr>
        </a:solidFill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Data Exploration</a:t>
          </a:r>
        </a:p>
      </dsp:txBody>
      <dsp:txXfrm>
        <a:off x="787954" y="4197202"/>
        <a:ext cx="2942852" cy="791235"/>
      </dsp:txXfrm>
    </dsp:sp>
    <dsp:sp modelId="{D81E7D49-15B7-4354-A176-5A59A9D4BDE5}">
      <dsp:nvSpPr>
        <dsp:cNvPr id="0" name=""/>
        <dsp:cNvSpPr/>
      </dsp:nvSpPr>
      <dsp:spPr>
        <a:xfrm>
          <a:off x="762825" y="2666268"/>
          <a:ext cx="1800001" cy="720000"/>
        </a:xfrm>
        <a:prstGeom prst="roundRect">
          <a:avLst/>
        </a:prstGeom>
        <a:solidFill>
          <a:schemeClr val="accent5">
            <a:hueOff val="-6302867"/>
            <a:satOff val="-8767"/>
            <a:lumOff val="-33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Data Analysis</a:t>
          </a:r>
        </a:p>
      </dsp:txBody>
      <dsp:txXfrm>
        <a:off x="797973" y="2701416"/>
        <a:ext cx="1729705" cy="649704"/>
      </dsp:txXfrm>
    </dsp:sp>
    <dsp:sp modelId="{4C8247C1-1A59-4D0D-9D6B-87F54BB8A0F6}">
      <dsp:nvSpPr>
        <dsp:cNvPr id="0" name=""/>
        <dsp:cNvSpPr/>
      </dsp:nvSpPr>
      <dsp:spPr>
        <a:xfrm>
          <a:off x="1307149" y="1160631"/>
          <a:ext cx="1800001" cy="72000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Results</a:t>
          </a:r>
        </a:p>
      </dsp:txBody>
      <dsp:txXfrm>
        <a:off x="1342297" y="1195779"/>
        <a:ext cx="1729705" cy="64970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5FB19-D930-4B1A-8467-ACB11E1EF6F5}">
      <dsp:nvSpPr>
        <dsp:cNvPr id="0" name=""/>
        <dsp:cNvSpPr/>
      </dsp:nvSpPr>
      <dsp:spPr>
        <a:xfrm>
          <a:off x="0" y="4113055"/>
          <a:ext cx="5917613" cy="134999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Result</a:t>
          </a:r>
        </a:p>
      </dsp:txBody>
      <dsp:txXfrm>
        <a:off x="0" y="4113055"/>
        <a:ext cx="5917613" cy="728998"/>
      </dsp:txXfrm>
    </dsp:sp>
    <dsp:sp modelId="{68C65D69-6478-4306-B9BB-8B468EB1A72A}">
      <dsp:nvSpPr>
        <dsp:cNvPr id="0" name=""/>
        <dsp:cNvSpPr/>
      </dsp:nvSpPr>
      <dsp:spPr>
        <a:xfrm>
          <a:off x="0" y="4815053"/>
          <a:ext cx="2958806" cy="620998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Statistic (t, F, …)</a:t>
          </a:r>
        </a:p>
      </dsp:txBody>
      <dsp:txXfrm>
        <a:off x="0" y="4815053"/>
        <a:ext cx="2958806" cy="620998"/>
      </dsp:txXfrm>
    </dsp:sp>
    <dsp:sp modelId="{253A4BD2-4B73-434A-96CF-A1ECE2008490}">
      <dsp:nvSpPr>
        <dsp:cNvPr id="0" name=""/>
        <dsp:cNvSpPr/>
      </dsp:nvSpPr>
      <dsp:spPr>
        <a:xfrm>
          <a:off x="2958806" y="4815053"/>
          <a:ext cx="2958806" cy="620998"/>
        </a:xfrm>
        <a:prstGeom prst="rect">
          <a:avLst/>
        </a:prstGeom>
        <a:solidFill>
          <a:schemeClr val="accent3">
            <a:lumMod val="40000"/>
            <a:lumOff val="60000"/>
            <a:alpha val="9000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Is difference big enough?</a:t>
          </a:r>
        </a:p>
      </dsp:txBody>
      <dsp:txXfrm>
        <a:off x="2958806" y="4815053"/>
        <a:ext cx="2958806" cy="620998"/>
      </dsp:txXfrm>
    </dsp:sp>
    <dsp:sp modelId="{BFE7DF5E-A6C0-4BBC-B849-E72CDE2A214D}">
      <dsp:nvSpPr>
        <dsp:cNvPr id="0" name=""/>
        <dsp:cNvSpPr/>
      </dsp:nvSpPr>
      <dsp:spPr>
        <a:xfrm rot="10800000">
          <a:off x="0" y="2057010"/>
          <a:ext cx="5917613" cy="2076294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Statistical test</a:t>
          </a:r>
        </a:p>
      </dsp:txBody>
      <dsp:txXfrm rot="-10800000">
        <a:off x="0" y="2057010"/>
        <a:ext cx="5917613" cy="728779"/>
      </dsp:txXfrm>
    </dsp:sp>
    <dsp:sp modelId="{0847B54B-5C9B-4B05-843B-AE9066ED5E05}">
      <dsp:nvSpPr>
        <dsp:cNvPr id="0" name=""/>
        <dsp:cNvSpPr/>
      </dsp:nvSpPr>
      <dsp:spPr>
        <a:xfrm>
          <a:off x="2889" y="2785790"/>
          <a:ext cx="1970611" cy="620812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Difference</a:t>
          </a:r>
        </a:p>
      </dsp:txBody>
      <dsp:txXfrm>
        <a:off x="2889" y="2785790"/>
        <a:ext cx="1970611" cy="620812"/>
      </dsp:txXfrm>
    </dsp:sp>
    <dsp:sp modelId="{E69FF1AB-922A-4512-BE1D-AC454F9F8927}">
      <dsp:nvSpPr>
        <dsp:cNvPr id="0" name=""/>
        <dsp:cNvSpPr/>
      </dsp:nvSpPr>
      <dsp:spPr>
        <a:xfrm>
          <a:off x="1973500" y="2785790"/>
          <a:ext cx="1970611" cy="620812"/>
        </a:xfrm>
        <a:prstGeom prst="rect">
          <a:avLst/>
        </a:prstGeom>
        <a:solidFill>
          <a:schemeClr val="accent3">
            <a:lumMod val="40000"/>
            <a:lumOff val="60000"/>
            <a:alpha val="9000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Variation</a:t>
          </a:r>
        </a:p>
      </dsp:txBody>
      <dsp:txXfrm>
        <a:off x="1973500" y="2785790"/>
        <a:ext cx="1970611" cy="620812"/>
      </dsp:txXfrm>
    </dsp:sp>
    <dsp:sp modelId="{EF2F75AC-FFE0-4E89-B2B8-A5B8C1A44D69}">
      <dsp:nvSpPr>
        <dsp:cNvPr id="0" name=""/>
        <dsp:cNvSpPr/>
      </dsp:nvSpPr>
      <dsp:spPr>
        <a:xfrm>
          <a:off x="3944112" y="2785790"/>
          <a:ext cx="1970611" cy="620812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Sample size</a:t>
          </a:r>
        </a:p>
      </dsp:txBody>
      <dsp:txXfrm>
        <a:off x="3944112" y="2785790"/>
        <a:ext cx="1970611" cy="620812"/>
      </dsp:txXfrm>
    </dsp:sp>
    <dsp:sp modelId="{B1F3C42B-2EA4-429A-972A-7B29543D2D86}">
      <dsp:nvSpPr>
        <dsp:cNvPr id="0" name=""/>
        <dsp:cNvSpPr/>
      </dsp:nvSpPr>
      <dsp:spPr>
        <a:xfrm rot="10800000">
          <a:off x="0" y="10392"/>
          <a:ext cx="5917613" cy="2076294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Difference</a:t>
          </a:r>
        </a:p>
      </dsp:txBody>
      <dsp:txXfrm rot="-10800000">
        <a:off x="0" y="10392"/>
        <a:ext cx="5917613" cy="728779"/>
      </dsp:txXfrm>
    </dsp:sp>
    <dsp:sp modelId="{D8A007F5-C957-4996-A5B4-8F06BCD42FC6}">
      <dsp:nvSpPr>
        <dsp:cNvPr id="0" name=""/>
        <dsp:cNvSpPr/>
      </dsp:nvSpPr>
      <dsp:spPr>
        <a:xfrm>
          <a:off x="0" y="729745"/>
          <a:ext cx="2958806" cy="620812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Is it meaningful?</a:t>
          </a:r>
        </a:p>
      </dsp:txBody>
      <dsp:txXfrm>
        <a:off x="0" y="729745"/>
        <a:ext cx="2958806" cy="620812"/>
      </dsp:txXfrm>
    </dsp:sp>
    <dsp:sp modelId="{06F29872-4F0A-4A22-BB0C-0004B83A8BB2}">
      <dsp:nvSpPr>
        <dsp:cNvPr id="0" name=""/>
        <dsp:cNvSpPr/>
      </dsp:nvSpPr>
      <dsp:spPr>
        <a:xfrm>
          <a:off x="2958806" y="729745"/>
          <a:ext cx="2958806" cy="620812"/>
        </a:xfrm>
        <a:prstGeom prst="rect">
          <a:avLst/>
        </a:prstGeom>
        <a:solidFill>
          <a:schemeClr val="accent3">
            <a:lumMod val="40000"/>
            <a:lumOff val="60000"/>
            <a:alpha val="9000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Is it real?</a:t>
          </a:r>
        </a:p>
      </dsp:txBody>
      <dsp:txXfrm>
        <a:off x="2958806" y="729745"/>
        <a:ext cx="2958806" cy="6208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5B674-6078-4D23-B8D2-8672DC4C4E45}">
      <dsp:nvSpPr>
        <dsp:cNvPr id="0" name=""/>
        <dsp:cNvSpPr/>
      </dsp:nvSpPr>
      <dsp:spPr>
        <a:xfrm>
          <a:off x="4307728" y="4860807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4405625" y="4901375"/>
        <a:ext cx="10304" cy="10304"/>
      </dsp:txXfrm>
    </dsp:sp>
    <dsp:sp modelId="{9018C185-4BAB-4E4A-B75A-72B737EFD587}">
      <dsp:nvSpPr>
        <dsp:cNvPr id="0" name=""/>
        <dsp:cNvSpPr/>
      </dsp:nvSpPr>
      <dsp:spPr>
        <a:xfrm>
          <a:off x="2841625" y="4553455"/>
          <a:ext cx="206099" cy="353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049" y="0"/>
              </a:lnTo>
              <a:lnTo>
                <a:pt x="103049" y="353071"/>
              </a:lnTo>
              <a:lnTo>
                <a:pt x="206099" y="3530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2934454" y="4719771"/>
        <a:ext cx="20441" cy="20441"/>
      </dsp:txXfrm>
    </dsp:sp>
    <dsp:sp modelId="{62DA955B-A446-43F5-A1C4-CCCA225752A7}">
      <dsp:nvSpPr>
        <dsp:cNvPr id="0" name=""/>
        <dsp:cNvSpPr/>
      </dsp:nvSpPr>
      <dsp:spPr>
        <a:xfrm>
          <a:off x="4307728" y="4154663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4405625" y="4195231"/>
        <a:ext cx="10304" cy="10304"/>
      </dsp:txXfrm>
    </dsp:sp>
    <dsp:sp modelId="{EBA512BE-47A2-4858-B719-54EA0A1218DA}">
      <dsp:nvSpPr>
        <dsp:cNvPr id="0" name=""/>
        <dsp:cNvSpPr/>
      </dsp:nvSpPr>
      <dsp:spPr>
        <a:xfrm>
          <a:off x="2841625" y="4200383"/>
          <a:ext cx="206099" cy="353071"/>
        </a:xfrm>
        <a:custGeom>
          <a:avLst/>
          <a:gdLst/>
          <a:ahLst/>
          <a:cxnLst/>
          <a:rect l="0" t="0" r="0" b="0"/>
          <a:pathLst>
            <a:path>
              <a:moveTo>
                <a:pt x="0" y="353071"/>
              </a:moveTo>
              <a:lnTo>
                <a:pt x="103049" y="353071"/>
              </a:lnTo>
              <a:lnTo>
                <a:pt x="103049" y="0"/>
              </a:lnTo>
              <a:lnTo>
                <a:pt x="206099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2934454" y="4366699"/>
        <a:ext cx="20441" cy="20441"/>
      </dsp:txXfrm>
    </dsp:sp>
    <dsp:sp modelId="{5829BD5E-4359-4392-ADB1-70C872752F0D}">
      <dsp:nvSpPr>
        <dsp:cNvPr id="0" name=""/>
        <dsp:cNvSpPr/>
      </dsp:nvSpPr>
      <dsp:spPr>
        <a:xfrm>
          <a:off x="1555520" y="2876364"/>
          <a:ext cx="206099" cy="1677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049" y="0"/>
              </a:lnTo>
              <a:lnTo>
                <a:pt x="103049" y="1677091"/>
              </a:lnTo>
              <a:lnTo>
                <a:pt x="206099" y="16770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1616327" y="3672667"/>
        <a:ext cx="84485" cy="84485"/>
      </dsp:txXfrm>
    </dsp:sp>
    <dsp:sp modelId="{9E82A3C0-6DBD-4D79-81AB-C9BBE3BFBE3D}">
      <dsp:nvSpPr>
        <dsp:cNvPr id="0" name=""/>
        <dsp:cNvSpPr/>
      </dsp:nvSpPr>
      <dsp:spPr>
        <a:xfrm>
          <a:off x="4307728" y="3448520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4405625" y="3489087"/>
        <a:ext cx="10304" cy="10304"/>
      </dsp:txXfrm>
    </dsp:sp>
    <dsp:sp modelId="{9F490FB8-84CF-4159-B1FB-D0092AD6C3C7}">
      <dsp:nvSpPr>
        <dsp:cNvPr id="0" name=""/>
        <dsp:cNvSpPr/>
      </dsp:nvSpPr>
      <dsp:spPr>
        <a:xfrm>
          <a:off x="2841625" y="3141168"/>
          <a:ext cx="206099" cy="353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049" y="0"/>
              </a:lnTo>
              <a:lnTo>
                <a:pt x="103049" y="353071"/>
              </a:lnTo>
              <a:lnTo>
                <a:pt x="206099" y="3530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2934454" y="3307483"/>
        <a:ext cx="20441" cy="20441"/>
      </dsp:txXfrm>
    </dsp:sp>
    <dsp:sp modelId="{4F25EB9E-7214-4C9A-B8B2-B6A577209D21}">
      <dsp:nvSpPr>
        <dsp:cNvPr id="0" name=""/>
        <dsp:cNvSpPr/>
      </dsp:nvSpPr>
      <dsp:spPr>
        <a:xfrm>
          <a:off x="4307728" y="2742376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4405625" y="2782943"/>
        <a:ext cx="10304" cy="10304"/>
      </dsp:txXfrm>
    </dsp:sp>
    <dsp:sp modelId="{F0E4020C-FFFF-415E-AB5D-7375AC07C223}">
      <dsp:nvSpPr>
        <dsp:cNvPr id="0" name=""/>
        <dsp:cNvSpPr/>
      </dsp:nvSpPr>
      <dsp:spPr>
        <a:xfrm>
          <a:off x="2841625" y="2788096"/>
          <a:ext cx="206099" cy="353071"/>
        </a:xfrm>
        <a:custGeom>
          <a:avLst/>
          <a:gdLst/>
          <a:ahLst/>
          <a:cxnLst/>
          <a:rect l="0" t="0" r="0" b="0"/>
          <a:pathLst>
            <a:path>
              <a:moveTo>
                <a:pt x="0" y="353071"/>
              </a:moveTo>
              <a:lnTo>
                <a:pt x="103049" y="353071"/>
              </a:lnTo>
              <a:lnTo>
                <a:pt x="103049" y="0"/>
              </a:lnTo>
              <a:lnTo>
                <a:pt x="206099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2934454" y="2954411"/>
        <a:ext cx="20441" cy="20441"/>
      </dsp:txXfrm>
    </dsp:sp>
    <dsp:sp modelId="{9E28EB09-C824-4FDC-BA52-E14262538D8D}">
      <dsp:nvSpPr>
        <dsp:cNvPr id="0" name=""/>
        <dsp:cNvSpPr/>
      </dsp:nvSpPr>
      <dsp:spPr>
        <a:xfrm>
          <a:off x="1555520" y="2876364"/>
          <a:ext cx="206099" cy="264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049" y="0"/>
              </a:lnTo>
              <a:lnTo>
                <a:pt x="103049" y="264803"/>
              </a:lnTo>
              <a:lnTo>
                <a:pt x="206099" y="2648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1650181" y="3000377"/>
        <a:ext cx="16777" cy="16777"/>
      </dsp:txXfrm>
    </dsp:sp>
    <dsp:sp modelId="{6748F1C6-3644-4354-B6EF-668B03977E84}">
      <dsp:nvSpPr>
        <dsp:cNvPr id="0" name=""/>
        <dsp:cNvSpPr/>
      </dsp:nvSpPr>
      <dsp:spPr>
        <a:xfrm>
          <a:off x="9434073" y="3095448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9531970" y="3136015"/>
        <a:ext cx="10304" cy="10304"/>
      </dsp:txXfrm>
    </dsp:sp>
    <dsp:sp modelId="{0386181A-EB9C-486B-90FD-2328BD58D457}">
      <dsp:nvSpPr>
        <dsp:cNvPr id="0" name=""/>
        <dsp:cNvSpPr/>
      </dsp:nvSpPr>
      <dsp:spPr>
        <a:xfrm>
          <a:off x="7936540" y="2788096"/>
          <a:ext cx="206099" cy="353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049" y="0"/>
              </a:lnTo>
              <a:lnTo>
                <a:pt x="103049" y="353071"/>
              </a:lnTo>
              <a:lnTo>
                <a:pt x="206099" y="3530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8029370" y="2954411"/>
        <a:ext cx="20441" cy="20441"/>
      </dsp:txXfrm>
    </dsp:sp>
    <dsp:sp modelId="{6F6C3F6E-A2C0-4764-A2D4-1A465A8A04DB}">
      <dsp:nvSpPr>
        <dsp:cNvPr id="0" name=""/>
        <dsp:cNvSpPr/>
      </dsp:nvSpPr>
      <dsp:spPr>
        <a:xfrm>
          <a:off x="9434073" y="2389304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9531970" y="2429872"/>
        <a:ext cx="10304" cy="10304"/>
      </dsp:txXfrm>
    </dsp:sp>
    <dsp:sp modelId="{6C49FE65-26BB-4FEC-A80F-BEC150D292E6}">
      <dsp:nvSpPr>
        <dsp:cNvPr id="0" name=""/>
        <dsp:cNvSpPr/>
      </dsp:nvSpPr>
      <dsp:spPr>
        <a:xfrm>
          <a:off x="7936540" y="2435024"/>
          <a:ext cx="206099" cy="353071"/>
        </a:xfrm>
        <a:custGeom>
          <a:avLst/>
          <a:gdLst/>
          <a:ahLst/>
          <a:cxnLst/>
          <a:rect l="0" t="0" r="0" b="0"/>
          <a:pathLst>
            <a:path>
              <a:moveTo>
                <a:pt x="0" y="353071"/>
              </a:moveTo>
              <a:lnTo>
                <a:pt x="103049" y="353071"/>
              </a:lnTo>
              <a:lnTo>
                <a:pt x="103049" y="0"/>
              </a:lnTo>
              <a:lnTo>
                <a:pt x="206099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8029370" y="2601339"/>
        <a:ext cx="20441" cy="20441"/>
      </dsp:txXfrm>
    </dsp:sp>
    <dsp:sp modelId="{15E0C317-E540-4043-80A8-5267DFBD88C2}">
      <dsp:nvSpPr>
        <dsp:cNvPr id="0" name=""/>
        <dsp:cNvSpPr/>
      </dsp:nvSpPr>
      <dsp:spPr>
        <a:xfrm>
          <a:off x="6699940" y="2081952"/>
          <a:ext cx="206099" cy="706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049" y="0"/>
              </a:lnTo>
              <a:lnTo>
                <a:pt x="103049" y="706143"/>
              </a:lnTo>
              <a:lnTo>
                <a:pt x="206099" y="70614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6784600" y="2416634"/>
        <a:ext cx="36780" cy="36780"/>
      </dsp:txXfrm>
    </dsp:sp>
    <dsp:sp modelId="{12033C53-91F6-488A-AA8A-913CB46EA0E6}">
      <dsp:nvSpPr>
        <dsp:cNvPr id="0" name=""/>
        <dsp:cNvSpPr/>
      </dsp:nvSpPr>
      <dsp:spPr>
        <a:xfrm>
          <a:off x="9434073" y="1683160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9531970" y="1723728"/>
        <a:ext cx="10304" cy="10304"/>
      </dsp:txXfrm>
    </dsp:sp>
    <dsp:sp modelId="{E1AE3B15-4E67-483D-A4E9-D5F5D8E5B71B}">
      <dsp:nvSpPr>
        <dsp:cNvPr id="0" name=""/>
        <dsp:cNvSpPr/>
      </dsp:nvSpPr>
      <dsp:spPr>
        <a:xfrm>
          <a:off x="7936540" y="1375808"/>
          <a:ext cx="206099" cy="353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049" y="0"/>
              </a:lnTo>
              <a:lnTo>
                <a:pt x="103049" y="353071"/>
              </a:lnTo>
              <a:lnTo>
                <a:pt x="206099" y="3530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8029370" y="1542124"/>
        <a:ext cx="20441" cy="20441"/>
      </dsp:txXfrm>
    </dsp:sp>
    <dsp:sp modelId="{72F38CFA-F945-485F-9027-1C2D464F9270}">
      <dsp:nvSpPr>
        <dsp:cNvPr id="0" name=""/>
        <dsp:cNvSpPr/>
      </dsp:nvSpPr>
      <dsp:spPr>
        <a:xfrm>
          <a:off x="9434073" y="977017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9531970" y="1017584"/>
        <a:ext cx="10304" cy="10304"/>
      </dsp:txXfrm>
    </dsp:sp>
    <dsp:sp modelId="{ECF277D4-6B23-4335-B893-C379BB805283}">
      <dsp:nvSpPr>
        <dsp:cNvPr id="0" name=""/>
        <dsp:cNvSpPr/>
      </dsp:nvSpPr>
      <dsp:spPr>
        <a:xfrm>
          <a:off x="7936540" y="1022737"/>
          <a:ext cx="206099" cy="353071"/>
        </a:xfrm>
        <a:custGeom>
          <a:avLst/>
          <a:gdLst/>
          <a:ahLst/>
          <a:cxnLst/>
          <a:rect l="0" t="0" r="0" b="0"/>
          <a:pathLst>
            <a:path>
              <a:moveTo>
                <a:pt x="0" y="353071"/>
              </a:moveTo>
              <a:lnTo>
                <a:pt x="103049" y="353071"/>
              </a:lnTo>
              <a:lnTo>
                <a:pt x="103049" y="0"/>
              </a:lnTo>
              <a:lnTo>
                <a:pt x="206099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8029370" y="1189052"/>
        <a:ext cx="20441" cy="20441"/>
      </dsp:txXfrm>
    </dsp:sp>
    <dsp:sp modelId="{2B7B489F-8FB4-467A-93A4-3577647616DC}">
      <dsp:nvSpPr>
        <dsp:cNvPr id="0" name=""/>
        <dsp:cNvSpPr/>
      </dsp:nvSpPr>
      <dsp:spPr>
        <a:xfrm>
          <a:off x="6699940" y="1375808"/>
          <a:ext cx="206099" cy="706143"/>
        </a:xfrm>
        <a:custGeom>
          <a:avLst/>
          <a:gdLst/>
          <a:ahLst/>
          <a:cxnLst/>
          <a:rect l="0" t="0" r="0" b="0"/>
          <a:pathLst>
            <a:path>
              <a:moveTo>
                <a:pt x="0" y="706143"/>
              </a:moveTo>
              <a:lnTo>
                <a:pt x="103049" y="706143"/>
              </a:lnTo>
              <a:lnTo>
                <a:pt x="103049" y="0"/>
              </a:lnTo>
              <a:lnTo>
                <a:pt x="206099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6784600" y="1710490"/>
        <a:ext cx="36780" cy="36780"/>
      </dsp:txXfrm>
    </dsp:sp>
    <dsp:sp modelId="{778924CE-16D0-4F2B-8F48-7E8242F40F8B}">
      <dsp:nvSpPr>
        <dsp:cNvPr id="0" name=""/>
        <dsp:cNvSpPr/>
      </dsp:nvSpPr>
      <dsp:spPr>
        <a:xfrm>
          <a:off x="5413835" y="2036232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5511733" y="2076800"/>
        <a:ext cx="10304" cy="10304"/>
      </dsp:txXfrm>
    </dsp:sp>
    <dsp:sp modelId="{52B6A495-193A-4D87-8468-5CAC574E8C94}">
      <dsp:nvSpPr>
        <dsp:cNvPr id="0" name=""/>
        <dsp:cNvSpPr/>
      </dsp:nvSpPr>
      <dsp:spPr>
        <a:xfrm>
          <a:off x="4127730" y="1199272"/>
          <a:ext cx="206099" cy="882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049" y="0"/>
              </a:lnTo>
              <a:lnTo>
                <a:pt x="103049" y="882679"/>
              </a:lnTo>
              <a:lnTo>
                <a:pt x="206099" y="8826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4208120" y="1617952"/>
        <a:ext cx="45321" cy="45321"/>
      </dsp:txXfrm>
    </dsp:sp>
    <dsp:sp modelId="{273D13CE-1CB5-4053-A9F7-CADFB6AD74F3}">
      <dsp:nvSpPr>
        <dsp:cNvPr id="0" name=""/>
        <dsp:cNvSpPr/>
      </dsp:nvSpPr>
      <dsp:spPr>
        <a:xfrm>
          <a:off x="5413835" y="270873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5511733" y="311440"/>
        <a:ext cx="10304" cy="10304"/>
      </dsp:txXfrm>
    </dsp:sp>
    <dsp:sp modelId="{2635F889-DC6C-45DB-ADF0-7CB2E048E6E6}">
      <dsp:nvSpPr>
        <dsp:cNvPr id="0" name=""/>
        <dsp:cNvSpPr/>
      </dsp:nvSpPr>
      <dsp:spPr>
        <a:xfrm>
          <a:off x="4127730" y="316593"/>
          <a:ext cx="206099" cy="882679"/>
        </a:xfrm>
        <a:custGeom>
          <a:avLst/>
          <a:gdLst/>
          <a:ahLst/>
          <a:cxnLst/>
          <a:rect l="0" t="0" r="0" b="0"/>
          <a:pathLst>
            <a:path>
              <a:moveTo>
                <a:pt x="0" y="882679"/>
              </a:moveTo>
              <a:lnTo>
                <a:pt x="103049" y="882679"/>
              </a:lnTo>
              <a:lnTo>
                <a:pt x="103049" y="0"/>
              </a:lnTo>
              <a:lnTo>
                <a:pt x="206099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4208120" y="735272"/>
        <a:ext cx="45321" cy="45321"/>
      </dsp:txXfrm>
    </dsp:sp>
    <dsp:sp modelId="{1635046F-A0D9-44F2-BE65-D0E56B3E2743}">
      <dsp:nvSpPr>
        <dsp:cNvPr id="0" name=""/>
        <dsp:cNvSpPr/>
      </dsp:nvSpPr>
      <dsp:spPr>
        <a:xfrm>
          <a:off x="2841625" y="1153552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2939523" y="1194120"/>
        <a:ext cx="10304" cy="10304"/>
      </dsp:txXfrm>
    </dsp:sp>
    <dsp:sp modelId="{67BE0FEB-EF39-43D5-861D-855E1578640F}">
      <dsp:nvSpPr>
        <dsp:cNvPr id="0" name=""/>
        <dsp:cNvSpPr/>
      </dsp:nvSpPr>
      <dsp:spPr>
        <a:xfrm>
          <a:off x="1555520" y="1199272"/>
          <a:ext cx="206099" cy="1677091"/>
        </a:xfrm>
        <a:custGeom>
          <a:avLst/>
          <a:gdLst/>
          <a:ahLst/>
          <a:cxnLst/>
          <a:rect l="0" t="0" r="0" b="0"/>
          <a:pathLst>
            <a:path>
              <a:moveTo>
                <a:pt x="0" y="1677091"/>
              </a:moveTo>
              <a:lnTo>
                <a:pt x="103049" y="1677091"/>
              </a:lnTo>
              <a:lnTo>
                <a:pt x="103049" y="0"/>
              </a:lnTo>
              <a:lnTo>
                <a:pt x="20609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1616327" y="1995575"/>
        <a:ext cx="84485" cy="84485"/>
      </dsp:txXfrm>
    </dsp:sp>
    <dsp:sp modelId="{D79AF1FE-7A1A-46D0-B117-E19287C31C0B}">
      <dsp:nvSpPr>
        <dsp:cNvPr id="0" name=""/>
        <dsp:cNvSpPr/>
      </dsp:nvSpPr>
      <dsp:spPr>
        <a:xfrm rot="16200000">
          <a:off x="456403" y="2604028"/>
          <a:ext cx="1653562" cy="544672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>
              <a:solidFill>
                <a:schemeClr val="tx1"/>
              </a:solidFill>
            </a:rPr>
            <a:t>Start</a:t>
          </a:r>
        </a:p>
      </dsp:txBody>
      <dsp:txXfrm>
        <a:off x="456403" y="2604028"/>
        <a:ext cx="1653562" cy="544672"/>
      </dsp:txXfrm>
    </dsp:sp>
    <dsp:sp modelId="{41643F47-78C3-4823-A120-B083DE4B5522}">
      <dsp:nvSpPr>
        <dsp:cNvPr id="0" name=""/>
        <dsp:cNvSpPr/>
      </dsp:nvSpPr>
      <dsp:spPr>
        <a:xfrm>
          <a:off x="1761620" y="885473"/>
          <a:ext cx="1080005" cy="6275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Differences?</a:t>
          </a:r>
        </a:p>
      </dsp:txBody>
      <dsp:txXfrm>
        <a:off x="1761620" y="885473"/>
        <a:ext cx="1080005" cy="627599"/>
      </dsp:txXfrm>
    </dsp:sp>
    <dsp:sp modelId="{29A34DAC-4399-4854-80DB-50454B877A25}">
      <dsp:nvSpPr>
        <dsp:cNvPr id="0" name=""/>
        <dsp:cNvSpPr/>
      </dsp:nvSpPr>
      <dsp:spPr>
        <a:xfrm>
          <a:off x="3047725" y="885473"/>
          <a:ext cx="1080005" cy="6275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How many factors?</a:t>
          </a:r>
        </a:p>
      </dsp:txBody>
      <dsp:txXfrm>
        <a:off x="3047725" y="885473"/>
        <a:ext cx="1080005" cy="627599"/>
      </dsp:txXfrm>
    </dsp:sp>
    <dsp:sp modelId="{F2AFDAC5-1D70-4BCF-8B1C-F236F4BF4FA7}">
      <dsp:nvSpPr>
        <dsp:cNvPr id="0" name=""/>
        <dsp:cNvSpPr/>
      </dsp:nvSpPr>
      <dsp:spPr>
        <a:xfrm>
          <a:off x="4333830" y="2793"/>
          <a:ext cx="1080005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Two or more</a:t>
          </a:r>
        </a:p>
      </dsp:txBody>
      <dsp:txXfrm>
        <a:off x="4333830" y="2793"/>
        <a:ext cx="1080005" cy="627599"/>
      </dsp:txXfrm>
    </dsp:sp>
    <dsp:sp modelId="{63EB2A89-1A77-4A73-89FC-8455FF0B4C35}">
      <dsp:nvSpPr>
        <dsp:cNvPr id="0" name=""/>
        <dsp:cNvSpPr/>
      </dsp:nvSpPr>
      <dsp:spPr>
        <a:xfrm>
          <a:off x="5619935" y="2793"/>
          <a:ext cx="1536516" cy="627599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bg1"/>
              </a:solidFill>
            </a:rPr>
            <a:t>Two-way ANOVA, General Linear (Mixed) Model, etc.</a:t>
          </a:r>
        </a:p>
      </dsp:txBody>
      <dsp:txXfrm>
        <a:off x="5619935" y="2793"/>
        <a:ext cx="1536516" cy="627599"/>
      </dsp:txXfrm>
    </dsp:sp>
    <dsp:sp modelId="{FE3A5A33-4BB7-4A00-993B-8E252D4B565E}">
      <dsp:nvSpPr>
        <dsp:cNvPr id="0" name=""/>
        <dsp:cNvSpPr/>
      </dsp:nvSpPr>
      <dsp:spPr>
        <a:xfrm>
          <a:off x="4333830" y="1768152"/>
          <a:ext cx="1080005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One</a:t>
          </a:r>
        </a:p>
      </dsp:txBody>
      <dsp:txXfrm>
        <a:off x="4333830" y="1768152"/>
        <a:ext cx="1080005" cy="627599"/>
      </dsp:txXfrm>
    </dsp:sp>
    <dsp:sp modelId="{1475719A-DF2C-4B70-928E-8F3286F8C84A}">
      <dsp:nvSpPr>
        <dsp:cNvPr id="0" name=""/>
        <dsp:cNvSpPr/>
      </dsp:nvSpPr>
      <dsp:spPr>
        <a:xfrm>
          <a:off x="5619935" y="1768152"/>
          <a:ext cx="1080005" cy="6275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Same or different subjects?</a:t>
          </a:r>
        </a:p>
      </dsp:txBody>
      <dsp:txXfrm>
        <a:off x="5619935" y="1768152"/>
        <a:ext cx="1080005" cy="627599"/>
      </dsp:txXfrm>
    </dsp:sp>
    <dsp:sp modelId="{141377CD-7110-4BDA-8E84-F073E20ADB48}">
      <dsp:nvSpPr>
        <dsp:cNvPr id="0" name=""/>
        <dsp:cNvSpPr/>
      </dsp:nvSpPr>
      <dsp:spPr>
        <a:xfrm>
          <a:off x="6906040" y="1062009"/>
          <a:ext cx="1030499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Same</a:t>
          </a:r>
        </a:p>
      </dsp:txBody>
      <dsp:txXfrm>
        <a:off x="6906040" y="1062009"/>
        <a:ext cx="1030499" cy="627599"/>
      </dsp:txXfrm>
    </dsp:sp>
    <dsp:sp modelId="{CE9A5317-1BD4-4DB0-AC1D-E0DE9699CBC5}">
      <dsp:nvSpPr>
        <dsp:cNvPr id="0" name=""/>
        <dsp:cNvSpPr/>
      </dsp:nvSpPr>
      <dsp:spPr>
        <a:xfrm>
          <a:off x="8142640" y="708937"/>
          <a:ext cx="1291432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Parametric</a:t>
          </a:r>
        </a:p>
      </dsp:txBody>
      <dsp:txXfrm>
        <a:off x="8142640" y="708937"/>
        <a:ext cx="1291432" cy="627599"/>
      </dsp:txXfrm>
    </dsp:sp>
    <dsp:sp modelId="{69C8CDD2-AE06-4458-BC4D-B27A4D5899B6}">
      <dsp:nvSpPr>
        <dsp:cNvPr id="0" name=""/>
        <dsp:cNvSpPr/>
      </dsp:nvSpPr>
      <dsp:spPr>
        <a:xfrm>
          <a:off x="9640173" y="708937"/>
          <a:ext cx="1537598" cy="627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Paired T test/repeated ANOVA</a:t>
          </a:r>
        </a:p>
      </dsp:txBody>
      <dsp:txXfrm>
        <a:off x="9640173" y="708937"/>
        <a:ext cx="1537598" cy="627599"/>
      </dsp:txXfrm>
    </dsp:sp>
    <dsp:sp modelId="{7995FC97-B37E-49BF-8CDF-58097EFF65AC}">
      <dsp:nvSpPr>
        <dsp:cNvPr id="0" name=""/>
        <dsp:cNvSpPr/>
      </dsp:nvSpPr>
      <dsp:spPr>
        <a:xfrm>
          <a:off x="8142640" y="1415080"/>
          <a:ext cx="1291432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Non-parametric</a:t>
          </a:r>
        </a:p>
      </dsp:txBody>
      <dsp:txXfrm>
        <a:off x="8142640" y="1415080"/>
        <a:ext cx="1291432" cy="627599"/>
      </dsp:txXfrm>
    </dsp:sp>
    <dsp:sp modelId="{F88203C4-9828-4FDF-A0F5-671C7384C2BA}">
      <dsp:nvSpPr>
        <dsp:cNvPr id="0" name=""/>
        <dsp:cNvSpPr/>
      </dsp:nvSpPr>
      <dsp:spPr>
        <a:xfrm>
          <a:off x="9640173" y="1415080"/>
          <a:ext cx="1535259" cy="627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Wilcoxon paired test</a:t>
          </a:r>
        </a:p>
      </dsp:txBody>
      <dsp:txXfrm>
        <a:off x="9640173" y="1415080"/>
        <a:ext cx="1535259" cy="627599"/>
      </dsp:txXfrm>
    </dsp:sp>
    <dsp:sp modelId="{11F04F8F-F1EF-4B08-ABC6-692D7884D957}">
      <dsp:nvSpPr>
        <dsp:cNvPr id="0" name=""/>
        <dsp:cNvSpPr/>
      </dsp:nvSpPr>
      <dsp:spPr>
        <a:xfrm>
          <a:off x="6906040" y="2474296"/>
          <a:ext cx="1030499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Different</a:t>
          </a:r>
        </a:p>
      </dsp:txBody>
      <dsp:txXfrm>
        <a:off x="6906040" y="2474296"/>
        <a:ext cx="1030499" cy="627599"/>
      </dsp:txXfrm>
    </dsp:sp>
    <dsp:sp modelId="{F026C912-43BE-4735-BA3C-63F285802B5F}">
      <dsp:nvSpPr>
        <dsp:cNvPr id="0" name=""/>
        <dsp:cNvSpPr/>
      </dsp:nvSpPr>
      <dsp:spPr>
        <a:xfrm>
          <a:off x="8142640" y="2121224"/>
          <a:ext cx="1291432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Parametric</a:t>
          </a:r>
        </a:p>
      </dsp:txBody>
      <dsp:txXfrm>
        <a:off x="8142640" y="2121224"/>
        <a:ext cx="1291432" cy="627599"/>
      </dsp:txXfrm>
    </dsp:sp>
    <dsp:sp modelId="{144A303D-1115-4E92-9135-55D02C0F10CD}">
      <dsp:nvSpPr>
        <dsp:cNvPr id="0" name=""/>
        <dsp:cNvSpPr/>
      </dsp:nvSpPr>
      <dsp:spPr>
        <a:xfrm>
          <a:off x="9640173" y="2121224"/>
          <a:ext cx="1540978" cy="627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T-test/ANOVA</a:t>
          </a:r>
        </a:p>
      </dsp:txBody>
      <dsp:txXfrm>
        <a:off x="9640173" y="2121224"/>
        <a:ext cx="1540978" cy="627599"/>
      </dsp:txXfrm>
    </dsp:sp>
    <dsp:sp modelId="{C2643AC1-14B7-4688-80F2-EC79B1D02504}">
      <dsp:nvSpPr>
        <dsp:cNvPr id="0" name=""/>
        <dsp:cNvSpPr/>
      </dsp:nvSpPr>
      <dsp:spPr>
        <a:xfrm>
          <a:off x="8142640" y="2827368"/>
          <a:ext cx="1291432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Non-parametric</a:t>
          </a:r>
        </a:p>
      </dsp:txBody>
      <dsp:txXfrm>
        <a:off x="8142640" y="2827368"/>
        <a:ext cx="1291432" cy="627599"/>
      </dsp:txXfrm>
    </dsp:sp>
    <dsp:sp modelId="{6984CC17-0E7F-44A7-9606-FC67C072F583}">
      <dsp:nvSpPr>
        <dsp:cNvPr id="0" name=""/>
        <dsp:cNvSpPr/>
      </dsp:nvSpPr>
      <dsp:spPr>
        <a:xfrm>
          <a:off x="9640173" y="2827368"/>
          <a:ext cx="1540978" cy="627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Mann-Whitney U test</a:t>
          </a:r>
        </a:p>
      </dsp:txBody>
      <dsp:txXfrm>
        <a:off x="9640173" y="2827368"/>
        <a:ext cx="1540978" cy="627599"/>
      </dsp:txXfrm>
    </dsp:sp>
    <dsp:sp modelId="{01DBA955-EADE-43CF-B126-436416A5F44F}">
      <dsp:nvSpPr>
        <dsp:cNvPr id="0" name=""/>
        <dsp:cNvSpPr/>
      </dsp:nvSpPr>
      <dsp:spPr>
        <a:xfrm>
          <a:off x="1761620" y="2827368"/>
          <a:ext cx="1080005" cy="6275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Correlation?</a:t>
          </a:r>
        </a:p>
      </dsp:txBody>
      <dsp:txXfrm>
        <a:off x="1761620" y="2827368"/>
        <a:ext cx="1080005" cy="627599"/>
      </dsp:txXfrm>
    </dsp:sp>
    <dsp:sp modelId="{80606A36-0D54-43E9-A773-BEA32D85A998}">
      <dsp:nvSpPr>
        <dsp:cNvPr id="0" name=""/>
        <dsp:cNvSpPr/>
      </dsp:nvSpPr>
      <dsp:spPr>
        <a:xfrm>
          <a:off x="3047725" y="2474296"/>
          <a:ext cx="1260002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Parametric</a:t>
          </a:r>
        </a:p>
      </dsp:txBody>
      <dsp:txXfrm>
        <a:off x="3047725" y="2474296"/>
        <a:ext cx="1260002" cy="627599"/>
      </dsp:txXfrm>
    </dsp:sp>
    <dsp:sp modelId="{B77BD9D7-9601-4328-8D74-A14F47D4FE26}">
      <dsp:nvSpPr>
        <dsp:cNvPr id="0" name=""/>
        <dsp:cNvSpPr/>
      </dsp:nvSpPr>
      <dsp:spPr>
        <a:xfrm>
          <a:off x="4513828" y="2474296"/>
          <a:ext cx="1080005" cy="627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Pearson Correlation</a:t>
          </a:r>
        </a:p>
      </dsp:txBody>
      <dsp:txXfrm>
        <a:off x="4513828" y="2474296"/>
        <a:ext cx="1080005" cy="627599"/>
      </dsp:txXfrm>
    </dsp:sp>
    <dsp:sp modelId="{F4CC778A-0837-4285-A9C5-018BF5F3F850}">
      <dsp:nvSpPr>
        <dsp:cNvPr id="0" name=""/>
        <dsp:cNvSpPr/>
      </dsp:nvSpPr>
      <dsp:spPr>
        <a:xfrm>
          <a:off x="3047725" y="3180440"/>
          <a:ext cx="1260002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Non-parametric</a:t>
          </a:r>
        </a:p>
      </dsp:txBody>
      <dsp:txXfrm>
        <a:off x="3047725" y="3180440"/>
        <a:ext cx="1260002" cy="627599"/>
      </dsp:txXfrm>
    </dsp:sp>
    <dsp:sp modelId="{92F8DD44-D47B-4CD1-B385-AF8A3749A67F}">
      <dsp:nvSpPr>
        <dsp:cNvPr id="0" name=""/>
        <dsp:cNvSpPr/>
      </dsp:nvSpPr>
      <dsp:spPr>
        <a:xfrm>
          <a:off x="4513828" y="3180440"/>
          <a:ext cx="1080005" cy="627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Spearman Rank Correlation</a:t>
          </a:r>
        </a:p>
      </dsp:txBody>
      <dsp:txXfrm>
        <a:off x="4513828" y="3180440"/>
        <a:ext cx="1080005" cy="627599"/>
      </dsp:txXfrm>
    </dsp:sp>
    <dsp:sp modelId="{13063A63-6ACA-435F-A607-4729E6D29944}">
      <dsp:nvSpPr>
        <dsp:cNvPr id="0" name=""/>
        <dsp:cNvSpPr/>
      </dsp:nvSpPr>
      <dsp:spPr>
        <a:xfrm>
          <a:off x="1761620" y="4239656"/>
          <a:ext cx="1080005" cy="6275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Categories?</a:t>
          </a:r>
        </a:p>
      </dsp:txBody>
      <dsp:txXfrm>
        <a:off x="1761620" y="4239656"/>
        <a:ext cx="1080005" cy="627599"/>
      </dsp:txXfrm>
    </dsp:sp>
    <dsp:sp modelId="{C27DE059-18E2-4511-8B45-08E51C02EB82}">
      <dsp:nvSpPr>
        <dsp:cNvPr id="0" name=""/>
        <dsp:cNvSpPr/>
      </dsp:nvSpPr>
      <dsp:spPr>
        <a:xfrm>
          <a:off x="3047725" y="3886584"/>
          <a:ext cx="1260002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2x2 table</a:t>
          </a:r>
        </a:p>
      </dsp:txBody>
      <dsp:txXfrm>
        <a:off x="3047725" y="3886584"/>
        <a:ext cx="1260002" cy="627599"/>
      </dsp:txXfrm>
    </dsp:sp>
    <dsp:sp modelId="{23BD60E0-8959-43CB-8EAF-0F41FB9D4A64}">
      <dsp:nvSpPr>
        <dsp:cNvPr id="0" name=""/>
        <dsp:cNvSpPr/>
      </dsp:nvSpPr>
      <dsp:spPr>
        <a:xfrm>
          <a:off x="4513828" y="3886584"/>
          <a:ext cx="1080005" cy="627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Fisher’s Exact test</a:t>
          </a:r>
        </a:p>
      </dsp:txBody>
      <dsp:txXfrm>
        <a:off x="4513828" y="3886584"/>
        <a:ext cx="1080005" cy="627599"/>
      </dsp:txXfrm>
    </dsp:sp>
    <dsp:sp modelId="{010C9A53-6E64-46A1-92AD-C4A898F38F71}">
      <dsp:nvSpPr>
        <dsp:cNvPr id="0" name=""/>
        <dsp:cNvSpPr/>
      </dsp:nvSpPr>
      <dsp:spPr>
        <a:xfrm>
          <a:off x="3047725" y="4592727"/>
          <a:ext cx="1260002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&gt;2x2 table</a:t>
          </a:r>
        </a:p>
      </dsp:txBody>
      <dsp:txXfrm>
        <a:off x="3047725" y="4592727"/>
        <a:ext cx="1260002" cy="627599"/>
      </dsp:txXfrm>
    </dsp:sp>
    <dsp:sp modelId="{1A008862-2A5B-4364-A44A-4ADABB972DAD}">
      <dsp:nvSpPr>
        <dsp:cNvPr id="0" name=""/>
        <dsp:cNvSpPr/>
      </dsp:nvSpPr>
      <dsp:spPr>
        <a:xfrm>
          <a:off x="4513828" y="4592727"/>
          <a:ext cx="1080005" cy="627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Chi Square test</a:t>
          </a:r>
        </a:p>
      </dsp:txBody>
      <dsp:txXfrm>
        <a:off x="4513828" y="4592727"/>
        <a:ext cx="1080005" cy="6275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5B674-6078-4D23-B8D2-8672DC4C4E45}">
      <dsp:nvSpPr>
        <dsp:cNvPr id="0" name=""/>
        <dsp:cNvSpPr/>
      </dsp:nvSpPr>
      <dsp:spPr>
        <a:xfrm>
          <a:off x="4307728" y="4860807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4405625" y="4901375"/>
        <a:ext cx="10304" cy="10304"/>
      </dsp:txXfrm>
    </dsp:sp>
    <dsp:sp modelId="{9018C185-4BAB-4E4A-B75A-72B737EFD587}">
      <dsp:nvSpPr>
        <dsp:cNvPr id="0" name=""/>
        <dsp:cNvSpPr/>
      </dsp:nvSpPr>
      <dsp:spPr>
        <a:xfrm>
          <a:off x="2841625" y="4553455"/>
          <a:ext cx="206099" cy="353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049" y="0"/>
              </a:lnTo>
              <a:lnTo>
                <a:pt x="103049" y="353071"/>
              </a:lnTo>
              <a:lnTo>
                <a:pt x="206099" y="3530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2934454" y="4719771"/>
        <a:ext cx="20441" cy="20441"/>
      </dsp:txXfrm>
    </dsp:sp>
    <dsp:sp modelId="{62DA955B-A446-43F5-A1C4-CCCA225752A7}">
      <dsp:nvSpPr>
        <dsp:cNvPr id="0" name=""/>
        <dsp:cNvSpPr/>
      </dsp:nvSpPr>
      <dsp:spPr>
        <a:xfrm>
          <a:off x="4307728" y="4154663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4405625" y="4195231"/>
        <a:ext cx="10304" cy="10304"/>
      </dsp:txXfrm>
    </dsp:sp>
    <dsp:sp modelId="{EBA512BE-47A2-4858-B719-54EA0A1218DA}">
      <dsp:nvSpPr>
        <dsp:cNvPr id="0" name=""/>
        <dsp:cNvSpPr/>
      </dsp:nvSpPr>
      <dsp:spPr>
        <a:xfrm>
          <a:off x="2841625" y="4200383"/>
          <a:ext cx="206099" cy="353071"/>
        </a:xfrm>
        <a:custGeom>
          <a:avLst/>
          <a:gdLst/>
          <a:ahLst/>
          <a:cxnLst/>
          <a:rect l="0" t="0" r="0" b="0"/>
          <a:pathLst>
            <a:path>
              <a:moveTo>
                <a:pt x="0" y="353071"/>
              </a:moveTo>
              <a:lnTo>
                <a:pt x="103049" y="353071"/>
              </a:lnTo>
              <a:lnTo>
                <a:pt x="103049" y="0"/>
              </a:lnTo>
              <a:lnTo>
                <a:pt x="206099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2934454" y="4366699"/>
        <a:ext cx="20441" cy="20441"/>
      </dsp:txXfrm>
    </dsp:sp>
    <dsp:sp modelId="{5829BD5E-4359-4392-ADB1-70C872752F0D}">
      <dsp:nvSpPr>
        <dsp:cNvPr id="0" name=""/>
        <dsp:cNvSpPr/>
      </dsp:nvSpPr>
      <dsp:spPr>
        <a:xfrm>
          <a:off x="1555520" y="2876364"/>
          <a:ext cx="206099" cy="1677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049" y="0"/>
              </a:lnTo>
              <a:lnTo>
                <a:pt x="103049" y="1677091"/>
              </a:lnTo>
              <a:lnTo>
                <a:pt x="206099" y="16770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1616327" y="3672667"/>
        <a:ext cx="84485" cy="84485"/>
      </dsp:txXfrm>
    </dsp:sp>
    <dsp:sp modelId="{9E82A3C0-6DBD-4D79-81AB-C9BBE3BFBE3D}">
      <dsp:nvSpPr>
        <dsp:cNvPr id="0" name=""/>
        <dsp:cNvSpPr/>
      </dsp:nvSpPr>
      <dsp:spPr>
        <a:xfrm>
          <a:off x="4307728" y="3448520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4405625" y="3489087"/>
        <a:ext cx="10304" cy="10304"/>
      </dsp:txXfrm>
    </dsp:sp>
    <dsp:sp modelId="{9F490FB8-84CF-4159-B1FB-D0092AD6C3C7}">
      <dsp:nvSpPr>
        <dsp:cNvPr id="0" name=""/>
        <dsp:cNvSpPr/>
      </dsp:nvSpPr>
      <dsp:spPr>
        <a:xfrm>
          <a:off x="2841625" y="3141168"/>
          <a:ext cx="206099" cy="353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049" y="0"/>
              </a:lnTo>
              <a:lnTo>
                <a:pt x="103049" y="353071"/>
              </a:lnTo>
              <a:lnTo>
                <a:pt x="206099" y="3530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2934454" y="3307483"/>
        <a:ext cx="20441" cy="20441"/>
      </dsp:txXfrm>
    </dsp:sp>
    <dsp:sp modelId="{4F25EB9E-7214-4C9A-B8B2-B6A577209D21}">
      <dsp:nvSpPr>
        <dsp:cNvPr id="0" name=""/>
        <dsp:cNvSpPr/>
      </dsp:nvSpPr>
      <dsp:spPr>
        <a:xfrm>
          <a:off x="4307728" y="2742376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4405625" y="2782943"/>
        <a:ext cx="10304" cy="10304"/>
      </dsp:txXfrm>
    </dsp:sp>
    <dsp:sp modelId="{F0E4020C-FFFF-415E-AB5D-7375AC07C223}">
      <dsp:nvSpPr>
        <dsp:cNvPr id="0" name=""/>
        <dsp:cNvSpPr/>
      </dsp:nvSpPr>
      <dsp:spPr>
        <a:xfrm>
          <a:off x="2841625" y="2788096"/>
          <a:ext cx="206099" cy="353071"/>
        </a:xfrm>
        <a:custGeom>
          <a:avLst/>
          <a:gdLst/>
          <a:ahLst/>
          <a:cxnLst/>
          <a:rect l="0" t="0" r="0" b="0"/>
          <a:pathLst>
            <a:path>
              <a:moveTo>
                <a:pt x="0" y="353071"/>
              </a:moveTo>
              <a:lnTo>
                <a:pt x="103049" y="353071"/>
              </a:lnTo>
              <a:lnTo>
                <a:pt x="103049" y="0"/>
              </a:lnTo>
              <a:lnTo>
                <a:pt x="206099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2934454" y="2954411"/>
        <a:ext cx="20441" cy="20441"/>
      </dsp:txXfrm>
    </dsp:sp>
    <dsp:sp modelId="{9E28EB09-C824-4FDC-BA52-E14262538D8D}">
      <dsp:nvSpPr>
        <dsp:cNvPr id="0" name=""/>
        <dsp:cNvSpPr/>
      </dsp:nvSpPr>
      <dsp:spPr>
        <a:xfrm>
          <a:off x="1555520" y="2876364"/>
          <a:ext cx="206099" cy="264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049" y="0"/>
              </a:lnTo>
              <a:lnTo>
                <a:pt x="103049" y="264803"/>
              </a:lnTo>
              <a:lnTo>
                <a:pt x="206099" y="2648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1650181" y="3000377"/>
        <a:ext cx="16777" cy="16777"/>
      </dsp:txXfrm>
    </dsp:sp>
    <dsp:sp modelId="{6748F1C6-3644-4354-B6EF-668B03977E84}">
      <dsp:nvSpPr>
        <dsp:cNvPr id="0" name=""/>
        <dsp:cNvSpPr/>
      </dsp:nvSpPr>
      <dsp:spPr>
        <a:xfrm>
          <a:off x="9434073" y="3095448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9531970" y="3136015"/>
        <a:ext cx="10304" cy="10304"/>
      </dsp:txXfrm>
    </dsp:sp>
    <dsp:sp modelId="{0386181A-EB9C-486B-90FD-2328BD58D457}">
      <dsp:nvSpPr>
        <dsp:cNvPr id="0" name=""/>
        <dsp:cNvSpPr/>
      </dsp:nvSpPr>
      <dsp:spPr>
        <a:xfrm>
          <a:off x="7936540" y="2788096"/>
          <a:ext cx="206099" cy="353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049" y="0"/>
              </a:lnTo>
              <a:lnTo>
                <a:pt x="103049" y="353071"/>
              </a:lnTo>
              <a:lnTo>
                <a:pt x="206099" y="3530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8029370" y="2954411"/>
        <a:ext cx="20441" cy="20441"/>
      </dsp:txXfrm>
    </dsp:sp>
    <dsp:sp modelId="{6F6C3F6E-A2C0-4764-A2D4-1A465A8A04DB}">
      <dsp:nvSpPr>
        <dsp:cNvPr id="0" name=""/>
        <dsp:cNvSpPr/>
      </dsp:nvSpPr>
      <dsp:spPr>
        <a:xfrm>
          <a:off x="9434073" y="2389304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9531970" y="2429872"/>
        <a:ext cx="10304" cy="10304"/>
      </dsp:txXfrm>
    </dsp:sp>
    <dsp:sp modelId="{6C49FE65-26BB-4FEC-A80F-BEC150D292E6}">
      <dsp:nvSpPr>
        <dsp:cNvPr id="0" name=""/>
        <dsp:cNvSpPr/>
      </dsp:nvSpPr>
      <dsp:spPr>
        <a:xfrm>
          <a:off x="7936540" y="2435024"/>
          <a:ext cx="206099" cy="353071"/>
        </a:xfrm>
        <a:custGeom>
          <a:avLst/>
          <a:gdLst/>
          <a:ahLst/>
          <a:cxnLst/>
          <a:rect l="0" t="0" r="0" b="0"/>
          <a:pathLst>
            <a:path>
              <a:moveTo>
                <a:pt x="0" y="353071"/>
              </a:moveTo>
              <a:lnTo>
                <a:pt x="103049" y="353071"/>
              </a:lnTo>
              <a:lnTo>
                <a:pt x="103049" y="0"/>
              </a:lnTo>
              <a:lnTo>
                <a:pt x="206099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8029370" y="2601339"/>
        <a:ext cx="20441" cy="20441"/>
      </dsp:txXfrm>
    </dsp:sp>
    <dsp:sp modelId="{15E0C317-E540-4043-80A8-5267DFBD88C2}">
      <dsp:nvSpPr>
        <dsp:cNvPr id="0" name=""/>
        <dsp:cNvSpPr/>
      </dsp:nvSpPr>
      <dsp:spPr>
        <a:xfrm>
          <a:off x="6699940" y="2081952"/>
          <a:ext cx="206099" cy="706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049" y="0"/>
              </a:lnTo>
              <a:lnTo>
                <a:pt x="103049" y="706143"/>
              </a:lnTo>
              <a:lnTo>
                <a:pt x="206099" y="70614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6784600" y="2416634"/>
        <a:ext cx="36780" cy="36780"/>
      </dsp:txXfrm>
    </dsp:sp>
    <dsp:sp modelId="{12033C53-91F6-488A-AA8A-913CB46EA0E6}">
      <dsp:nvSpPr>
        <dsp:cNvPr id="0" name=""/>
        <dsp:cNvSpPr/>
      </dsp:nvSpPr>
      <dsp:spPr>
        <a:xfrm>
          <a:off x="9434073" y="1683160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9531970" y="1723728"/>
        <a:ext cx="10304" cy="10304"/>
      </dsp:txXfrm>
    </dsp:sp>
    <dsp:sp modelId="{E1AE3B15-4E67-483D-A4E9-D5F5D8E5B71B}">
      <dsp:nvSpPr>
        <dsp:cNvPr id="0" name=""/>
        <dsp:cNvSpPr/>
      </dsp:nvSpPr>
      <dsp:spPr>
        <a:xfrm>
          <a:off x="7936540" y="1375808"/>
          <a:ext cx="206099" cy="353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049" y="0"/>
              </a:lnTo>
              <a:lnTo>
                <a:pt x="103049" y="353071"/>
              </a:lnTo>
              <a:lnTo>
                <a:pt x="206099" y="3530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8029370" y="1542124"/>
        <a:ext cx="20441" cy="20441"/>
      </dsp:txXfrm>
    </dsp:sp>
    <dsp:sp modelId="{72F38CFA-F945-485F-9027-1C2D464F9270}">
      <dsp:nvSpPr>
        <dsp:cNvPr id="0" name=""/>
        <dsp:cNvSpPr/>
      </dsp:nvSpPr>
      <dsp:spPr>
        <a:xfrm>
          <a:off x="9434073" y="977017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9531970" y="1017584"/>
        <a:ext cx="10304" cy="10304"/>
      </dsp:txXfrm>
    </dsp:sp>
    <dsp:sp modelId="{ECF277D4-6B23-4335-B893-C379BB805283}">
      <dsp:nvSpPr>
        <dsp:cNvPr id="0" name=""/>
        <dsp:cNvSpPr/>
      </dsp:nvSpPr>
      <dsp:spPr>
        <a:xfrm>
          <a:off x="7936540" y="1022737"/>
          <a:ext cx="206099" cy="353071"/>
        </a:xfrm>
        <a:custGeom>
          <a:avLst/>
          <a:gdLst/>
          <a:ahLst/>
          <a:cxnLst/>
          <a:rect l="0" t="0" r="0" b="0"/>
          <a:pathLst>
            <a:path>
              <a:moveTo>
                <a:pt x="0" y="353071"/>
              </a:moveTo>
              <a:lnTo>
                <a:pt x="103049" y="353071"/>
              </a:lnTo>
              <a:lnTo>
                <a:pt x="103049" y="0"/>
              </a:lnTo>
              <a:lnTo>
                <a:pt x="206099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8029370" y="1189052"/>
        <a:ext cx="20441" cy="20441"/>
      </dsp:txXfrm>
    </dsp:sp>
    <dsp:sp modelId="{2B7B489F-8FB4-467A-93A4-3577647616DC}">
      <dsp:nvSpPr>
        <dsp:cNvPr id="0" name=""/>
        <dsp:cNvSpPr/>
      </dsp:nvSpPr>
      <dsp:spPr>
        <a:xfrm>
          <a:off x="6699940" y="1375808"/>
          <a:ext cx="206099" cy="706143"/>
        </a:xfrm>
        <a:custGeom>
          <a:avLst/>
          <a:gdLst/>
          <a:ahLst/>
          <a:cxnLst/>
          <a:rect l="0" t="0" r="0" b="0"/>
          <a:pathLst>
            <a:path>
              <a:moveTo>
                <a:pt x="0" y="706143"/>
              </a:moveTo>
              <a:lnTo>
                <a:pt x="103049" y="706143"/>
              </a:lnTo>
              <a:lnTo>
                <a:pt x="103049" y="0"/>
              </a:lnTo>
              <a:lnTo>
                <a:pt x="206099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6784600" y="1710490"/>
        <a:ext cx="36780" cy="36780"/>
      </dsp:txXfrm>
    </dsp:sp>
    <dsp:sp modelId="{778924CE-16D0-4F2B-8F48-7E8242F40F8B}">
      <dsp:nvSpPr>
        <dsp:cNvPr id="0" name=""/>
        <dsp:cNvSpPr/>
      </dsp:nvSpPr>
      <dsp:spPr>
        <a:xfrm>
          <a:off x="5413835" y="2036232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5511733" y="2076800"/>
        <a:ext cx="10304" cy="10304"/>
      </dsp:txXfrm>
    </dsp:sp>
    <dsp:sp modelId="{52B6A495-193A-4D87-8468-5CAC574E8C94}">
      <dsp:nvSpPr>
        <dsp:cNvPr id="0" name=""/>
        <dsp:cNvSpPr/>
      </dsp:nvSpPr>
      <dsp:spPr>
        <a:xfrm>
          <a:off x="4127730" y="1199272"/>
          <a:ext cx="206099" cy="882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049" y="0"/>
              </a:lnTo>
              <a:lnTo>
                <a:pt x="103049" y="882679"/>
              </a:lnTo>
              <a:lnTo>
                <a:pt x="206099" y="8826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4208120" y="1617952"/>
        <a:ext cx="45321" cy="45321"/>
      </dsp:txXfrm>
    </dsp:sp>
    <dsp:sp modelId="{273D13CE-1CB5-4053-A9F7-CADFB6AD74F3}">
      <dsp:nvSpPr>
        <dsp:cNvPr id="0" name=""/>
        <dsp:cNvSpPr/>
      </dsp:nvSpPr>
      <dsp:spPr>
        <a:xfrm>
          <a:off x="5413835" y="270873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5511733" y="311440"/>
        <a:ext cx="10304" cy="10304"/>
      </dsp:txXfrm>
    </dsp:sp>
    <dsp:sp modelId="{2635F889-DC6C-45DB-ADF0-7CB2E048E6E6}">
      <dsp:nvSpPr>
        <dsp:cNvPr id="0" name=""/>
        <dsp:cNvSpPr/>
      </dsp:nvSpPr>
      <dsp:spPr>
        <a:xfrm>
          <a:off x="4127730" y="316593"/>
          <a:ext cx="206099" cy="882679"/>
        </a:xfrm>
        <a:custGeom>
          <a:avLst/>
          <a:gdLst/>
          <a:ahLst/>
          <a:cxnLst/>
          <a:rect l="0" t="0" r="0" b="0"/>
          <a:pathLst>
            <a:path>
              <a:moveTo>
                <a:pt x="0" y="882679"/>
              </a:moveTo>
              <a:lnTo>
                <a:pt x="103049" y="882679"/>
              </a:lnTo>
              <a:lnTo>
                <a:pt x="103049" y="0"/>
              </a:lnTo>
              <a:lnTo>
                <a:pt x="206099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4208120" y="735272"/>
        <a:ext cx="45321" cy="45321"/>
      </dsp:txXfrm>
    </dsp:sp>
    <dsp:sp modelId="{1635046F-A0D9-44F2-BE65-D0E56B3E2743}">
      <dsp:nvSpPr>
        <dsp:cNvPr id="0" name=""/>
        <dsp:cNvSpPr/>
      </dsp:nvSpPr>
      <dsp:spPr>
        <a:xfrm>
          <a:off x="2841625" y="1153552"/>
          <a:ext cx="2060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609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2939523" y="1194120"/>
        <a:ext cx="10304" cy="10304"/>
      </dsp:txXfrm>
    </dsp:sp>
    <dsp:sp modelId="{67BE0FEB-EF39-43D5-861D-855E1578640F}">
      <dsp:nvSpPr>
        <dsp:cNvPr id="0" name=""/>
        <dsp:cNvSpPr/>
      </dsp:nvSpPr>
      <dsp:spPr>
        <a:xfrm>
          <a:off x="1555520" y="1199272"/>
          <a:ext cx="206099" cy="1677091"/>
        </a:xfrm>
        <a:custGeom>
          <a:avLst/>
          <a:gdLst/>
          <a:ahLst/>
          <a:cxnLst/>
          <a:rect l="0" t="0" r="0" b="0"/>
          <a:pathLst>
            <a:path>
              <a:moveTo>
                <a:pt x="0" y="1677091"/>
              </a:moveTo>
              <a:lnTo>
                <a:pt x="103049" y="1677091"/>
              </a:lnTo>
              <a:lnTo>
                <a:pt x="103049" y="0"/>
              </a:lnTo>
              <a:lnTo>
                <a:pt x="20609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>
        <a:off x="1616327" y="1995575"/>
        <a:ext cx="84485" cy="84485"/>
      </dsp:txXfrm>
    </dsp:sp>
    <dsp:sp modelId="{D79AF1FE-7A1A-46D0-B117-E19287C31C0B}">
      <dsp:nvSpPr>
        <dsp:cNvPr id="0" name=""/>
        <dsp:cNvSpPr/>
      </dsp:nvSpPr>
      <dsp:spPr>
        <a:xfrm rot="16200000">
          <a:off x="456403" y="2604028"/>
          <a:ext cx="1653562" cy="544672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>
              <a:solidFill>
                <a:schemeClr val="tx1"/>
              </a:solidFill>
            </a:rPr>
            <a:t>Start</a:t>
          </a:r>
        </a:p>
      </dsp:txBody>
      <dsp:txXfrm>
        <a:off x="456403" y="2604028"/>
        <a:ext cx="1653562" cy="544672"/>
      </dsp:txXfrm>
    </dsp:sp>
    <dsp:sp modelId="{41643F47-78C3-4823-A120-B083DE4B5522}">
      <dsp:nvSpPr>
        <dsp:cNvPr id="0" name=""/>
        <dsp:cNvSpPr/>
      </dsp:nvSpPr>
      <dsp:spPr>
        <a:xfrm>
          <a:off x="1761620" y="885473"/>
          <a:ext cx="1080005" cy="6275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Differences?</a:t>
          </a:r>
        </a:p>
      </dsp:txBody>
      <dsp:txXfrm>
        <a:off x="1761620" y="885473"/>
        <a:ext cx="1080005" cy="627599"/>
      </dsp:txXfrm>
    </dsp:sp>
    <dsp:sp modelId="{29A34DAC-4399-4854-80DB-50454B877A25}">
      <dsp:nvSpPr>
        <dsp:cNvPr id="0" name=""/>
        <dsp:cNvSpPr/>
      </dsp:nvSpPr>
      <dsp:spPr>
        <a:xfrm>
          <a:off x="3047725" y="885473"/>
          <a:ext cx="1080005" cy="6275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How many factors?</a:t>
          </a:r>
        </a:p>
      </dsp:txBody>
      <dsp:txXfrm>
        <a:off x="3047725" y="885473"/>
        <a:ext cx="1080005" cy="627599"/>
      </dsp:txXfrm>
    </dsp:sp>
    <dsp:sp modelId="{F2AFDAC5-1D70-4BCF-8B1C-F236F4BF4FA7}">
      <dsp:nvSpPr>
        <dsp:cNvPr id="0" name=""/>
        <dsp:cNvSpPr/>
      </dsp:nvSpPr>
      <dsp:spPr>
        <a:xfrm>
          <a:off x="4333830" y="2793"/>
          <a:ext cx="1080005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Two or more</a:t>
          </a:r>
        </a:p>
      </dsp:txBody>
      <dsp:txXfrm>
        <a:off x="4333830" y="2793"/>
        <a:ext cx="1080005" cy="627599"/>
      </dsp:txXfrm>
    </dsp:sp>
    <dsp:sp modelId="{63EB2A89-1A77-4A73-89FC-8455FF0B4C35}">
      <dsp:nvSpPr>
        <dsp:cNvPr id="0" name=""/>
        <dsp:cNvSpPr/>
      </dsp:nvSpPr>
      <dsp:spPr>
        <a:xfrm>
          <a:off x="5619935" y="2793"/>
          <a:ext cx="1536516" cy="627599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bg1"/>
              </a:solidFill>
            </a:rPr>
            <a:t>Two-way ANOVA, General Linear (Mixed) Model, etc.</a:t>
          </a:r>
        </a:p>
      </dsp:txBody>
      <dsp:txXfrm>
        <a:off x="5619935" y="2793"/>
        <a:ext cx="1536516" cy="627599"/>
      </dsp:txXfrm>
    </dsp:sp>
    <dsp:sp modelId="{FE3A5A33-4BB7-4A00-993B-8E252D4B565E}">
      <dsp:nvSpPr>
        <dsp:cNvPr id="0" name=""/>
        <dsp:cNvSpPr/>
      </dsp:nvSpPr>
      <dsp:spPr>
        <a:xfrm>
          <a:off x="4333830" y="1768152"/>
          <a:ext cx="1080005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One</a:t>
          </a:r>
        </a:p>
      </dsp:txBody>
      <dsp:txXfrm>
        <a:off x="4333830" y="1768152"/>
        <a:ext cx="1080005" cy="627599"/>
      </dsp:txXfrm>
    </dsp:sp>
    <dsp:sp modelId="{1475719A-DF2C-4B70-928E-8F3286F8C84A}">
      <dsp:nvSpPr>
        <dsp:cNvPr id="0" name=""/>
        <dsp:cNvSpPr/>
      </dsp:nvSpPr>
      <dsp:spPr>
        <a:xfrm>
          <a:off x="5619935" y="1768152"/>
          <a:ext cx="1080005" cy="6275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Same or different subjects?</a:t>
          </a:r>
        </a:p>
      </dsp:txBody>
      <dsp:txXfrm>
        <a:off x="5619935" y="1768152"/>
        <a:ext cx="1080005" cy="627599"/>
      </dsp:txXfrm>
    </dsp:sp>
    <dsp:sp modelId="{141377CD-7110-4BDA-8E84-F073E20ADB48}">
      <dsp:nvSpPr>
        <dsp:cNvPr id="0" name=""/>
        <dsp:cNvSpPr/>
      </dsp:nvSpPr>
      <dsp:spPr>
        <a:xfrm>
          <a:off x="6906040" y="1062009"/>
          <a:ext cx="1030499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Same</a:t>
          </a:r>
        </a:p>
      </dsp:txBody>
      <dsp:txXfrm>
        <a:off x="6906040" y="1062009"/>
        <a:ext cx="1030499" cy="627599"/>
      </dsp:txXfrm>
    </dsp:sp>
    <dsp:sp modelId="{CE9A5317-1BD4-4DB0-AC1D-E0DE9699CBC5}">
      <dsp:nvSpPr>
        <dsp:cNvPr id="0" name=""/>
        <dsp:cNvSpPr/>
      </dsp:nvSpPr>
      <dsp:spPr>
        <a:xfrm>
          <a:off x="8142640" y="708937"/>
          <a:ext cx="1291432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Parametric</a:t>
          </a:r>
        </a:p>
      </dsp:txBody>
      <dsp:txXfrm>
        <a:off x="8142640" y="708937"/>
        <a:ext cx="1291432" cy="627599"/>
      </dsp:txXfrm>
    </dsp:sp>
    <dsp:sp modelId="{69C8CDD2-AE06-4458-BC4D-B27A4D5899B6}">
      <dsp:nvSpPr>
        <dsp:cNvPr id="0" name=""/>
        <dsp:cNvSpPr/>
      </dsp:nvSpPr>
      <dsp:spPr>
        <a:xfrm>
          <a:off x="9640173" y="708937"/>
          <a:ext cx="1537598" cy="627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Paired T test/repeated ANOVA</a:t>
          </a:r>
        </a:p>
      </dsp:txBody>
      <dsp:txXfrm>
        <a:off x="9640173" y="708937"/>
        <a:ext cx="1537598" cy="627599"/>
      </dsp:txXfrm>
    </dsp:sp>
    <dsp:sp modelId="{7995FC97-B37E-49BF-8CDF-58097EFF65AC}">
      <dsp:nvSpPr>
        <dsp:cNvPr id="0" name=""/>
        <dsp:cNvSpPr/>
      </dsp:nvSpPr>
      <dsp:spPr>
        <a:xfrm>
          <a:off x="8142640" y="1415080"/>
          <a:ext cx="1291432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Non-parametric</a:t>
          </a:r>
        </a:p>
      </dsp:txBody>
      <dsp:txXfrm>
        <a:off x="8142640" y="1415080"/>
        <a:ext cx="1291432" cy="627599"/>
      </dsp:txXfrm>
    </dsp:sp>
    <dsp:sp modelId="{F88203C4-9828-4FDF-A0F5-671C7384C2BA}">
      <dsp:nvSpPr>
        <dsp:cNvPr id="0" name=""/>
        <dsp:cNvSpPr/>
      </dsp:nvSpPr>
      <dsp:spPr>
        <a:xfrm>
          <a:off x="9640173" y="1415080"/>
          <a:ext cx="1535259" cy="627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Wilcoxon paired test</a:t>
          </a:r>
        </a:p>
      </dsp:txBody>
      <dsp:txXfrm>
        <a:off x="9640173" y="1415080"/>
        <a:ext cx="1535259" cy="627599"/>
      </dsp:txXfrm>
    </dsp:sp>
    <dsp:sp modelId="{11F04F8F-F1EF-4B08-ABC6-692D7884D957}">
      <dsp:nvSpPr>
        <dsp:cNvPr id="0" name=""/>
        <dsp:cNvSpPr/>
      </dsp:nvSpPr>
      <dsp:spPr>
        <a:xfrm>
          <a:off x="6906040" y="2474296"/>
          <a:ext cx="1030499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Different</a:t>
          </a:r>
        </a:p>
      </dsp:txBody>
      <dsp:txXfrm>
        <a:off x="6906040" y="2474296"/>
        <a:ext cx="1030499" cy="627599"/>
      </dsp:txXfrm>
    </dsp:sp>
    <dsp:sp modelId="{F026C912-43BE-4735-BA3C-63F285802B5F}">
      <dsp:nvSpPr>
        <dsp:cNvPr id="0" name=""/>
        <dsp:cNvSpPr/>
      </dsp:nvSpPr>
      <dsp:spPr>
        <a:xfrm>
          <a:off x="8142640" y="2121224"/>
          <a:ext cx="1291432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Parametric</a:t>
          </a:r>
        </a:p>
      </dsp:txBody>
      <dsp:txXfrm>
        <a:off x="8142640" y="2121224"/>
        <a:ext cx="1291432" cy="627599"/>
      </dsp:txXfrm>
    </dsp:sp>
    <dsp:sp modelId="{144A303D-1115-4E92-9135-55D02C0F10CD}">
      <dsp:nvSpPr>
        <dsp:cNvPr id="0" name=""/>
        <dsp:cNvSpPr/>
      </dsp:nvSpPr>
      <dsp:spPr>
        <a:xfrm>
          <a:off x="9640173" y="2121224"/>
          <a:ext cx="1540978" cy="627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T-test/ANOVA</a:t>
          </a:r>
        </a:p>
      </dsp:txBody>
      <dsp:txXfrm>
        <a:off x="9640173" y="2121224"/>
        <a:ext cx="1540978" cy="627599"/>
      </dsp:txXfrm>
    </dsp:sp>
    <dsp:sp modelId="{C2643AC1-14B7-4688-80F2-EC79B1D02504}">
      <dsp:nvSpPr>
        <dsp:cNvPr id="0" name=""/>
        <dsp:cNvSpPr/>
      </dsp:nvSpPr>
      <dsp:spPr>
        <a:xfrm>
          <a:off x="8142640" y="2827368"/>
          <a:ext cx="1291432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Non-parametric</a:t>
          </a:r>
        </a:p>
      </dsp:txBody>
      <dsp:txXfrm>
        <a:off x="8142640" y="2827368"/>
        <a:ext cx="1291432" cy="627599"/>
      </dsp:txXfrm>
    </dsp:sp>
    <dsp:sp modelId="{6984CC17-0E7F-44A7-9606-FC67C072F583}">
      <dsp:nvSpPr>
        <dsp:cNvPr id="0" name=""/>
        <dsp:cNvSpPr/>
      </dsp:nvSpPr>
      <dsp:spPr>
        <a:xfrm>
          <a:off x="9640173" y="2827368"/>
          <a:ext cx="1540978" cy="627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Mann-Whitney U test</a:t>
          </a:r>
        </a:p>
      </dsp:txBody>
      <dsp:txXfrm>
        <a:off x="9640173" y="2827368"/>
        <a:ext cx="1540978" cy="627599"/>
      </dsp:txXfrm>
    </dsp:sp>
    <dsp:sp modelId="{01DBA955-EADE-43CF-B126-436416A5F44F}">
      <dsp:nvSpPr>
        <dsp:cNvPr id="0" name=""/>
        <dsp:cNvSpPr/>
      </dsp:nvSpPr>
      <dsp:spPr>
        <a:xfrm>
          <a:off x="1761620" y="2827368"/>
          <a:ext cx="1080005" cy="6275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Correlation?</a:t>
          </a:r>
        </a:p>
      </dsp:txBody>
      <dsp:txXfrm>
        <a:off x="1761620" y="2827368"/>
        <a:ext cx="1080005" cy="627599"/>
      </dsp:txXfrm>
    </dsp:sp>
    <dsp:sp modelId="{80606A36-0D54-43E9-A773-BEA32D85A998}">
      <dsp:nvSpPr>
        <dsp:cNvPr id="0" name=""/>
        <dsp:cNvSpPr/>
      </dsp:nvSpPr>
      <dsp:spPr>
        <a:xfrm>
          <a:off x="3047725" y="2474296"/>
          <a:ext cx="1260002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Parametric</a:t>
          </a:r>
        </a:p>
      </dsp:txBody>
      <dsp:txXfrm>
        <a:off x="3047725" y="2474296"/>
        <a:ext cx="1260002" cy="627599"/>
      </dsp:txXfrm>
    </dsp:sp>
    <dsp:sp modelId="{B77BD9D7-9601-4328-8D74-A14F47D4FE26}">
      <dsp:nvSpPr>
        <dsp:cNvPr id="0" name=""/>
        <dsp:cNvSpPr/>
      </dsp:nvSpPr>
      <dsp:spPr>
        <a:xfrm>
          <a:off x="4513828" y="2474296"/>
          <a:ext cx="1080005" cy="627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Pearson Correlation</a:t>
          </a:r>
        </a:p>
      </dsp:txBody>
      <dsp:txXfrm>
        <a:off x="4513828" y="2474296"/>
        <a:ext cx="1080005" cy="627599"/>
      </dsp:txXfrm>
    </dsp:sp>
    <dsp:sp modelId="{F4CC778A-0837-4285-A9C5-018BF5F3F850}">
      <dsp:nvSpPr>
        <dsp:cNvPr id="0" name=""/>
        <dsp:cNvSpPr/>
      </dsp:nvSpPr>
      <dsp:spPr>
        <a:xfrm>
          <a:off x="3047725" y="3180440"/>
          <a:ext cx="1260002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Non-parametric</a:t>
          </a:r>
        </a:p>
      </dsp:txBody>
      <dsp:txXfrm>
        <a:off x="3047725" y="3180440"/>
        <a:ext cx="1260002" cy="627599"/>
      </dsp:txXfrm>
    </dsp:sp>
    <dsp:sp modelId="{92F8DD44-D47B-4CD1-B385-AF8A3749A67F}">
      <dsp:nvSpPr>
        <dsp:cNvPr id="0" name=""/>
        <dsp:cNvSpPr/>
      </dsp:nvSpPr>
      <dsp:spPr>
        <a:xfrm>
          <a:off x="4513828" y="3180440"/>
          <a:ext cx="1080005" cy="627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Spearman Rank Correlation</a:t>
          </a:r>
        </a:p>
      </dsp:txBody>
      <dsp:txXfrm>
        <a:off x="4513828" y="3180440"/>
        <a:ext cx="1080005" cy="627599"/>
      </dsp:txXfrm>
    </dsp:sp>
    <dsp:sp modelId="{13063A63-6ACA-435F-A607-4729E6D29944}">
      <dsp:nvSpPr>
        <dsp:cNvPr id="0" name=""/>
        <dsp:cNvSpPr/>
      </dsp:nvSpPr>
      <dsp:spPr>
        <a:xfrm>
          <a:off x="1761620" y="4239656"/>
          <a:ext cx="1080005" cy="6275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Categories?</a:t>
          </a:r>
        </a:p>
      </dsp:txBody>
      <dsp:txXfrm>
        <a:off x="1761620" y="4239656"/>
        <a:ext cx="1080005" cy="627599"/>
      </dsp:txXfrm>
    </dsp:sp>
    <dsp:sp modelId="{C27DE059-18E2-4511-8B45-08E51C02EB82}">
      <dsp:nvSpPr>
        <dsp:cNvPr id="0" name=""/>
        <dsp:cNvSpPr/>
      </dsp:nvSpPr>
      <dsp:spPr>
        <a:xfrm>
          <a:off x="3047725" y="3886584"/>
          <a:ext cx="1260002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2x2 table</a:t>
          </a:r>
        </a:p>
      </dsp:txBody>
      <dsp:txXfrm>
        <a:off x="3047725" y="3886584"/>
        <a:ext cx="1260002" cy="627599"/>
      </dsp:txXfrm>
    </dsp:sp>
    <dsp:sp modelId="{23BD60E0-8959-43CB-8EAF-0F41FB9D4A64}">
      <dsp:nvSpPr>
        <dsp:cNvPr id="0" name=""/>
        <dsp:cNvSpPr/>
      </dsp:nvSpPr>
      <dsp:spPr>
        <a:xfrm>
          <a:off x="4513828" y="3886584"/>
          <a:ext cx="1080005" cy="627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Fisher’s Exact test</a:t>
          </a:r>
        </a:p>
      </dsp:txBody>
      <dsp:txXfrm>
        <a:off x="4513828" y="3886584"/>
        <a:ext cx="1080005" cy="627599"/>
      </dsp:txXfrm>
    </dsp:sp>
    <dsp:sp modelId="{010C9A53-6E64-46A1-92AD-C4A898F38F71}">
      <dsp:nvSpPr>
        <dsp:cNvPr id="0" name=""/>
        <dsp:cNvSpPr/>
      </dsp:nvSpPr>
      <dsp:spPr>
        <a:xfrm>
          <a:off x="3047725" y="4592727"/>
          <a:ext cx="1260002" cy="62759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&gt;2x2 table</a:t>
          </a:r>
        </a:p>
      </dsp:txBody>
      <dsp:txXfrm>
        <a:off x="3047725" y="4592727"/>
        <a:ext cx="1260002" cy="627599"/>
      </dsp:txXfrm>
    </dsp:sp>
    <dsp:sp modelId="{1A008862-2A5B-4364-A44A-4ADABB972DAD}">
      <dsp:nvSpPr>
        <dsp:cNvPr id="0" name=""/>
        <dsp:cNvSpPr/>
      </dsp:nvSpPr>
      <dsp:spPr>
        <a:xfrm>
          <a:off x="4513828" y="4592727"/>
          <a:ext cx="1080005" cy="6275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Chi Square test</a:t>
          </a:r>
        </a:p>
      </dsp:txBody>
      <dsp:txXfrm>
        <a:off x="4513828" y="4592727"/>
        <a:ext cx="1080005" cy="6275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F2DCF-EA2E-4359-8C5E-7602A98B6887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25F25-12D2-43CE-BF0D-C5759958BA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100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5F617-42AD-46A9-8B55-C3DAD1A3B21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393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25F25-12D2-43CE-BF0D-C5759958BAA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87444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F36E36-E073-42DE-85CE-C26D87C912B1}" type="slidenum">
              <a:rPr lang="en-GB" smtClean="0"/>
              <a:pPr/>
              <a:t>325</a:t>
            </a:fld>
            <a:endParaRPr lang="en-GB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142541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625660-9FE1-4EE5-BAEE-4141D42BAB7E}" type="slidenum">
              <a:rPr lang="en-GB" smtClean="0"/>
              <a:pPr/>
              <a:t>326</a:t>
            </a:fld>
            <a:endParaRPr lang="en-GB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277663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327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1465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25660-9FE1-4EE5-BAEE-4141D42BAB7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666603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041556-51F5-4A22-AA83-DDB10C1DB9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944718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334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4507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5F617-42AD-46A9-8B55-C3DAD1A3B2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54305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52770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35394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236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5F617-42AD-46A9-8B55-C3DAD1A3B21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262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5F617-42AD-46A9-8B55-C3DAD1A3B21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309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25F25-12D2-43CE-BF0D-C5759958BAA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22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5F617-42AD-46A9-8B55-C3DAD1A3B21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23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1706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0922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527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38692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026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Matched designs preferable – account for variation, without ignoring it!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25F25-12D2-43CE-BF0D-C5759958BAA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432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5827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56838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6718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68839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4451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D1E01-E179-3948-569F-D6147E2E7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506179-993C-0882-AFC0-2AA1FC2CF9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60E6F6-4BDA-B496-0A3D-F90E9E99EA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44241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5F617-42AD-46A9-8B55-C3DAD1A3B219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0165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5F617-42AD-46A9-8B55-C3DAD1A3B219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8640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5F617-42AD-46A9-8B55-C3DAD1A3B219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3225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5F617-42AD-46A9-8B55-C3DAD1A3B219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466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25F25-12D2-43CE-BF0D-C5759958BAA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3424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5F617-42AD-46A9-8B55-C3DAD1A3B219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1028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5F617-42AD-46A9-8B55-C3DAD1A3B219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9336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3963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61968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79A40-79E0-4F74-8C64-EBDCAE83312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>
              <a:solidFill>
                <a:srgbClr val="FF3399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1917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79A40-79E0-4F74-8C64-EBDCAE83312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>
              <a:solidFill>
                <a:srgbClr val="FF3399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4271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378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1BDFB8-29B2-4E87-AE7B-F2CAA21AA01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4033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1BDFB8-29B2-4E87-AE7B-F2CAA21AA01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1672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924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5F617-42AD-46A9-8B55-C3DAD1A3B21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6411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50E613-9D83-4BD2-A13F-1D9CDC056EC1}" type="slidenum">
              <a:rPr lang="en-GB" smtClean="0"/>
              <a:pPr/>
              <a:t>85</a:t>
            </a:fld>
            <a:endParaRPr lang="en-GB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98505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6228F4-2CF6-42B3-A4CE-33822F42B4E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81262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6228F4-2CF6-42B3-A4CE-33822F42B4E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22525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5F617-42AD-46A9-8B55-C3DAD1A3B2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910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91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5919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DC83A-082A-4595-BA04-89A19193A2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2251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DC83A-082A-4595-BA04-89A19193A2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950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DC83A-082A-4595-BA04-89A19193A2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3155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5F617-42AD-46A9-8B55-C3DAD1A3B2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3960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5F617-42AD-46A9-8B55-C3DAD1A3B219}" type="slidenum">
              <a:rPr lang="en-GB" smtClean="0"/>
              <a:t>103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706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5F617-42AD-46A9-8B55-C3DAD1A3B21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7077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5F617-42AD-46A9-8B55-C3DAD1A3B219}" type="slidenum">
              <a:rPr lang="en-GB" smtClean="0"/>
              <a:t>104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2539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764B13-6AED-4A55-9F5D-FF9DA7DF50D2}" type="slidenum">
              <a:rPr lang="en-GB" smtClean="0"/>
              <a:pPr/>
              <a:t>107</a:t>
            </a:fld>
            <a:endParaRPr lang="en-GB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45937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C36077-ED1D-4A88-8D53-D3FC5D63AE2D}" type="slidenum">
              <a:rPr lang="en-GB" smtClean="0"/>
              <a:pPr/>
              <a:t>108</a:t>
            </a:fld>
            <a:endParaRPr lang="en-GB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43252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085877-4405-49B8-AE79-26E3D50952BD}" type="slidenum">
              <a:rPr lang="en-GB" smtClean="0"/>
              <a:pPr/>
              <a:t>109</a:t>
            </a:fld>
            <a:endParaRPr lang="en-GB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77960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47A235-FB9E-431D-99ED-786427E2DD2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08823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9EA1F-00AA-4A83-BE19-CBED8A842E4C}" type="slidenum">
              <a:rPr lang="fr-FR" smtClean="0"/>
              <a:t>116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44330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9EA1F-00AA-4A83-BE19-CBED8A842E4C}" type="slidenum">
              <a:rPr lang="fr-FR" smtClean="0"/>
              <a:t>118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88977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663CA-EA67-4EB6-A4B1-682E2FD18F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46198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89FCE-D42D-C2EF-4C22-7D6741DFB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7C29CC-CC10-049A-F1F6-7872F753CE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7463" y="509588"/>
            <a:ext cx="4530725" cy="2549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C3E26F-9675-875C-3A5F-38203FA4E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6D150-8F06-AA85-B83D-AB31CBD660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121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81670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24347-B752-E7FE-32AF-1205FEB5F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50CFD7-F829-F785-8EF3-3BDDBB71B9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7463" y="509588"/>
            <a:ext cx="4530725" cy="2549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781E87-28FF-73A9-ED44-301083E47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12DC6-CCC2-5D4D-7B86-AC1F6E7FAD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122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96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5F617-42AD-46A9-8B55-C3DAD1A3B21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7279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4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123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77310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4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124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5188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4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125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38219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FD913-09DF-AD94-5A6C-9EE563B98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70B1C6-3EFC-312E-720A-2FC785B265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7463" y="509588"/>
            <a:ext cx="4530725" cy="2549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A819FC-582F-2EF7-B8E1-24AB8571D3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696FF-DCD7-D8B2-26D4-A388880F38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126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6880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4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127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45094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4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128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07198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0EF47-6C39-56E4-1C9F-CB11FCC6D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3953D9-E187-F1B1-467C-BDCAA9C90D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7463" y="509588"/>
            <a:ext cx="4530725" cy="2549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DAD961-CC4A-A600-AEF8-A1C26137F2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CD914-F5BA-C7D5-CA57-D4B788E84E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130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57193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139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56639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140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69857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B203B-A667-F3C4-5868-4252F63DE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B2916F-3549-4246-A862-6CD6064CA2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A2C662-99C6-5D10-8752-ABD69F921A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7A2EC-5437-1D7B-D3EB-CA2F84DFDA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9EA1F-00AA-4A83-BE19-CBED8A842E4C}" type="slidenum">
              <a:rPr lang="fr-FR" smtClean="0"/>
              <a:t>141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0970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25F25-12D2-43CE-BF0D-C5759958BAA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7675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9EA1F-00AA-4A83-BE19-CBED8A842E4C}" type="slidenum">
              <a:rPr lang="fr-FR" smtClean="0"/>
              <a:t>143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6119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148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88136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E94D6-D83A-0600-8034-54B1CDCC6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17C1AE-9C8C-0F01-394C-8B8B8C1798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D6FE4D-A649-14EC-AD5F-7EFD9D845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F8279-ED82-8E9F-815C-DE052AE18A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150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64123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6805F-A2AA-5D0D-C8A5-45BB29D49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6D0CC6-C33F-B525-6905-85E0DA8FB9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6A5737-EF31-E479-CDEC-A55BB2B2C0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490C4-C30D-0D68-910B-CCA31A90BF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151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97287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B8047-4DBE-4D08-925D-E49847F6EC2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19789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0A52CD-3AC5-420D-894B-095E9AA0FE99}" type="slidenum">
              <a:rPr lang="fr-FR" smtClean="0"/>
              <a:t>158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58468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1BDFB8-29B2-4E87-AE7B-F2CAA21AA01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92142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A73236-C8AF-4C56-8B12-ADA054CF6F8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06769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0A52CD-3AC5-420D-894B-095E9AA0FE99}" type="slidenum">
              <a:rPr lang="fr-FR" smtClean="0"/>
              <a:t>174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848203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0A52CD-3AC5-420D-894B-095E9AA0FE99}" type="slidenum">
              <a:rPr lang="fr-FR" smtClean="0"/>
              <a:t>175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37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25F25-12D2-43CE-BF0D-C5759958BAA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79297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176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20606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0A52CD-3AC5-420D-894B-095E9AA0FE99}" type="slidenum">
              <a:rPr lang="fr-FR" smtClean="0"/>
              <a:t>198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155472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088E9-0CFB-09C0-D429-CC4999642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43A6E4-C9E5-A79D-5E28-A9746C570B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28EB67-B83D-B7FB-D395-192310A19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004E9-2153-E6DD-CA5C-8A9C57BA3D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0A52CD-3AC5-420D-894B-095E9AA0FE99}" type="slidenum">
              <a:rPr lang="fr-FR" smtClean="0"/>
              <a:t>199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784756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C44E4-CF6D-4E52-AFE1-2C74B29A3C36}" type="slidenum">
              <a:rPr lang="en-GB" smtClean="0"/>
              <a:t>202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7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0A52CD-3AC5-420D-894B-095E9AA0FE99}" type="slidenum">
              <a:rPr lang="fr-FR" smtClean="0"/>
              <a:t>204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702696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CE229-DC81-4B04-8189-94ABCD9913E1}" type="slidenum">
              <a:rPr lang="fr-FR" smtClean="0"/>
              <a:t>231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04478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CE229-DC81-4B04-8189-94ABCD9913E1}" type="slidenum">
              <a:rPr lang="fr-FR" smtClean="0"/>
              <a:t>232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636984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CE229-DC81-4B04-8189-94ABCD9913E1}" type="slidenum">
              <a:rPr lang="fr-FR" smtClean="0"/>
              <a:t>238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162359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CE229-DC81-4B04-8189-94ABCD9913E1}" type="slidenum">
              <a:rPr lang="fr-FR" smtClean="0"/>
              <a:t>239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60879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270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142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measuring a person's weight in the morning, afternoon, and evening on the same day, rather than taking measurements a few minutes apart. The three measurements are likely to be a bit more variable, but still highly correlated.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25F25-12D2-43CE-BF0D-C5759958BAA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02428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CE229-DC81-4B04-8189-94ABCD9913E1}" type="slidenum">
              <a:rPr lang="fr-FR" smtClean="0"/>
              <a:t>272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04478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290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76096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291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23454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8F5F0-83CD-488A-8987-AC7E03966EA3}" type="slidenum">
              <a:rPr lang="en-GB" smtClean="0"/>
              <a:t>308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76564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9E19-6F42-4934-8DF7-A6C398E5733F}" type="slidenum">
              <a:rPr lang="en-GB" smtClean="0"/>
              <a:t>311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79857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0A52CD-3AC5-420D-894B-095E9AA0FE99}" type="slidenum">
              <a:rPr lang="fr-FR" smtClean="0"/>
              <a:t>315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98657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0A52CD-3AC5-420D-894B-095E9AA0FE99}" type="slidenum">
              <a:rPr lang="fr-FR" smtClean="0"/>
              <a:t>316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654131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22C00-DB80-49B6-9EDA-B596AB1CF63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463" y="509588"/>
            <a:ext cx="4530725" cy="2549525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78870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323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09789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324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074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99ABA-72F6-42C9-93C6-4E8212954263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E071B-863A-4122-B371-DAEFBAA6D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88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99ABA-72F6-42C9-93C6-4E8212954263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E071B-863A-4122-B371-DAEFBAA6D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02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99ABA-72F6-42C9-93C6-4E8212954263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E071B-863A-4122-B371-DAEFBAA6D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384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FBAB-E299-474E-B2D1-5B14D7FBC2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519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3BE92-D684-49A0-B443-B1274AB8AB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370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99ABA-72F6-42C9-93C6-4E8212954263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E071B-863A-4122-B371-DAEFBAA6D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986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99ABA-72F6-42C9-93C6-4E8212954263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E071B-863A-4122-B371-DAEFBAA6D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46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99ABA-72F6-42C9-93C6-4E8212954263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E071B-863A-4122-B371-DAEFBAA6D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503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99ABA-72F6-42C9-93C6-4E8212954263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E071B-863A-4122-B371-DAEFBAA6D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877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99ABA-72F6-42C9-93C6-4E8212954263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E071B-863A-4122-B371-DAEFBAA6D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076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99ABA-72F6-42C9-93C6-4E8212954263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E071B-863A-4122-B371-DAEFBAA6D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659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99ABA-72F6-42C9-93C6-4E8212954263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E071B-863A-4122-B371-DAEFBAA6D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659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99ABA-72F6-42C9-93C6-4E8212954263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E071B-863A-4122-B371-DAEFBAA6D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574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99ABA-72F6-42C9-93C6-4E8212954263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E071B-863A-4122-B371-DAEFBAA6D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79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52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151.emf"/><Relationship Id="rId4" Type="http://schemas.openxmlformats.org/officeDocument/2006/relationships/oleObject" Target="../embeddings/oleObject23.bin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ithub.com/allisonhorst/stats-illustrations#other-stats-artwork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github.com/allisonhorst/stats-illustrations#other-stats-artwork" TargetMode="External"/><Relationship Id="rId4" Type="http://schemas.openxmlformats.org/officeDocument/2006/relationships/image" Target="../media/image78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156.svg"/><Relationship Id="rId4" Type="http://schemas.openxmlformats.org/officeDocument/2006/relationships/diagramLayout" Target="../diagrams/layout7.xml"/><Relationship Id="rId9" Type="http://schemas.openxmlformats.org/officeDocument/2006/relationships/image" Target="../media/image155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e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167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166.jpeg"/><Relationship Id="rId4" Type="http://schemas.openxmlformats.org/officeDocument/2006/relationships/image" Target="../media/image16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08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17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7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72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4.png"/><Relationship Id="rId4" Type="http://schemas.openxmlformats.org/officeDocument/2006/relationships/image" Target="../media/image19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3.png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7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22.emf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22.emf"/><Relationship Id="rId5" Type="http://schemas.openxmlformats.org/officeDocument/2006/relationships/oleObject" Target="../embeddings/oleObject28.bin"/><Relationship Id="rId10" Type="http://schemas.openxmlformats.org/officeDocument/2006/relationships/image" Target="NULL"/><Relationship Id="rId4" Type="http://schemas.openxmlformats.org/officeDocument/2006/relationships/image" Target="../media/image223.emf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e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NULL"/><Relationship Id="rId4" Type="http://schemas.openxmlformats.org/officeDocument/2006/relationships/image" Target="../media/image222.emf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22.emf"/><Relationship Id="rId5" Type="http://schemas.openxmlformats.org/officeDocument/2006/relationships/oleObject" Target="../embeddings/oleObject28.bin"/><Relationship Id="rId10" Type="http://schemas.openxmlformats.org/officeDocument/2006/relationships/image" Target="NULL"/><Relationship Id="rId4" Type="http://schemas.openxmlformats.org/officeDocument/2006/relationships/image" Target="../media/image224.emf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22.emf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22.emf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5.png"/><Relationship Id="rId4" Type="http://schemas.openxmlformats.org/officeDocument/2006/relationships/image" Target="../media/image227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37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240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244.png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250.png"/><Relationship Id="rId4" Type="http://schemas.openxmlformats.org/officeDocument/2006/relationships/image" Target="../media/image2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1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51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53.svg"/><Relationship Id="rId10" Type="http://schemas.openxmlformats.org/officeDocument/2006/relationships/image" Target="../media/image30.png"/><Relationship Id="rId4" Type="http://schemas.openxmlformats.org/officeDocument/2006/relationships/image" Target="../media/image52.png"/><Relationship Id="rId9" Type="http://schemas.openxmlformats.org/officeDocument/2006/relationships/image" Target="../media/image10.sv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4.emf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Relationship Id="rId14" Type="http://schemas.openxmlformats.org/officeDocument/2006/relationships/image" Target="../media/image65.sv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0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276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6.png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/Relationships>
</file>

<file path=ppt/slides/_rels/slide2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png"/><Relationship Id="rId3" Type="http://schemas.openxmlformats.org/officeDocument/2006/relationships/oleObject" Target="../embeddings/oleObject32.bin"/><Relationship Id="rId7" Type="http://schemas.openxmlformats.org/officeDocument/2006/relationships/image" Target="../media/image29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292.png"/><Relationship Id="rId5" Type="http://schemas.openxmlformats.org/officeDocument/2006/relationships/image" Target="../media/image291.png"/><Relationship Id="rId10" Type="http://schemas.openxmlformats.org/officeDocument/2006/relationships/image" Target="../media/image295.emf"/><Relationship Id="rId4" Type="http://schemas.openxmlformats.org/officeDocument/2006/relationships/image" Target="../media/image290.emf"/><Relationship Id="rId9" Type="http://schemas.openxmlformats.org/officeDocument/2006/relationships/oleObject" Target="../embeddings/oleObject3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4" Type="http://schemas.openxmlformats.org/officeDocument/2006/relationships/image" Target="../media/image296.emf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7" Type="http://schemas.openxmlformats.org/officeDocument/2006/relationships/image" Target="../media/image298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297.emf"/><Relationship Id="rId4" Type="http://schemas.openxmlformats.org/officeDocument/2006/relationships/oleObject" Target="../embeddings/oleObject35.bin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302.png"/><Relationship Id="rId5" Type="http://schemas.openxmlformats.org/officeDocument/2006/relationships/image" Target="../media/image301.png"/><Relationship Id="rId4" Type="http://schemas.openxmlformats.org/officeDocument/2006/relationships/image" Target="../media/image304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51.svg"/><Relationship Id="rId7" Type="http://schemas.openxmlformats.org/officeDocument/2006/relationships/image" Target="../media/image8.svg"/><Relationship Id="rId12" Type="http://schemas.openxmlformats.org/officeDocument/2006/relationships/image" Target="../media/image3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1.svg"/><Relationship Id="rId5" Type="http://schemas.openxmlformats.org/officeDocument/2006/relationships/image" Target="../media/image53.svg"/><Relationship Id="rId10" Type="http://schemas.openxmlformats.org/officeDocument/2006/relationships/image" Target="../media/image30.png"/><Relationship Id="rId4" Type="http://schemas.openxmlformats.org/officeDocument/2006/relationships/image" Target="../media/image52.png"/><Relationship Id="rId9" Type="http://schemas.openxmlformats.org/officeDocument/2006/relationships/image" Target="../media/image29.sv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emf"/><Relationship Id="rId1" Type="http://schemas.openxmlformats.org/officeDocument/2006/relationships/slideLayout" Target="../slideLayouts/slideLayout13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13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e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13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Relationship Id="rId6" Type="http://schemas.openxmlformats.org/officeDocument/2006/relationships/image" Target="../media/image310.e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309.emf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6.xml"/><Relationship Id="rId6" Type="http://schemas.openxmlformats.org/officeDocument/2006/relationships/image" Target="../media/image312.e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311.emf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7.xml"/><Relationship Id="rId6" Type="http://schemas.openxmlformats.org/officeDocument/2006/relationships/image" Target="../media/image314.e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313.emf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13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hyperlink" Target="https://lymielynn.medium.com/a-little-closer-to-cooks-distance-e8cc923a3250" TargetMode="External"/><Relationship Id="rId1" Type="http://schemas.openxmlformats.org/officeDocument/2006/relationships/slideLayout" Target="../slideLayouts/slideLayout13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13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69.svg"/><Relationship Id="rId4" Type="http://schemas.openxmlformats.org/officeDocument/2006/relationships/image" Target="../media/image8.svg"/><Relationship Id="rId9" Type="http://schemas.openxmlformats.org/officeDocument/2006/relationships/image" Target="../media/image68.pn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image" Target="../media/image322.png"/><Relationship Id="rId4" Type="http://schemas.openxmlformats.org/officeDocument/2006/relationships/image" Target="../media/image321.pn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image" Target="../media/image320.pn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4" Type="http://schemas.openxmlformats.org/officeDocument/2006/relationships/image" Target="../media/image325.png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9.pn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0.pn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13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7" Type="http://schemas.openxmlformats.org/officeDocument/2006/relationships/image" Target="../media/image298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297.emf"/><Relationship Id="rId4" Type="http://schemas.openxmlformats.org/officeDocument/2006/relationships/oleObject" Target="../embeddings/oleObject35.bin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e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3.png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5.png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5" Type="http://schemas.openxmlformats.org/officeDocument/2006/relationships/image" Target="../media/image349.png"/><Relationship Id="rId4" Type="http://schemas.openxmlformats.org/officeDocument/2006/relationships/image" Target="../media/image346.pn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352.png"/><Relationship Id="rId5" Type="http://schemas.openxmlformats.org/officeDocument/2006/relationships/image" Target="../media/image351.png"/><Relationship Id="rId4" Type="http://schemas.openxmlformats.org/officeDocument/2006/relationships/image" Target="../media/image350.pn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7" Type="http://schemas.openxmlformats.org/officeDocument/2006/relationships/image" Target="../media/image3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6" Type="http://schemas.openxmlformats.org/officeDocument/2006/relationships/image" Target="../media/image358.png"/><Relationship Id="rId5" Type="http://schemas.openxmlformats.org/officeDocument/2006/relationships/image" Target="../media/image357.png"/><Relationship Id="rId4" Type="http://schemas.openxmlformats.org/officeDocument/2006/relationships/image" Target="../media/image356.png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6.png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359.png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png"/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2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366.png"/><Relationship Id="rId7" Type="http://schemas.openxmlformats.org/officeDocument/2006/relationships/image" Target="../media/image36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368.png"/><Relationship Id="rId4" Type="http://schemas.openxmlformats.org/officeDocument/2006/relationships/image" Target="../media/image367.png"/><Relationship Id="rId9" Type="http://schemas.openxmlformats.org/officeDocument/2006/relationships/image" Target="../media/image371.png"/></Relationships>
</file>

<file path=ppt/slides/_rels/slide2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8.png"/><Relationship Id="rId3" Type="http://schemas.openxmlformats.org/officeDocument/2006/relationships/image" Target="../media/image372.png"/><Relationship Id="rId7" Type="http://schemas.openxmlformats.org/officeDocument/2006/relationships/image" Target="../media/image36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6.png"/><Relationship Id="rId5" Type="http://schemas.openxmlformats.org/officeDocument/2006/relationships/image" Target="../media/image374.png"/><Relationship Id="rId4" Type="http://schemas.openxmlformats.org/officeDocument/2006/relationships/image" Target="../media/image373.png"/><Relationship Id="rId9" Type="http://schemas.openxmlformats.org/officeDocument/2006/relationships/image" Target="../media/image108.png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4" Type="http://schemas.openxmlformats.org/officeDocument/2006/relationships/image" Target="../media/image247.png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.png"/><Relationship Id="rId5" Type="http://schemas.openxmlformats.org/officeDocument/2006/relationships/image" Target="../media/image377.png"/><Relationship Id="rId4" Type="http://schemas.openxmlformats.org/officeDocument/2006/relationships/image" Target="../media/image380.png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image" Target="../media/image383.png"/><Relationship Id="rId5" Type="http://schemas.openxmlformats.org/officeDocument/2006/relationships/image" Target="../media/image382.png"/><Relationship Id="rId4" Type="http://schemas.openxmlformats.org/officeDocument/2006/relationships/image" Target="../media/image381.png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png"/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github.com/allisonhorst/stats-illustrations#other-stats-artwork" TargetMode="Externa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7.png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7" Type="http://schemas.openxmlformats.org/officeDocument/2006/relationships/image" Target="../media/image39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image" Target="../media/image391.png"/><Relationship Id="rId5" Type="http://schemas.openxmlformats.org/officeDocument/2006/relationships/image" Target="../media/image390.png"/><Relationship Id="rId4" Type="http://schemas.openxmlformats.org/officeDocument/2006/relationships/image" Target="../media/image344.png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emf"/></Relationships>
</file>

<file path=ppt/slides/_rels/slide3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5.emf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4.emf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396.emf"/><Relationship Id="rId4" Type="http://schemas.openxmlformats.org/officeDocument/2006/relationships/image" Target="../media/image393.emf"/><Relationship Id="rId9" Type="http://schemas.openxmlformats.org/officeDocument/2006/relationships/oleObject" Target="../embeddings/oleObject47.bin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398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hyperlink" Target="https://github.com/allisonhorst/stats-illustrations#other-stats-artwork" TargetMode="Externa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github.com/allisonhorst/stats-illustrations#other-stats-artwork" TargetMode="Externa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2.png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2.png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4" Type="http://schemas.openxmlformats.org/officeDocument/2006/relationships/image" Target="../media/image407.png"/></Relationships>
</file>

<file path=ppt/slides/_rels/slide3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png"/><Relationship Id="rId3" Type="http://schemas.openxmlformats.org/officeDocument/2006/relationships/image" Target="../media/image404.png"/><Relationship Id="rId7" Type="http://schemas.openxmlformats.org/officeDocument/2006/relationships/image" Target="../media/image4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6" Type="http://schemas.openxmlformats.org/officeDocument/2006/relationships/image" Target="../media/image409.png"/><Relationship Id="rId5" Type="http://schemas.openxmlformats.org/officeDocument/2006/relationships/image" Target="../media/image405.png"/><Relationship Id="rId4" Type="http://schemas.openxmlformats.org/officeDocument/2006/relationships/image" Target="../media/image408.png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5.png"/><Relationship Id="rId5" Type="http://schemas.openxmlformats.org/officeDocument/2006/relationships/image" Target="../media/image413.png"/><Relationship Id="rId4" Type="http://schemas.openxmlformats.org/officeDocument/2006/relationships/image" Target="../media/image412.png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4.png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416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416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7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tatsandr.com/blog/what-statistical-test-should-i-do/" TargetMode="External"/></Relationships>
</file>

<file path=ppt/slides/_rels/slide3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3.png"/><Relationship Id="rId3" Type="http://schemas.openxmlformats.org/officeDocument/2006/relationships/image" Target="../media/image420.png"/><Relationship Id="rId7" Type="http://schemas.openxmlformats.org/officeDocument/2006/relationships/hyperlink" Target="https://www.datanovia.com/en/lessons/anova-in-r/" TargetMode="External"/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2.png"/><Relationship Id="rId5" Type="http://schemas.openxmlformats.org/officeDocument/2006/relationships/hyperlink" Target="https://rcompanion.org/rcompanion/a_02.html" TargetMode="External"/><Relationship Id="rId10" Type="http://schemas.openxmlformats.org/officeDocument/2006/relationships/hyperlink" Target="https://rpkgs.datanovia.com/rstatix/" TargetMode="External"/><Relationship Id="rId4" Type="http://schemas.openxmlformats.org/officeDocument/2006/relationships/image" Target="../media/image421.png"/><Relationship Id="rId9" Type="http://schemas.openxmlformats.org/officeDocument/2006/relationships/image" Target="../media/image424.png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collections/qghhqm" TargetMode="External"/><Relationship Id="rId7" Type="http://schemas.openxmlformats.org/officeDocument/2006/relationships/image" Target="../media/image427.png"/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hayley.carr@babraham.ac.uk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426.png"/></Relationships>
</file>

<file path=ppt/slides/_rels/slide3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github.com/allisonhorst/stats-illustrations#other-stats-artwork" TargetMode="Externa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psychologist.com/d3/cohend/" TargetMode="Externa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72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13" Type="http://schemas.openxmlformats.org/officeDocument/2006/relationships/image" Target="../media/image91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2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emf"/><Relationship Id="rId11" Type="http://schemas.openxmlformats.org/officeDocument/2006/relationships/image" Target="../media/image71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95.emf"/><Relationship Id="rId4" Type="http://schemas.openxmlformats.org/officeDocument/2006/relationships/image" Target="NULL"/><Relationship Id="rId9" Type="http://schemas.openxmlformats.org/officeDocument/2006/relationships/oleObject" Target="../embeddings/oleObject4.bin"/><Relationship Id="rId14" Type="http://schemas.openxmlformats.org/officeDocument/2006/relationships/image" Target="../media/image92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96.png"/><Relationship Id="rId7" Type="http://schemas.openxmlformats.org/officeDocument/2006/relationships/image" Target="../media/image9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0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ciencealert.com/scientists-are-painting-eyes-on-cows-butts-to-stop-lions-getting-shot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1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hyperlink" Target="https://github.com/allisonhorst/stats-illustrations#other-stats-artwork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1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hyperlink" Target="https://github.com/allisonhorst/stats-illustrations#other-stats-artwork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allisonhorst/stats-illustrations#other-stats-artwork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8.emf"/><Relationship Id="rId4" Type="http://schemas.openxmlformats.org/officeDocument/2006/relationships/oleObject" Target="../embeddings/oleObject8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9.emf"/><Relationship Id="rId4" Type="http://schemas.openxmlformats.org/officeDocument/2006/relationships/oleObject" Target="../embeddings/oleObject9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NUL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9.emf"/><Relationship Id="rId4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hyperlink" Target="https://arriveguidelines.org/arrive-guidelines" TargetMode="External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12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emf"/><Relationship Id="rId4" Type="http://schemas.openxmlformats.org/officeDocument/2006/relationships/oleObject" Target="../embeddings/oleObject14.bin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125.emf"/><Relationship Id="rId5" Type="http://schemas.openxmlformats.org/officeDocument/2006/relationships/image" Target="NULL"/><Relationship Id="rId10" Type="http://schemas.openxmlformats.org/officeDocument/2006/relationships/oleObject" Target="../embeddings/oleObject15.bin"/><Relationship Id="rId9" Type="http://schemas.openxmlformats.org/officeDocument/2006/relationships/image" Target="../media/image92.sv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NULL"/><Relationship Id="rId7" Type="http://schemas.openxmlformats.org/officeDocument/2006/relationships/image" Target="../media/image126.e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125.emf"/><Relationship Id="rId5" Type="http://schemas.openxmlformats.org/officeDocument/2006/relationships/image" Target="../media/image93.e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27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ymielynn.medium.com/a-little-closer-to-cooks-distance-e8cc923a3250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tatisticsbyjim.com/hypothesis-testing/confidence-interval/" TargetMode="External"/><Relationship Id="rId4" Type="http://schemas.openxmlformats.org/officeDocument/2006/relationships/image" Target="../media/image13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92.sv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4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6.sv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29.sv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ithub.com/allisonhorst/stats-illustrations#other-stats-artwork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47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46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49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148.emf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49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14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368" y="2385713"/>
            <a:ext cx="11377264" cy="2086575"/>
          </a:xfrm>
        </p:spPr>
        <p:txBody>
          <a:bodyPr>
            <a:normAutofit/>
          </a:bodyPr>
          <a:lstStyle/>
          <a:p>
            <a:r>
              <a:rPr lang="en-GB" sz="5300" b="1" dirty="0">
                <a:solidFill>
                  <a:srgbClr val="002060"/>
                </a:solidFill>
                <a:latin typeface="+mn-lt"/>
              </a:rPr>
              <a:t>Experimental design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Hayley Carr &amp; Anne Segonds-Pichon</a:t>
            </a:r>
            <a:b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v2025-01</a:t>
            </a:r>
          </a:p>
        </p:txBody>
      </p:sp>
      <p:pic>
        <p:nvPicPr>
          <p:cNvPr id="4" name="Picture 3" descr="M:\Work\bioinformatics_logo_small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5805264"/>
            <a:ext cx="2383790" cy="84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5" y="49879"/>
            <a:ext cx="2300276" cy="230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33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368" y="2385713"/>
            <a:ext cx="11377264" cy="2086575"/>
          </a:xfrm>
        </p:spPr>
        <p:txBody>
          <a:bodyPr>
            <a:normAutofit/>
          </a:bodyPr>
          <a:lstStyle/>
          <a:p>
            <a:r>
              <a:rPr lang="en-GB" sz="53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Technical/biological replicates</a:t>
            </a:r>
            <a:br>
              <a:rPr lang="en-GB" sz="53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4800" b="1" kern="0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Not always easy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endParaRPr lang="en-GB" sz="2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492854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1208968" y="3063874"/>
          <a:ext cx="3930615" cy="357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4" imgW="4614779" imgH="3578491" progId="Prism6.Document">
                  <p:embed/>
                </p:oleObj>
              </mc:Choice>
              <mc:Fallback>
                <p:oleObj name="Prism 6" r:id="rId4" imgW="4614779" imgH="3578491" progId="Prism6.Document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08968" y="3063874"/>
                        <a:ext cx="3930615" cy="3578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163605" y="1502318"/>
            <a:ext cx="10989425" cy="103884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 experiments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Before-After treatment effect on a variable of interest.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Hypothesis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Applying a treatment will decrease the levels of the variable of interest.</a:t>
            </a:r>
          </a:p>
          <a:p>
            <a:pPr marL="857250" marR="0" lvl="2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plotted as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 chart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531736" y="2713375"/>
            <a:ext cx="4614863" cy="3578225"/>
            <a:chOff x="6531736" y="2713375"/>
            <a:chExt cx="4614863" cy="3578225"/>
          </a:xfrm>
        </p:grpSpPr>
        <p:graphicFrame>
          <p:nvGraphicFramePr>
            <p:cNvPr id="15" name="Object 14"/>
            <p:cNvGraphicFramePr>
              <a:graphicFrameLocks noChangeAspect="1"/>
            </p:cNvGraphicFramePr>
            <p:nvPr/>
          </p:nvGraphicFramePr>
          <p:xfrm>
            <a:off x="6531736" y="2713375"/>
            <a:ext cx="4614863" cy="3578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6" r:id="rId6" imgW="4614779" imgH="3578491" progId="Prism6.Document">
                    <p:embed/>
                  </p:oleObj>
                </mc:Choice>
                <mc:Fallback>
                  <p:oleObj name="Prism 6" r:id="rId6" imgW="4614779" imgH="3578491" progId="Prism6.Document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531736" y="2713375"/>
                          <a:ext cx="4614863" cy="3578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 flipH="1">
              <a:off x="7420391" y="2852825"/>
              <a:ext cx="6240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20392" y="3217630"/>
              <a:ext cx="4860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84340" y="3482991"/>
              <a:ext cx="4860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Exp3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20392" y="4009113"/>
              <a:ext cx="4860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Exp4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8599" y="2426025"/>
            <a:ext cx="4144590" cy="4216074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555948" y="2541163"/>
            <a:ext cx="3901768" cy="37774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75F0E4-E52C-4E06-B02D-AC257D3A20A1}"/>
              </a:ext>
            </a:extLst>
          </p:cNvPr>
          <p:cNvSpPr txBox="1"/>
          <p:nvPr/>
        </p:nvSpPr>
        <p:spPr>
          <a:xfrm>
            <a:off x="325289" y="330636"/>
            <a:ext cx="11541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is not inherently the same thing as exploring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29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2"/>
              <p:cNvSpPr txBox="1">
                <a:spLocks noChangeArrowheads="1"/>
              </p:cNvSpPr>
              <p:nvPr/>
            </p:nvSpPr>
            <p:spPr>
              <a:xfrm>
                <a:off x="1690682" y="620688"/>
                <a:ext cx="8810636" cy="936104"/>
              </a:xfrm>
              <a:prstGeom prst="rect">
                <a:avLst/>
              </a:prstGeom>
            </p:spPr>
            <p:txBody>
              <a:bodyPr/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4800" b="1" kern="0" dirty="0">
                    <a:solidFill>
                      <a:srgbClr val="9A1865"/>
                    </a:solidFill>
                    <a:latin typeface="+mn-lt"/>
                  </a:rPr>
                  <a:t>Data exploration </a:t>
                </a:r>
                <a14:m>
                  <m:oMath xmlns:m="http://schemas.openxmlformats.org/officeDocument/2006/math">
                    <m:r>
                      <a:rPr lang="en-GB" sz="4800" b="1" i="1" kern="0" smtClean="0">
                        <a:solidFill>
                          <a:srgbClr val="9A186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GB" sz="4800" b="1" kern="0" dirty="0">
                    <a:solidFill>
                      <a:srgbClr val="9A1865"/>
                    </a:solidFill>
                    <a:latin typeface="+mn-lt"/>
                  </a:rPr>
                  <a:t> plotting data</a:t>
                </a:r>
              </a:p>
            </p:txBody>
          </p:sp>
        </mc:Choice>
        <mc:Fallback xmlns="">
          <p:sp>
            <p:nvSpPr>
              <p:cNvPr id="2" name="Rectang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682" y="620688"/>
                <a:ext cx="8810636" cy="936104"/>
              </a:xfrm>
              <a:prstGeom prst="rect">
                <a:avLst/>
              </a:prstGeom>
              <a:blipFill>
                <a:blip r:embed="rId2"/>
                <a:stretch>
                  <a:fillRect l="-1037" t="-14379" r="-1037" b="-235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DB83FDD-5D81-4BCB-B9A0-30AA5C5B7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844" y="2060848"/>
            <a:ext cx="5854312" cy="3603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CA81B0-1629-4AF6-801C-D0A784FAFC49}"/>
              </a:ext>
            </a:extLst>
          </p:cNvPr>
          <p:cNvSpPr txBox="1"/>
          <p:nvPr/>
        </p:nvSpPr>
        <p:spPr>
          <a:xfrm>
            <a:off x="8353122" y="6607513"/>
            <a:ext cx="3863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+mn-lt"/>
                <a:hlinkClick r:id="rId4"/>
              </a:rPr>
              <a:t>https://github.com/allisonhorst/stats-illustrations#other-stats-artwork</a:t>
            </a:r>
            <a:endParaRPr lang="en-GB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0043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368" y="2665392"/>
            <a:ext cx="11377264" cy="2106628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Key concepts and Assumptions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4400" b="1" dirty="0">
                <a:solidFill>
                  <a:srgbClr val="0070C0"/>
                </a:solidFill>
                <a:latin typeface="+mn-lt"/>
              </a:rPr>
              <a:t>Analysis of Quantitative data</a:t>
            </a:r>
            <a:br>
              <a:rPr lang="en-GB" sz="4400" b="1" dirty="0">
                <a:solidFill>
                  <a:srgbClr val="0070C0"/>
                </a:solidFill>
                <a:latin typeface="+mn-lt"/>
              </a:rPr>
            </a:br>
            <a:r>
              <a:rPr lang="en-GB" sz="4400" b="1" dirty="0">
                <a:solidFill>
                  <a:srgbClr val="0070C0"/>
                </a:solidFill>
                <a:latin typeface="+mn-lt"/>
              </a:rPr>
              <a:t>Choice of a statistical test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Hayley Carr &amp; Anne Segonds-Pichon</a:t>
            </a:r>
            <a:b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v2024-05</a:t>
            </a:r>
          </a:p>
        </p:txBody>
      </p:sp>
      <p:pic>
        <p:nvPicPr>
          <p:cNvPr id="4" name="Picture 3" descr="M:\Work\bioinformatics_logo_small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5805264"/>
            <a:ext cx="2383790" cy="84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5" y="49879"/>
            <a:ext cx="2300276" cy="230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1870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9102" y="1312752"/>
            <a:ext cx="5121619" cy="5130932"/>
          </a:xfrm>
        </p:spPr>
        <p:txBody>
          <a:bodyPr>
            <a:noAutofit/>
          </a:bodyPr>
          <a:lstStyle/>
          <a:p>
            <a:pPr eaLnBrk="1" hangingPunct="1"/>
            <a:r>
              <a:rPr lang="en-GB" sz="2200" dirty="0">
                <a:solidFill>
                  <a:srgbClr val="0070C0"/>
                </a:solidFill>
              </a:rPr>
              <a:t>The null hypothesis (H</a:t>
            </a:r>
            <a:r>
              <a:rPr lang="en-GB" sz="2200" baseline="-25000" dirty="0">
                <a:solidFill>
                  <a:srgbClr val="0070C0"/>
                </a:solidFill>
              </a:rPr>
              <a:t>0</a:t>
            </a:r>
            <a:r>
              <a:rPr lang="en-GB" sz="2200" dirty="0">
                <a:solidFill>
                  <a:srgbClr val="0070C0"/>
                </a:solidFill>
              </a:rPr>
              <a:t>): </a:t>
            </a:r>
            <a:r>
              <a:rPr lang="en-GB" sz="2200" dirty="0"/>
              <a:t>H</a:t>
            </a:r>
            <a:r>
              <a:rPr lang="en-GB" sz="2200" baseline="-25000" dirty="0"/>
              <a:t>0</a:t>
            </a:r>
            <a:r>
              <a:rPr lang="en-GB" sz="2200" dirty="0"/>
              <a:t> = no effect </a:t>
            </a:r>
          </a:p>
          <a:p>
            <a:pPr eaLnBrk="1" hangingPunct="1"/>
            <a:r>
              <a:rPr lang="en-GB" sz="2200" dirty="0"/>
              <a:t>The aim of a statistical test is to reject or not H</a:t>
            </a:r>
            <a:r>
              <a:rPr lang="en-GB" sz="2200" baseline="-25000" dirty="0"/>
              <a:t>0.</a:t>
            </a:r>
          </a:p>
          <a:p>
            <a:pPr eaLnBrk="1" hangingPunct="1"/>
            <a:endParaRPr lang="en-GB" sz="2400" baseline="-25000" dirty="0"/>
          </a:p>
          <a:p>
            <a:pPr eaLnBrk="1" hangingPunct="1">
              <a:buFont typeface="Arial" pitchFamily="34" charset="0"/>
              <a:buChar char="•"/>
            </a:pPr>
            <a:r>
              <a:rPr lang="en-GB" sz="2200" b="1" dirty="0"/>
              <a:t>High specificity </a:t>
            </a:r>
            <a:r>
              <a:rPr lang="en-GB" sz="2200" dirty="0"/>
              <a:t>= low </a:t>
            </a:r>
            <a:r>
              <a:rPr lang="en-GB" sz="2200" b="1" dirty="0">
                <a:solidFill>
                  <a:srgbClr val="C00000"/>
                </a:solidFill>
              </a:rPr>
              <a:t>False Positives </a:t>
            </a:r>
            <a:r>
              <a:rPr lang="en-GB" sz="2200" dirty="0"/>
              <a:t>= low </a:t>
            </a:r>
            <a:r>
              <a:rPr lang="en-GB" sz="2200" b="1" dirty="0"/>
              <a:t>Type I error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GB" sz="2200" b="1" dirty="0"/>
              <a:t>High sensitivity </a:t>
            </a:r>
            <a:r>
              <a:rPr lang="en-GB" sz="2200" dirty="0"/>
              <a:t>= low </a:t>
            </a:r>
            <a:r>
              <a:rPr lang="en-GB" sz="2200" b="1" dirty="0">
                <a:solidFill>
                  <a:srgbClr val="C00000"/>
                </a:solidFill>
              </a:rPr>
              <a:t>False Negatives </a:t>
            </a:r>
            <a:r>
              <a:rPr lang="en-GB" sz="2200" dirty="0"/>
              <a:t>= low </a:t>
            </a:r>
            <a:r>
              <a:rPr lang="en-GB" sz="2200" b="1" dirty="0"/>
              <a:t>Type II error</a:t>
            </a:r>
          </a:p>
          <a:p>
            <a:pPr eaLnBrk="1" hangingPunct="1"/>
            <a:endParaRPr lang="en-GB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338" y="4447513"/>
            <a:ext cx="3400185" cy="21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350" y="4447513"/>
            <a:ext cx="4675686" cy="216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22108" y="6615050"/>
            <a:ext cx="27799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>
                <a:hlinkClick r:id="rId5"/>
              </a:rPr>
              <a:t>https://github.com/allisonhorst/stats-illustrations#other-stats-artwork</a:t>
            </a:r>
            <a:endParaRPr lang="en-GB" sz="700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1F7558C-7CC8-4216-B164-97271804A060}"/>
              </a:ext>
            </a:extLst>
          </p:cNvPr>
          <p:cNvSpPr txBox="1">
            <a:spLocks noChangeArrowheads="1"/>
          </p:cNvSpPr>
          <p:nvPr/>
        </p:nvSpPr>
        <p:spPr>
          <a:xfrm>
            <a:off x="1811338" y="159244"/>
            <a:ext cx="8569325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9A1865"/>
                </a:solidFill>
                <a:latin typeface="+mn-lt"/>
              </a:rPr>
              <a:t>The null hypothesis and error types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F2D6ABE-55EB-4318-BFFD-FECF3191CD1E}"/>
              </a:ext>
            </a:extLst>
          </p:cNvPr>
          <p:cNvGraphicFramePr>
            <a:graphicFrameLocks noGrp="1"/>
          </p:cNvGraphicFramePr>
          <p:nvPr/>
        </p:nvGraphicFramePr>
        <p:xfrm>
          <a:off x="5692040" y="1681396"/>
          <a:ext cx="6277500" cy="2021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92500">
                  <a:extLst>
                    <a:ext uri="{9D8B030D-6E8A-4147-A177-3AD203B41FA5}">
                      <a16:colId xmlns:a16="http://schemas.microsoft.com/office/drawing/2014/main" val="3497504129"/>
                    </a:ext>
                  </a:extLst>
                </a:gridCol>
                <a:gridCol w="2092500">
                  <a:extLst>
                    <a:ext uri="{9D8B030D-6E8A-4147-A177-3AD203B41FA5}">
                      <a16:colId xmlns:a16="http://schemas.microsoft.com/office/drawing/2014/main" val="1450975459"/>
                    </a:ext>
                  </a:extLst>
                </a:gridCol>
                <a:gridCol w="2092500">
                  <a:extLst>
                    <a:ext uri="{9D8B030D-6E8A-4147-A177-3AD203B41FA5}">
                      <a16:colId xmlns:a16="http://schemas.microsoft.com/office/drawing/2014/main" val="36294904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Statistical decision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True state of H</a:t>
                      </a:r>
                      <a:r>
                        <a:rPr lang="en-GB" b="1" baseline="-25000" dirty="0"/>
                        <a:t>0</a:t>
                      </a:r>
                      <a:endParaRPr lang="en-GB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68665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H</a:t>
                      </a:r>
                      <a:r>
                        <a:rPr lang="en-GB" b="1" baseline="-25000" dirty="0"/>
                        <a:t>0</a:t>
                      </a:r>
                      <a:r>
                        <a:rPr lang="en-GB" b="1" baseline="0" dirty="0"/>
                        <a:t> true (no effect)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H</a:t>
                      </a:r>
                      <a:r>
                        <a:rPr lang="en-GB" b="1" baseline="-25000" dirty="0"/>
                        <a:t>0</a:t>
                      </a:r>
                      <a:r>
                        <a:rPr lang="en-GB" b="1" baseline="0" dirty="0"/>
                        <a:t> false (effect)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646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Reject H</a:t>
                      </a:r>
                      <a:r>
                        <a:rPr lang="en-GB" b="1" baseline="-25000" dirty="0"/>
                        <a:t>0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C00000"/>
                          </a:solidFill>
                        </a:rPr>
                        <a:t>Type I error </a:t>
                      </a:r>
                      <a:r>
                        <a:rPr lang="el-GR" dirty="0">
                          <a:solidFill>
                            <a:srgbClr val="C00000"/>
                          </a:solidFill>
                        </a:rPr>
                        <a:t>α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en-GB" dirty="0">
                          <a:solidFill>
                            <a:srgbClr val="C00000"/>
                          </a:solidFill>
                        </a:rPr>
                        <a:t>False positive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6600"/>
                          </a:solidFill>
                        </a:rPr>
                        <a:t>Correct</a:t>
                      </a:r>
                    </a:p>
                    <a:p>
                      <a:pPr algn="ctr"/>
                      <a:r>
                        <a:rPr lang="en-GB" dirty="0">
                          <a:solidFill>
                            <a:srgbClr val="006600"/>
                          </a:solidFill>
                        </a:rPr>
                        <a:t>True positive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881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Do not reject H</a:t>
                      </a:r>
                      <a:r>
                        <a:rPr lang="en-GB" b="1" baseline="-25000" dirty="0"/>
                        <a:t>0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6600"/>
                          </a:solidFill>
                        </a:rPr>
                        <a:t>Correct</a:t>
                      </a:r>
                    </a:p>
                    <a:p>
                      <a:pPr algn="ctr"/>
                      <a:r>
                        <a:rPr lang="en-GB" dirty="0">
                          <a:solidFill>
                            <a:srgbClr val="006600"/>
                          </a:solidFill>
                        </a:rPr>
                        <a:t>True negative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C00000"/>
                          </a:solidFill>
                        </a:rPr>
                        <a:t>Type II error </a:t>
                      </a:r>
                      <a:r>
                        <a:rPr lang="el-GR" dirty="0">
                          <a:solidFill>
                            <a:srgbClr val="C00000"/>
                          </a:solidFill>
                        </a:rPr>
                        <a:t>β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en-GB" dirty="0">
                          <a:solidFill>
                            <a:srgbClr val="C00000"/>
                          </a:solidFill>
                        </a:rPr>
                        <a:t>False negative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280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18417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B9270F40-CB11-4028-8442-CFF340026148}"/>
              </a:ext>
            </a:extLst>
          </p:cNvPr>
          <p:cNvSpPr txBox="1"/>
          <p:nvPr/>
        </p:nvSpPr>
        <p:spPr>
          <a:xfrm>
            <a:off x="3783414" y="348592"/>
            <a:ext cx="4358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9A1865"/>
                </a:solidFill>
              </a:rPr>
              <a:t>Statistical inference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3AD0980-2F0A-4F88-9373-925285E2B6B4}"/>
              </a:ext>
            </a:extLst>
          </p:cNvPr>
          <p:cNvSpPr/>
          <p:nvPr/>
        </p:nvSpPr>
        <p:spPr>
          <a:xfrm>
            <a:off x="1199456" y="356066"/>
            <a:ext cx="1944216" cy="744098"/>
          </a:xfrm>
          <a:prstGeom prst="ellipse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Sample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863CC1F-B0DB-48A6-8BD5-2860565E2998}"/>
              </a:ext>
            </a:extLst>
          </p:cNvPr>
          <p:cNvSpPr/>
          <p:nvPr/>
        </p:nvSpPr>
        <p:spPr>
          <a:xfrm>
            <a:off x="8652492" y="314976"/>
            <a:ext cx="2628084" cy="857196"/>
          </a:xfrm>
          <a:prstGeom prst="ellipse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Population</a:t>
            </a:r>
          </a:p>
        </p:txBody>
      </p:sp>
      <p:sp>
        <p:nvSpPr>
          <p:cNvPr id="36" name="Right Arrow 27">
            <a:extLst>
              <a:ext uri="{FF2B5EF4-FFF2-40B4-BE49-F238E27FC236}">
                <a16:creationId xmlns:a16="http://schemas.microsoft.com/office/drawing/2014/main" id="{F63D7392-5ACF-4387-B219-1630370FCFB5}"/>
              </a:ext>
            </a:extLst>
          </p:cNvPr>
          <p:cNvSpPr/>
          <p:nvPr/>
        </p:nvSpPr>
        <p:spPr>
          <a:xfrm>
            <a:off x="3233370" y="596108"/>
            <a:ext cx="486366" cy="21602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ight Arrow 40">
            <a:extLst>
              <a:ext uri="{FF2B5EF4-FFF2-40B4-BE49-F238E27FC236}">
                <a16:creationId xmlns:a16="http://schemas.microsoft.com/office/drawing/2014/main" id="{2CDCDE6E-AD9C-47D5-A2E6-B2B6B339D5CB}"/>
              </a:ext>
            </a:extLst>
          </p:cNvPr>
          <p:cNvSpPr/>
          <p:nvPr/>
        </p:nvSpPr>
        <p:spPr>
          <a:xfrm>
            <a:off x="8093393" y="635562"/>
            <a:ext cx="486366" cy="21602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58D1F1A-CA49-4A88-A86A-2A16606DD20B}"/>
              </a:ext>
            </a:extLst>
          </p:cNvPr>
          <p:cNvGraphicFramePr/>
          <p:nvPr/>
        </p:nvGraphicFramePr>
        <p:xfrm>
          <a:off x="3137193" y="1193818"/>
          <a:ext cx="5917613" cy="5464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FE0B6D6-CB77-48A3-84E2-C4130E877D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667" y="3781466"/>
            <a:ext cx="2836559" cy="287637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529FC4D-95E5-4470-BC0E-58AADB58423F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2291007" y="2245260"/>
            <a:ext cx="1185546" cy="4558"/>
          </a:xfrm>
          <a:prstGeom prst="straightConnector1">
            <a:avLst/>
          </a:prstGeom>
          <a:ln w="38100">
            <a:solidFill>
              <a:srgbClr val="9A18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150E95E-13C7-413B-A090-086269B6BF7F}"/>
              </a:ext>
            </a:extLst>
          </p:cNvPr>
          <p:cNvSpPr txBox="1"/>
          <p:nvPr/>
        </p:nvSpPr>
        <p:spPr>
          <a:xfrm>
            <a:off x="346791" y="1834319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Determined scientifically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5A8368E-41B7-4989-ACB8-176A6F6C1413}"/>
              </a:ext>
            </a:extLst>
          </p:cNvPr>
          <p:cNvCxnSpPr/>
          <p:nvPr/>
        </p:nvCxnSpPr>
        <p:spPr>
          <a:xfrm flipH="1" flipV="1">
            <a:off x="3049226" y="6183517"/>
            <a:ext cx="508786" cy="144855"/>
          </a:xfrm>
          <a:prstGeom prst="straightConnector1">
            <a:avLst/>
          </a:prstGeom>
          <a:ln w="38100">
            <a:solidFill>
              <a:srgbClr val="9A18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86C42C-1121-406B-965A-798883C012E3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8652492" y="5967133"/>
            <a:ext cx="944181" cy="216386"/>
          </a:xfrm>
          <a:prstGeom prst="straightConnector1">
            <a:avLst/>
          </a:prstGeom>
          <a:ln w="38100">
            <a:solidFill>
              <a:srgbClr val="9A18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47EAD73-812C-4C11-A34A-699028755AF1}"/>
              </a:ext>
            </a:extLst>
          </p:cNvPr>
          <p:cNvSpPr txBox="1"/>
          <p:nvPr/>
        </p:nvSpPr>
        <p:spPr>
          <a:xfrm>
            <a:off x="9596673" y="5736300"/>
            <a:ext cx="1658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Significance</a:t>
            </a:r>
          </a:p>
        </p:txBody>
      </p:sp>
      <p:pic>
        <p:nvPicPr>
          <p:cNvPr id="20" name="Graphic 19" descr="Group of people">
            <a:extLst>
              <a:ext uri="{FF2B5EF4-FFF2-40B4-BE49-F238E27FC236}">
                <a16:creationId xmlns:a16="http://schemas.microsoft.com/office/drawing/2014/main" id="{13519ADA-055B-49B1-A83D-DEE0465491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28790" y="2757120"/>
            <a:ext cx="1394232" cy="1394232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8831339-A51A-4554-9456-6CBCE20A3936}"/>
              </a:ext>
            </a:extLst>
          </p:cNvPr>
          <p:cNvCxnSpPr>
            <a:cxnSpLocks/>
          </p:cNvCxnSpPr>
          <p:nvPr/>
        </p:nvCxnSpPr>
        <p:spPr>
          <a:xfrm flipV="1">
            <a:off x="8899556" y="3585172"/>
            <a:ext cx="1001436" cy="688064"/>
          </a:xfrm>
          <a:prstGeom prst="straightConnector1">
            <a:avLst/>
          </a:prstGeom>
          <a:ln w="38100">
            <a:solidFill>
              <a:srgbClr val="9A18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04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6" grpId="0"/>
      <p:bldP spid="13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369385" y="1260610"/>
            <a:ext cx="565253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Stats are all about understanding and controlling variation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  <a:cs typeface="Arial" panose="020B0604020202020204" pitchFamily="34" charset="0"/>
              </a:rPr>
              <a:t>The </a:t>
            </a:r>
            <a:r>
              <a:rPr lang="en-GB" sz="2800" dirty="0">
                <a:solidFill>
                  <a:srgbClr val="0070C0"/>
                </a:solidFill>
                <a:cs typeface="Arial" panose="020B0604020202020204" pitchFamily="34" charset="0"/>
              </a:rPr>
              <a:t>ratio of signal to noise </a:t>
            </a:r>
            <a:r>
              <a:rPr lang="en-GB" sz="2800" dirty="0">
                <a:cs typeface="Arial" panose="020B0604020202020204" pitchFamily="34" charset="0"/>
              </a:rPr>
              <a:t>determines the significance</a:t>
            </a:r>
            <a:endParaRPr lang="en-GB" sz="280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1169" y="4373168"/>
            <a:ext cx="4251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If the </a:t>
            </a:r>
            <a:r>
              <a:rPr lang="en-GB" sz="24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noise </a:t>
            </a:r>
            <a:r>
              <a:rPr lang="en-GB" sz="2400" dirty="0">
                <a:solidFill>
                  <a:prstClr val="black"/>
                </a:solidFill>
                <a:cs typeface="Arial" panose="020B0604020202020204" pitchFamily="34" charset="0"/>
              </a:rPr>
              <a:t>(interindividual variation) </a:t>
            </a:r>
            <a:r>
              <a:rPr lang="en-GB" sz="24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is low </a:t>
            </a:r>
            <a:r>
              <a:rPr lang="en-GB" sz="24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then the </a:t>
            </a:r>
            <a:r>
              <a:rPr lang="en-GB" sz="24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signal is detectable</a:t>
            </a:r>
            <a:endParaRPr lang="en-GB" sz="240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400" dirty="0">
                <a:solidFill>
                  <a:srgbClr val="0070C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      </a:t>
            </a:r>
            <a:r>
              <a:rPr lang="en-GB" sz="24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statistical significance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36541" y="4557833"/>
            <a:ext cx="4353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If the </a:t>
            </a:r>
            <a:r>
              <a:rPr lang="en-GB" sz="24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noise</a:t>
            </a:r>
            <a:r>
              <a:rPr lang="en-GB" sz="24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24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is large</a:t>
            </a:r>
            <a:r>
              <a:rPr lang="en-GB" sz="24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the </a:t>
            </a:r>
            <a:r>
              <a:rPr lang="en-GB" sz="24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same signal will not be detected </a:t>
            </a:r>
          </a:p>
          <a:p>
            <a:pPr>
              <a:defRPr/>
            </a:pPr>
            <a:r>
              <a:rPr lang="en-GB" sz="2400" dirty="0">
                <a:solidFill>
                  <a:srgbClr val="0070C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       </a:t>
            </a:r>
            <a:r>
              <a:rPr lang="en-GB" sz="24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no statistical significance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02039" y="227987"/>
            <a:ext cx="4587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9A1865"/>
                </a:solidFill>
                <a:latin typeface="+mn-lt"/>
                <a:cs typeface="Arial" panose="020B0604020202020204" pitchFamily="34" charset="0"/>
              </a:rPr>
              <a:t>Signal-to-noise ratio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36742A-FEE6-4F8F-A590-880096C55EB8}"/>
              </a:ext>
            </a:extLst>
          </p:cNvPr>
          <p:cNvGrpSpPr/>
          <p:nvPr/>
        </p:nvGrpSpPr>
        <p:grpSpPr>
          <a:xfrm>
            <a:off x="6170077" y="1256618"/>
            <a:ext cx="5917614" cy="1349592"/>
            <a:chOff x="6009488" y="1753894"/>
            <a:chExt cx="5917614" cy="134959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47BCC69-AB47-4A1E-9FCC-9B1AF4F6CB34}"/>
                </a:ext>
              </a:extLst>
            </p:cNvPr>
            <p:cNvGrpSpPr/>
            <p:nvPr/>
          </p:nvGrpSpPr>
          <p:grpSpPr>
            <a:xfrm>
              <a:off x="6009488" y="1753894"/>
              <a:ext cx="5917614" cy="1349592"/>
              <a:chOff x="-1" y="2057010"/>
              <a:chExt cx="5917614" cy="1349592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5C9BDD4-C9F5-48E4-950A-C91C979168D4}"/>
                  </a:ext>
                </a:extLst>
              </p:cNvPr>
              <p:cNvSpPr/>
              <p:nvPr/>
            </p:nvSpPr>
            <p:spPr>
              <a:xfrm rot="10800000">
                <a:off x="-1" y="2057010"/>
                <a:ext cx="5917613" cy="1349592"/>
              </a:xfrm>
              <a:prstGeom prst="rect">
                <a:avLst/>
              </a:prstGeom>
            </p:spPr>
            <p:style>
              <a:lnRef idx="0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40" name="Callout: Up Arrow 4">
                <a:extLst>
                  <a:ext uri="{FF2B5EF4-FFF2-40B4-BE49-F238E27FC236}">
                    <a16:creationId xmlns:a16="http://schemas.microsoft.com/office/drawing/2014/main" id="{0E2F2320-3091-4EF2-B918-5B6F8F43C53A}"/>
                  </a:ext>
                </a:extLst>
              </p:cNvPr>
              <p:cNvSpPr txBox="1"/>
              <p:nvPr/>
            </p:nvSpPr>
            <p:spPr>
              <a:xfrm>
                <a:off x="0" y="2057010"/>
                <a:ext cx="5917613" cy="72877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70688" tIns="170688" rIns="170688" bIns="170688" numCol="1" spcCol="1270" anchor="ctr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2400" kern="1200" dirty="0"/>
                  <a:t>Statistical test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E81FAC4-652C-41D2-A1FF-5C05EA53E1D8}"/>
                </a:ext>
              </a:extLst>
            </p:cNvPr>
            <p:cNvGrpSpPr/>
            <p:nvPr/>
          </p:nvGrpSpPr>
          <p:grpSpPr>
            <a:xfrm>
              <a:off x="6012378" y="2482674"/>
              <a:ext cx="1970611" cy="620812"/>
              <a:chOff x="2889" y="2785790"/>
              <a:chExt cx="1970611" cy="620812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8E60663-2DE1-4AC5-9501-7E38679F72F0}"/>
                  </a:ext>
                </a:extLst>
              </p:cNvPr>
              <p:cNvSpPr/>
              <p:nvPr/>
            </p:nvSpPr>
            <p:spPr>
              <a:xfrm>
                <a:off x="2889" y="2785790"/>
                <a:ext cx="1970611" cy="62081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  <a:alpha val="90000"/>
                </a:schemeClr>
              </a:solidFill>
            </p:spPr>
            <p:style>
              <a:ln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0875AF3-199C-47A4-AC90-B97CE18BB410}"/>
                  </a:ext>
                </a:extLst>
              </p:cNvPr>
              <p:cNvSpPr txBox="1"/>
              <p:nvPr/>
            </p:nvSpPr>
            <p:spPr>
              <a:xfrm>
                <a:off x="2889" y="2785790"/>
                <a:ext cx="1970611" cy="62081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0688" tIns="30480" rIns="170688" bIns="30480" numCol="1" spcCol="1270" anchor="ctr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2400" kern="1200" dirty="0">
                    <a:solidFill>
                      <a:schemeClr val="accent5">
                        <a:lumMod val="50000"/>
                      </a:schemeClr>
                    </a:solidFill>
                  </a:rPr>
                  <a:t>Difference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96DEF42-86F9-4CE5-8110-384749C4DE9D}"/>
                </a:ext>
              </a:extLst>
            </p:cNvPr>
            <p:cNvGrpSpPr/>
            <p:nvPr/>
          </p:nvGrpSpPr>
          <p:grpSpPr>
            <a:xfrm>
              <a:off x="7982989" y="2482674"/>
              <a:ext cx="1970611" cy="620812"/>
              <a:chOff x="1973500" y="2785790"/>
              <a:chExt cx="1970611" cy="620812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AF19305-FD5A-46D3-B118-E11C593625AA}"/>
                  </a:ext>
                </a:extLst>
              </p:cNvPr>
              <p:cNvSpPr/>
              <p:nvPr/>
            </p:nvSpPr>
            <p:spPr>
              <a:xfrm>
                <a:off x="1973500" y="2785790"/>
                <a:ext cx="1970611" cy="62081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  <a:alpha val="90000"/>
                </a:schemeClr>
              </a:solidFill>
            </p:spPr>
            <p:style>
              <a:ln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00AEE86-B740-4C66-BAA8-35CE9850ABA0}"/>
                  </a:ext>
                </a:extLst>
              </p:cNvPr>
              <p:cNvSpPr txBox="1"/>
              <p:nvPr/>
            </p:nvSpPr>
            <p:spPr>
              <a:xfrm>
                <a:off x="1973500" y="2785790"/>
                <a:ext cx="1970611" cy="62081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0688" tIns="30480" rIns="170688" bIns="30480" numCol="1" spcCol="1270" anchor="ctr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2400" kern="1200" dirty="0">
                    <a:solidFill>
                      <a:srgbClr val="C00000"/>
                    </a:solidFill>
                  </a:rPr>
                  <a:t>Variation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F062ECD-3826-4675-AD18-AE3F588797FE}"/>
                </a:ext>
              </a:extLst>
            </p:cNvPr>
            <p:cNvGrpSpPr/>
            <p:nvPr/>
          </p:nvGrpSpPr>
          <p:grpSpPr>
            <a:xfrm>
              <a:off x="9953601" y="2482674"/>
              <a:ext cx="1970611" cy="620812"/>
              <a:chOff x="3944112" y="2785790"/>
              <a:chExt cx="1970611" cy="620812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991CEF4-1883-4F88-B754-DB57247AA9FA}"/>
                  </a:ext>
                </a:extLst>
              </p:cNvPr>
              <p:cNvSpPr/>
              <p:nvPr/>
            </p:nvSpPr>
            <p:spPr>
              <a:xfrm>
                <a:off x="3944112" y="2785790"/>
                <a:ext cx="1970611" cy="62081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  <a:alpha val="90000"/>
                </a:schemeClr>
              </a:solidFill>
            </p:spPr>
            <p:style>
              <a:ln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CDD8C1D-1C6F-45F1-BEDF-05A408F748AF}"/>
                  </a:ext>
                </a:extLst>
              </p:cNvPr>
              <p:cNvSpPr txBox="1"/>
              <p:nvPr/>
            </p:nvSpPr>
            <p:spPr>
              <a:xfrm>
                <a:off x="3944112" y="2785790"/>
                <a:ext cx="1970611" cy="62081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0688" tIns="30480" rIns="170688" bIns="30480" numCol="1" spcCol="1270" anchor="ctr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2400" kern="1200" dirty="0"/>
                  <a:t>Sample size</a:t>
                </a:r>
              </a:p>
            </p:txBody>
          </p:sp>
        </p:grpSp>
      </p:grpSp>
      <p:sp>
        <p:nvSpPr>
          <p:cNvPr id="41" name="Right Brace 40">
            <a:extLst>
              <a:ext uri="{FF2B5EF4-FFF2-40B4-BE49-F238E27FC236}">
                <a16:creationId xmlns:a16="http://schemas.microsoft.com/office/drawing/2014/main" id="{41A8B642-D713-43A4-8F8D-5F749D7AA19B}"/>
              </a:ext>
            </a:extLst>
          </p:cNvPr>
          <p:cNvSpPr/>
          <p:nvPr/>
        </p:nvSpPr>
        <p:spPr>
          <a:xfrm rot="5400000">
            <a:off x="8024436" y="826866"/>
            <a:ext cx="235391" cy="3944112"/>
          </a:xfrm>
          <a:prstGeom prst="rightBrace">
            <a:avLst/>
          </a:prstGeom>
          <a:ln w="28575">
            <a:solidFill>
              <a:srgbClr val="9A1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EEF10C-0E83-4056-B6DF-89C391E986FF}"/>
              </a:ext>
            </a:extLst>
          </p:cNvPr>
          <p:cNvGrpSpPr/>
          <p:nvPr/>
        </p:nvGrpSpPr>
        <p:grpSpPr>
          <a:xfrm>
            <a:off x="6371151" y="3031953"/>
            <a:ext cx="3541960" cy="981180"/>
            <a:chOff x="8083229" y="1620853"/>
            <a:chExt cx="1531227" cy="981180"/>
          </a:xfrm>
        </p:grpSpPr>
        <p:sp>
          <p:nvSpPr>
            <p:cNvPr id="43" name="Rounded Rectangle 10">
              <a:extLst>
                <a:ext uri="{FF2B5EF4-FFF2-40B4-BE49-F238E27FC236}">
                  <a16:creationId xmlns:a16="http://schemas.microsoft.com/office/drawing/2014/main" id="{165C0974-BEF5-4171-9A7F-C7DFCBE88E3B}"/>
                </a:ext>
              </a:extLst>
            </p:cNvPr>
            <p:cNvSpPr/>
            <p:nvPr/>
          </p:nvSpPr>
          <p:spPr>
            <a:xfrm>
              <a:off x="8083229" y="1620853"/>
              <a:ext cx="1531227" cy="4183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chemeClr val="accent5">
                      <a:lumMod val="50000"/>
                    </a:schemeClr>
                  </a:solidFill>
                </a:rPr>
                <a:t>Difference (signal)</a:t>
              </a:r>
            </a:p>
          </p:txBody>
        </p:sp>
        <p:sp>
          <p:nvSpPr>
            <p:cNvPr id="44" name="Rounded Rectangle 11">
              <a:extLst>
                <a:ext uri="{FF2B5EF4-FFF2-40B4-BE49-F238E27FC236}">
                  <a16:creationId xmlns:a16="http://schemas.microsoft.com/office/drawing/2014/main" id="{D5EDEDD7-087F-47B9-9E15-1A24067D5309}"/>
                </a:ext>
              </a:extLst>
            </p:cNvPr>
            <p:cNvSpPr/>
            <p:nvPr/>
          </p:nvSpPr>
          <p:spPr>
            <a:xfrm>
              <a:off x="8083229" y="2054281"/>
              <a:ext cx="1531227" cy="5477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rgbClr val="C00000"/>
                  </a:solidFill>
                </a:rPr>
                <a:t>Variation (noise)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691E391-E4CC-4A76-B3EB-F3712AF8CF0A}"/>
                </a:ext>
              </a:extLst>
            </p:cNvPr>
            <p:cNvCxnSpPr>
              <a:cxnSpLocks/>
            </p:cNvCxnSpPr>
            <p:nvPr/>
          </p:nvCxnSpPr>
          <p:spPr>
            <a:xfrm>
              <a:off x="8275864" y="2039209"/>
              <a:ext cx="1145958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927A5EA-A5D0-4F17-80F4-7FC7337EA1B1}"/>
              </a:ext>
            </a:extLst>
          </p:cNvPr>
          <p:cNvGrpSpPr/>
          <p:nvPr/>
        </p:nvGrpSpPr>
        <p:grpSpPr>
          <a:xfrm>
            <a:off x="343322" y="4608791"/>
            <a:ext cx="1421846" cy="1075251"/>
            <a:chOff x="10326687" y="2583463"/>
            <a:chExt cx="1421846" cy="1075251"/>
          </a:xfrm>
        </p:grpSpPr>
        <p:sp>
          <p:nvSpPr>
            <p:cNvPr id="47" name="Rounded Rectangle 10">
              <a:extLst>
                <a:ext uri="{FF2B5EF4-FFF2-40B4-BE49-F238E27FC236}">
                  <a16:creationId xmlns:a16="http://schemas.microsoft.com/office/drawing/2014/main" id="{0316970E-B4A9-4CA4-860E-88C923AC8CB3}"/>
                </a:ext>
              </a:extLst>
            </p:cNvPr>
            <p:cNvSpPr/>
            <p:nvPr/>
          </p:nvSpPr>
          <p:spPr>
            <a:xfrm>
              <a:off x="10326687" y="2583463"/>
              <a:ext cx="1421846" cy="5983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</a:rPr>
                <a:t>Signal</a:t>
              </a:r>
            </a:p>
          </p:txBody>
        </p:sp>
        <p:sp>
          <p:nvSpPr>
            <p:cNvPr id="48" name="Rounded Rectangle 11">
              <a:extLst>
                <a:ext uri="{FF2B5EF4-FFF2-40B4-BE49-F238E27FC236}">
                  <a16:creationId xmlns:a16="http://schemas.microsoft.com/office/drawing/2014/main" id="{435474E9-3AFB-49CF-8B04-E1C44950BB07}"/>
                </a:ext>
              </a:extLst>
            </p:cNvPr>
            <p:cNvSpPr/>
            <p:nvPr/>
          </p:nvSpPr>
          <p:spPr>
            <a:xfrm>
              <a:off x="10538729" y="3181792"/>
              <a:ext cx="997761" cy="4769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rgbClr val="C00000"/>
                  </a:solidFill>
                </a:rPr>
                <a:t>Noise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2BCC0D8-13DC-42D6-A067-7E2A0C0CF018}"/>
                </a:ext>
              </a:extLst>
            </p:cNvPr>
            <p:cNvCxnSpPr/>
            <p:nvPr/>
          </p:nvCxnSpPr>
          <p:spPr>
            <a:xfrm>
              <a:off x="10452534" y="3159535"/>
              <a:ext cx="12600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147DBF1-9876-49BC-B5A6-623BE32B55EE}"/>
              </a:ext>
            </a:extLst>
          </p:cNvPr>
          <p:cNvGrpSpPr/>
          <p:nvPr/>
        </p:nvGrpSpPr>
        <p:grpSpPr>
          <a:xfrm>
            <a:off x="6264847" y="4600833"/>
            <a:ext cx="1421846" cy="1157329"/>
            <a:chOff x="10371611" y="2588076"/>
            <a:chExt cx="1421846" cy="1157329"/>
          </a:xfrm>
        </p:grpSpPr>
        <p:sp>
          <p:nvSpPr>
            <p:cNvPr id="52" name="Rounded Rectangle 10">
              <a:extLst>
                <a:ext uri="{FF2B5EF4-FFF2-40B4-BE49-F238E27FC236}">
                  <a16:creationId xmlns:a16="http://schemas.microsoft.com/office/drawing/2014/main" id="{8BA91855-6073-4A57-9F7F-00CC9444D95C}"/>
                </a:ext>
              </a:extLst>
            </p:cNvPr>
            <p:cNvSpPr/>
            <p:nvPr/>
          </p:nvSpPr>
          <p:spPr>
            <a:xfrm>
              <a:off x="10371611" y="2588076"/>
              <a:ext cx="1421846" cy="5983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</a:rPr>
                <a:t>Signal</a:t>
              </a:r>
              <a:endParaRPr lang="en-GB" sz="28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53" name="Rounded Rectangle 11">
              <a:extLst>
                <a:ext uri="{FF2B5EF4-FFF2-40B4-BE49-F238E27FC236}">
                  <a16:creationId xmlns:a16="http://schemas.microsoft.com/office/drawing/2014/main" id="{24A18FC5-A9E0-4B4A-A4D9-059AD180ED62}"/>
                </a:ext>
              </a:extLst>
            </p:cNvPr>
            <p:cNvSpPr/>
            <p:nvPr/>
          </p:nvSpPr>
          <p:spPr>
            <a:xfrm>
              <a:off x="10371611" y="3197649"/>
              <a:ext cx="1421846" cy="5477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>
                  <a:solidFill>
                    <a:srgbClr val="C00000"/>
                  </a:solidFill>
                </a:rPr>
                <a:t>Noise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8BF42D6-F650-4502-A75D-A57F733A2A76}"/>
                </a:ext>
              </a:extLst>
            </p:cNvPr>
            <p:cNvCxnSpPr/>
            <p:nvPr/>
          </p:nvCxnSpPr>
          <p:spPr>
            <a:xfrm>
              <a:off x="10452534" y="3159535"/>
              <a:ext cx="12600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97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673035" y="274638"/>
            <a:ext cx="6845930" cy="850900"/>
          </a:xfrm>
        </p:spPr>
        <p:txBody>
          <a:bodyPr/>
          <a:lstStyle/>
          <a:p>
            <a:pPr algn="ctr" eaLnBrk="1" hangingPunct="1"/>
            <a:r>
              <a:rPr lang="en-GB" sz="4000" b="1" dirty="0">
                <a:solidFill>
                  <a:srgbClr val="9A1865"/>
                </a:solidFill>
                <a:latin typeface="+mn-lt"/>
              </a:rPr>
              <a:t>Choice of a statistical test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0635" y="1125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33136" y="1306287"/>
            <a:ext cx="11453720" cy="5165766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GB" sz="2800" dirty="0"/>
              <a:t>There are many statistical tests. Which one we use depends on:</a:t>
            </a:r>
          </a:p>
          <a:p>
            <a:pPr>
              <a:lnSpc>
                <a:spcPct val="150000"/>
              </a:lnSpc>
            </a:pPr>
            <a:endParaRPr lang="en-GB" sz="9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What we want to do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The </a:t>
            </a:r>
            <a:r>
              <a:rPr lang="en-GB" sz="2800" dirty="0">
                <a:solidFill>
                  <a:srgbClr val="0070C0"/>
                </a:solidFill>
              </a:rPr>
              <a:t>questions</a:t>
            </a:r>
            <a:r>
              <a:rPr lang="en-GB" sz="2800" dirty="0"/>
              <a:t> asked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Correct</a:t>
            </a:r>
            <a:r>
              <a:rPr lang="en-GB" sz="2800" dirty="0">
                <a:solidFill>
                  <a:srgbClr val="0070C0"/>
                </a:solidFill>
              </a:rPr>
              <a:t> </a:t>
            </a:r>
            <a:r>
              <a:rPr lang="en-GB" sz="2800" b="1" dirty="0">
                <a:solidFill>
                  <a:srgbClr val="0070C0"/>
                </a:solidFill>
              </a:rPr>
              <a:t>statistical test </a:t>
            </a:r>
            <a:r>
              <a:rPr lang="en-GB" sz="2800" dirty="0"/>
              <a:t>to answer our questions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9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What sort of data we have 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The </a:t>
            </a:r>
            <a:r>
              <a:rPr lang="en-GB" sz="2800" dirty="0">
                <a:solidFill>
                  <a:srgbClr val="0070C0"/>
                </a:solidFill>
              </a:rPr>
              <a:t>type </a:t>
            </a:r>
            <a:r>
              <a:rPr lang="en-GB" sz="2800" dirty="0"/>
              <a:t>and</a:t>
            </a:r>
            <a:r>
              <a:rPr lang="en-GB" sz="2800" dirty="0">
                <a:solidFill>
                  <a:srgbClr val="0070C0"/>
                </a:solidFill>
              </a:rPr>
              <a:t> behaviour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Correct</a:t>
            </a:r>
            <a:r>
              <a:rPr lang="en-GB" sz="2800" dirty="0">
                <a:solidFill>
                  <a:srgbClr val="0070C0"/>
                </a:solidFill>
              </a:rPr>
              <a:t> </a:t>
            </a:r>
            <a:r>
              <a:rPr lang="en-GB" sz="2800" b="1" dirty="0">
                <a:solidFill>
                  <a:srgbClr val="0070C0"/>
                </a:solidFill>
              </a:rPr>
              <a:t>statistical family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There are 2 families of statistical tests:</a:t>
            </a:r>
            <a:endParaRPr lang="en-GB" sz="900" dirty="0"/>
          </a:p>
          <a:p>
            <a:pPr marL="1714500" lvl="3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70C0"/>
                </a:solidFill>
              </a:rPr>
              <a:t>Parametric tests </a:t>
            </a:r>
            <a:r>
              <a:rPr lang="en-GB" sz="2800" dirty="0"/>
              <a:t>with 4 assumptions to be met</a:t>
            </a:r>
          </a:p>
          <a:p>
            <a:pPr marL="1714500" lvl="3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70C0"/>
                </a:solidFill>
              </a:rPr>
              <a:t>Non-parametric tests </a:t>
            </a:r>
            <a:r>
              <a:rPr lang="en-GB" sz="2800" dirty="0"/>
              <a:t>with no or few assumptions and/or for qualitative data</a:t>
            </a:r>
          </a:p>
        </p:txBody>
      </p:sp>
    </p:spTree>
    <p:extLst>
      <p:ext uri="{BB962C8B-B14F-4D97-AF65-F5344CB8AC3E}">
        <p14:creationId xmlns:p14="http://schemas.microsoft.com/office/powerpoint/2010/main" val="166634513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95400" y="1484208"/>
            <a:ext cx="11017224" cy="5183187"/>
          </a:xfrm>
        </p:spPr>
        <p:txBody>
          <a:bodyPr/>
          <a:lstStyle/>
          <a:p>
            <a:pPr eaLnBrk="1" hangingPunct="1"/>
            <a:r>
              <a:rPr lang="en-GB" sz="2800" dirty="0"/>
              <a:t>All parametric tests have 4 basic assumptions that must be met for the test to be accurate.</a:t>
            </a:r>
          </a:p>
          <a:p>
            <a:pPr eaLnBrk="1" hangingPunct="1"/>
            <a:endParaRPr lang="en-GB" sz="1000" dirty="0"/>
          </a:p>
          <a:p>
            <a:pPr lvl="1">
              <a:buNone/>
            </a:pPr>
            <a:r>
              <a:rPr lang="en-GB" sz="2800" b="1" dirty="0">
                <a:solidFill>
                  <a:srgbClr val="0070C0"/>
                </a:solidFill>
              </a:rPr>
              <a:t>First assumption: 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Normality</a:t>
            </a:r>
          </a:p>
          <a:p>
            <a:pPr lvl="1" eaLnBrk="1" hangingPunct="1"/>
            <a:r>
              <a:rPr lang="en-GB" sz="2000" dirty="0"/>
              <a:t>Normal shape, bell shape, Gaussian shape</a:t>
            </a:r>
            <a:r>
              <a:rPr lang="en-GB" sz="2400" dirty="0"/>
              <a:t> </a:t>
            </a:r>
          </a:p>
          <a:p>
            <a:pPr lvl="2" eaLnBrk="1" hangingPunct="1"/>
            <a:endParaRPr lang="en-GB" sz="2000" dirty="0"/>
          </a:p>
          <a:p>
            <a:pPr lvl="2" eaLnBrk="1" hangingPunct="1"/>
            <a:endParaRPr lang="en-GB" sz="2000" dirty="0"/>
          </a:p>
          <a:p>
            <a:pPr lvl="2" eaLnBrk="1" hangingPunct="1"/>
            <a:endParaRPr lang="en-GB" sz="2000" dirty="0"/>
          </a:p>
          <a:p>
            <a:pPr lvl="2" eaLnBrk="1" hangingPunct="1"/>
            <a:endParaRPr lang="en-GB" sz="2000" dirty="0"/>
          </a:p>
          <a:p>
            <a:pPr lvl="2" eaLnBrk="1" hangingPunct="1"/>
            <a:endParaRPr lang="en-GB" sz="2000" dirty="0"/>
          </a:p>
          <a:p>
            <a:pPr lvl="2" eaLnBrk="1" hangingPunct="1"/>
            <a:endParaRPr lang="en-GB" sz="2000" dirty="0"/>
          </a:p>
          <a:p>
            <a:pPr lvl="2" eaLnBrk="1" hangingPunct="1"/>
            <a:endParaRPr lang="en-GB" sz="2000" dirty="0"/>
          </a:p>
          <a:p>
            <a:pPr lvl="2" eaLnBrk="1" hangingPunct="1"/>
            <a:endParaRPr lang="en-GB" sz="2000" dirty="0"/>
          </a:p>
          <a:p>
            <a:pPr lvl="1" eaLnBrk="1" hangingPunct="1">
              <a:buFontTx/>
              <a:buNone/>
            </a:pPr>
            <a:endParaRPr lang="en-GB" sz="24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81200" y="274638"/>
            <a:ext cx="82296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+mn-lt"/>
              </a:rPr>
              <a:t>Assumptions of Parametric Data</a:t>
            </a:r>
          </a:p>
          <a:p>
            <a:pPr eaLnBrk="1" hangingPunct="1"/>
            <a:r>
              <a:rPr lang="en-GB" sz="3600" b="1" dirty="0">
                <a:latin typeface="+mn-lt"/>
              </a:rPr>
              <a:t>What sort of data we have</a:t>
            </a:r>
            <a:endParaRPr lang="en-GB" sz="3600" b="1" kern="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552" y="3443183"/>
            <a:ext cx="4418896" cy="329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8044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9624" y="1756372"/>
            <a:ext cx="6171351" cy="461857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GB" dirty="0"/>
              <a:t>Frequent departures from normality:</a:t>
            </a:r>
          </a:p>
          <a:p>
            <a:pPr eaLnBrk="1" hangingPunct="1"/>
            <a:endParaRPr lang="en-GB" sz="1800" dirty="0"/>
          </a:p>
          <a:p>
            <a:pPr lvl="1" eaLnBrk="1" hangingPunct="1"/>
            <a:r>
              <a:rPr lang="en-GB" sz="2800" dirty="0">
                <a:solidFill>
                  <a:srgbClr val="0070C0"/>
                </a:solidFill>
              </a:rPr>
              <a:t>Skewness: </a:t>
            </a:r>
            <a:r>
              <a:rPr lang="en-GB" sz="2800" dirty="0"/>
              <a:t>lack of symmetry of a distribution</a:t>
            </a:r>
          </a:p>
          <a:p>
            <a:pPr lvl="1" eaLnBrk="1" hangingPunct="1"/>
            <a:endParaRPr lang="en-GB" sz="2800" dirty="0"/>
          </a:p>
          <a:p>
            <a:pPr marL="457189" lvl="1" indent="0" eaLnBrk="1" hangingPunct="1">
              <a:buNone/>
            </a:pPr>
            <a:endParaRPr lang="en-GB" sz="2800" dirty="0"/>
          </a:p>
          <a:p>
            <a:pPr marL="457189" lvl="1" indent="0" eaLnBrk="1" hangingPunct="1">
              <a:buNone/>
            </a:pPr>
            <a:endParaRPr lang="en-GB" sz="2800" dirty="0"/>
          </a:p>
          <a:p>
            <a:pPr lvl="1" eaLnBrk="1" hangingPunct="1"/>
            <a:r>
              <a:rPr lang="en-GB" sz="2800" dirty="0">
                <a:solidFill>
                  <a:srgbClr val="0070C0"/>
                </a:solidFill>
              </a:rPr>
              <a:t>Kurtosis: </a:t>
            </a:r>
            <a:r>
              <a:rPr lang="en-GB" sz="2800" dirty="0"/>
              <a:t>measure of the degree of ‘</a:t>
            </a:r>
            <a:r>
              <a:rPr lang="en-GB" sz="2800" dirty="0" err="1"/>
              <a:t>peakedness</a:t>
            </a:r>
            <a:r>
              <a:rPr lang="en-GB" sz="2800" dirty="0"/>
              <a:t>’ </a:t>
            </a:r>
          </a:p>
          <a:p>
            <a:pPr lvl="2" eaLnBrk="1" hangingPunct="1"/>
            <a:r>
              <a:rPr lang="en-GB" sz="2800" dirty="0"/>
              <a:t>Same variance and same skew but differ markedly in kurtosis</a:t>
            </a:r>
            <a:br>
              <a:rPr lang="en-GB" sz="2000" dirty="0"/>
            </a:b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42" y="2262345"/>
            <a:ext cx="5161547" cy="2244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9864" y="183639"/>
            <a:ext cx="2384539" cy="13856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36200" y="1834451"/>
            <a:ext cx="1421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Skewness</a:t>
            </a:r>
            <a:r>
              <a:rPr lang="en-GB" dirty="0"/>
              <a:t> &gt; 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63328" y="1834451"/>
            <a:ext cx="1421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Skewness</a:t>
            </a:r>
            <a:r>
              <a:rPr lang="en-GB" dirty="0"/>
              <a:t> &lt; 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17263" y="1834451"/>
            <a:ext cx="1421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Skewness</a:t>
            </a:r>
            <a:r>
              <a:rPr lang="en-GB" dirty="0"/>
              <a:t> = 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50" y="5056677"/>
            <a:ext cx="2636756" cy="14925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07641" y="5341263"/>
            <a:ext cx="1758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More peaked distribution: </a:t>
            </a:r>
          </a:p>
          <a:p>
            <a:pPr algn="ctr"/>
            <a:r>
              <a:rPr lang="en-GB" dirty="0"/>
              <a:t>kurtosis &gt; 0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68958A3-D2A3-45E6-A17C-F6C1D638E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74638"/>
            <a:ext cx="82296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+mn-lt"/>
              </a:rPr>
              <a:t>Assumptions of Parametric Data</a:t>
            </a:r>
          </a:p>
          <a:p>
            <a:pPr eaLnBrk="1" hangingPunct="1"/>
            <a:r>
              <a:rPr lang="en-GB" sz="3600" b="1" dirty="0">
                <a:latin typeface="+mn-lt"/>
              </a:rPr>
              <a:t>What sort of data we have</a:t>
            </a:r>
            <a:endParaRPr lang="en-GB" sz="3600" b="1" kern="0" dirty="0"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8973B0-4AB1-4F03-B364-8135DBD7F958}"/>
              </a:ext>
            </a:extLst>
          </p:cNvPr>
          <p:cNvSpPr/>
          <p:nvPr/>
        </p:nvSpPr>
        <p:spPr>
          <a:xfrm>
            <a:off x="10233670" y="5341263"/>
            <a:ext cx="16436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Flatter distribution: </a:t>
            </a:r>
          </a:p>
          <a:p>
            <a:pPr algn="ctr"/>
            <a:r>
              <a:rPr lang="en-GB" dirty="0"/>
              <a:t>kurtosis &lt; 0</a:t>
            </a:r>
          </a:p>
        </p:txBody>
      </p:sp>
    </p:spTree>
    <p:extLst>
      <p:ext uri="{BB962C8B-B14F-4D97-AF65-F5344CB8AC3E}">
        <p14:creationId xmlns:p14="http://schemas.microsoft.com/office/powerpoint/2010/main" val="405768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0" y="1558182"/>
            <a:ext cx="11660863" cy="5123276"/>
          </a:xfrm>
        </p:spPr>
        <p:txBody>
          <a:bodyPr>
            <a:normAutofit lnSpcReduction="10000"/>
          </a:bodyPr>
          <a:lstStyle/>
          <a:p>
            <a:pPr lvl="1">
              <a:buNone/>
            </a:pPr>
            <a:r>
              <a:rPr lang="en-GB" b="1" dirty="0">
                <a:solidFill>
                  <a:srgbClr val="0070C0"/>
                </a:solidFill>
              </a:rPr>
              <a:t>Second assumption: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Homoscedasticity</a:t>
            </a:r>
            <a:r>
              <a:rPr lang="en-GB" b="1" dirty="0">
                <a:solidFill>
                  <a:srgbClr val="0070C0"/>
                </a:solidFill>
              </a:rPr>
              <a:t> (Homogeneity in variance)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GB" sz="800" b="1" i="1" u="sng" dirty="0"/>
          </a:p>
          <a:p>
            <a:pPr lvl="2" eaLnBrk="1" hangingPunct="1">
              <a:lnSpc>
                <a:spcPct val="90000"/>
              </a:lnSpc>
            </a:pPr>
            <a:r>
              <a:rPr lang="en-GB" sz="2400" dirty="0"/>
              <a:t>The variance should not change systematically throughout the data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endParaRPr lang="en-GB" sz="1200" dirty="0"/>
          </a:p>
          <a:p>
            <a:pPr lvl="1">
              <a:buNone/>
            </a:pPr>
            <a:r>
              <a:rPr lang="en-GB" b="1" dirty="0">
                <a:solidFill>
                  <a:srgbClr val="0070C0"/>
                </a:solidFill>
              </a:rPr>
              <a:t>Third assumption:</a:t>
            </a:r>
            <a:r>
              <a:rPr lang="en-GB" b="1" dirty="0"/>
              <a:t>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Interval data </a:t>
            </a:r>
            <a:r>
              <a:rPr lang="en-GB" b="1" dirty="0">
                <a:solidFill>
                  <a:srgbClr val="0070C0"/>
                </a:solidFill>
              </a:rPr>
              <a:t>(linearity)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GB" sz="800" b="1" u="sng" dirty="0"/>
          </a:p>
          <a:p>
            <a:pPr lvl="2" eaLnBrk="1" hangingPunct="1">
              <a:lnSpc>
                <a:spcPct val="90000"/>
              </a:lnSpc>
            </a:pPr>
            <a:r>
              <a:rPr lang="en-GB" sz="2400" dirty="0"/>
              <a:t>The distance between points of the scale should be equal at all parts along the scale</a:t>
            </a:r>
          </a:p>
          <a:p>
            <a:pPr lvl="2" eaLnBrk="1" hangingPunct="1">
              <a:lnSpc>
                <a:spcPct val="90000"/>
              </a:lnSpc>
            </a:pPr>
            <a:endParaRPr lang="en-GB" sz="1200" dirty="0"/>
          </a:p>
          <a:p>
            <a:pPr lvl="1">
              <a:buNone/>
            </a:pPr>
            <a:r>
              <a:rPr lang="en-GB" b="1" dirty="0">
                <a:solidFill>
                  <a:srgbClr val="0070C0"/>
                </a:solidFill>
              </a:rPr>
              <a:t>Fourth assumption:</a:t>
            </a:r>
            <a:r>
              <a:rPr lang="en-GB" b="1" dirty="0"/>
              <a:t>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Independence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GB" sz="800" b="1" i="1" u="sng" dirty="0"/>
          </a:p>
          <a:p>
            <a:pPr lvl="2" eaLnBrk="1" hangingPunct="1">
              <a:lnSpc>
                <a:spcPct val="90000"/>
              </a:lnSpc>
            </a:pPr>
            <a:r>
              <a:rPr lang="en-GB" sz="2400" dirty="0"/>
              <a:t>Data from different subjects are independent</a:t>
            </a:r>
          </a:p>
          <a:p>
            <a:pPr lvl="2" eaLnBrk="1" hangingPunct="1">
              <a:lnSpc>
                <a:spcPct val="90000"/>
              </a:lnSpc>
            </a:pPr>
            <a:endParaRPr lang="en-GB" sz="500" dirty="0"/>
          </a:p>
          <a:p>
            <a:pPr lvl="3"/>
            <a:r>
              <a:rPr lang="en-GB" sz="2400" dirty="0"/>
              <a:t>Each data point in the sample is independent from all the others = Values corresponding to one subject do not influence the values corresponding to another subject</a:t>
            </a:r>
          </a:p>
          <a:p>
            <a:pPr marL="1371566" lvl="3" indent="0" eaLnBrk="1" hangingPunct="1">
              <a:lnSpc>
                <a:spcPct val="90000"/>
              </a:lnSpc>
              <a:buNone/>
            </a:pPr>
            <a:endParaRPr lang="en-GB" sz="800" dirty="0"/>
          </a:p>
          <a:p>
            <a:pPr lvl="3" eaLnBrk="1" hangingPunct="1">
              <a:lnSpc>
                <a:spcPct val="90000"/>
              </a:lnSpc>
            </a:pPr>
            <a:r>
              <a:rPr lang="en-GB" sz="2400" dirty="0"/>
              <a:t>Important in repeated measures experiments</a:t>
            </a:r>
          </a:p>
          <a:p>
            <a:pPr eaLnBrk="1" hangingPunct="1">
              <a:lnSpc>
                <a:spcPct val="90000"/>
              </a:lnSpc>
            </a:pPr>
            <a:endParaRPr lang="en-GB" sz="28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AF52AE7-1830-47FB-89A1-773531E13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74638"/>
            <a:ext cx="82296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+mn-lt"/>
              </a:rPr>
              <a:t>Assumptions of Parametric Data</a:t>
            </a:r>
          </a:p>
          <a:p>
            <a:pPr eaLnBrk="1" hangingPunct="1"/>
            <a:r>
              <a:rPr lang="en-GB" sz="3600" b="1" dirty="0">
                <a:latin typeface="+mn-lt"/>
              </a:rPr>
              <a:t>What sort of data we have</a:t>
            </a:r>
            <a:endParaRPr lang="en-GB" sz="3600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8682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519152" y="1140424"/>
            <a:ext cx="11146181" cy="194120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342874" indent="-34287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prstClr val="black"/>
                </a:solidFill>
              </a:rPr>
              <a:t>Technical</a:t>
            </a:r>
            <a:r>
              <a:rPr lang="en-GB" sz="2400" dirty="0">
                <a:solidFill>
                  <a:prstClr val="black"/>
                </a:solidFill>
              </a:rPr>
              <a:t>: repeated measures of the </a:t>
            </a:r>
            <a:r>
              <a:rPr lang="en-GB" sz="2400" dirty="0">
                <a:solidFill>
                  <a:srgbClr val="0070C0"/>
                </a:solidFill>
              </a:rPr>
              <a:t>same sample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en-GB" sz="2400" dirty="0">
                <a:solidFill>
                  <a:prstClr val="black"/>
                </a:solidFill>
              </a:rPr>
              <a:t>variability in the </a:t>
            </a:r>
            <a:r>
              <a:rPr lang="en-GB" sz="2400" dirty="0">
                <a:solidFill>
                  <a:srgbClr val="0070C0"/>
                </a:solidFill>
              </a:rPr>
              <a:t>protocol</a:t>
            </a:r>
          </a:p>
          <a:p>
            <a:pPr marL="342874" indent="-34287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prstClr val="black"/>
                </a:solidFill>
              </a:rPr>
              <a:t>Biological</a:t>
            </a:r>
            <a:r>
              <a:rPr lang="en-GB" sz="2400" dirty="0">
                <a:solidFill>
                  <a:prstClr val="black"/>
                </a:solidFill>
              </a:rPr>
              <a:t>: measures of </a:t>
            </a:r>
            <a:r>
              <a:rPr lang="en-GB" sz="2400" dirty="0">
                <a:solidFill>
                  <a:srgbClr val="0070C0"/>
                </a:solidFill>
              </a:rPr>
              <a:t>biologically distinct samples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en-GB" sz="2400" dirty="0">
                <a:solidFill>
                  <a:srgbClr val="0070C0"/>
                </a:solidFill>
              </a:rPr>
              <a:t>biological variation</a:t>
            </a:r>
          </a:p>
          <a:p>
            <a:pPr marL="342874" indent="-34287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0070C0"/>
                </a:solidFill>
              </a:rPr>
              <a:t>Average</a:t>
            </a:r>
            <a:r>
              <a:rPr lang="en-GB" sz="2400" dirty="0">
                <a:solidFill>
                  <a:prstClr val="black"/>
                </a:solidFill>
              </a:rPr>
              <a:t> of technical replicates = </a:t>
            </a:r>
            <a:r>
              <a:rPr lang="en-GB" sz="2400" dirty="0">
                <a:solidFill>
                  <a:srgbClr val="0070C0"/>
                </a:solidFill>
              </a:rPr>
              <a:t>1 biological </a:t>
            </a:r>
            <a:r>
              <a:rPr lang="en-GB" sz="2400" dirty="0">
                <a:solidFill>
                  <a:prstClr val="black"/>
                </a:solidFill>
              </a:rPr>
              <a:t>replicate </a:t>
            </a:r>
            <a:r>
              <a:rPr lang="en-GB" sz="2400" dirty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en-GB" sz="2400" dirty="0">
                <a:solidFill>
                  <a:prstClr val="black"/>
                </a:solidFill>
              </a:rPr>
              <a:t> ↓measurement error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70015" y="4433461"/>
            <a:ext cx="1881937" cy="1712307"/>
            <a:chOff x="1320186" y="5253801"/>
            <a:chExt cx="1881937" cy="1712306"/>
          </a:xfrm>
        </p:grpSpPr>
        <p:grpSp>
          <p:nvGrpSpPr>
            <p:cNvPr id="14" name="Group 13"/>
            <p:cNvGrpSpPr/>
            <p:nvPr/>
          </p:nvGrpSpPr>
          <p:grpSpPr>
            <a:xfrm>
              <a:off x="1320186" y="5253801"/>
              <a:ext cx="1353704" cy="1712306"/>
              <a:chOff x="1320186" y="5253801"/>
              <a:chExt cx="1353704" cy="1712306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1320186" y="6504442"/>
                <a:ext cx="13537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/>
                  <a:t>Technical</a:t>
                </a:r>
              </a:p>
            </p:txBody>
          </p:sp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9515" y="5754699"/>
                <a:ext cx="785788" cy="7482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8" name="Straight Arrow Connector 17"/>
              <p:cNvCxnSpPr/>
              <p:nvPr/>
            </p:nvCxnSpPr>
            <p:spPr>
              <a:xfrm flipH="1">
                <a:off x="1710930" y="5253801"/>
                <a:ext cx="260610" cy="379488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1971540" y="5253801"/>
                <a:ext cx="0" cy="432048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1971540" y="5253801"/>
                <a:ext cx="213358" cy="379488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2462818" y="5859603"/>
              <a:ext cx="7393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n=1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35686" y="4428992"/>
            <a:ext cx="1949674" cy="1710892"/>
            <a:chOff x="5855576" y="4567829"/>
            <a:chExt cx="1949674" cy="1710891"/>
          </a:xfrm>
        </p:grpSpPr>
        <p:sp>
          <p:nvSpPr>
            <p:cNvPr id="32" name="TextBox 31"/>
            <p:cNvSpPr txBox="1"/>
            <p:nvPr/>
          </p:nvSpPr>
          <p:spPr>
            <a:xfrm>
              <a:off x="5898082" y="5817055"/>
              <a:ext cx="14139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Biological</a:t>
              </a:r>
            </a:p>
          </p:txBody>
        </p:sp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3946" y="5114654"/>
              <a:ext cx="742248" cy="706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4" name="Straight Arrow Connector 33"/>
            <p:cNvCxnSpPr>
              <a:cxnSpLocks/>
            </p:cNvCxnSpPr>
            <p:nvPr/>
          </p:nvCxnSpPr>
          <p:spPr>
            <a:xfrm>
              <a:off x="5855576" y="4578541"/>
              <a:ext cx="489600" cy="3852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6605070" y="4589061"/>
              <a:ext cx="0" cy="38489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6864965" y="4567829"/>
              <a:ext cx="489012" cy="38489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7065945" y="5185689"/>
              <a:ext cx="7393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n=3</a:t>
              </a: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61" y="3347422"/>
            <a:ext cx="950651" cy="103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5C51843F-841E-4F23-BE39-5BF744177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20" y="3314594"/>
            <a:ext cx="950651" cy="103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968808C9-F64D-409D-8479-42457A4CA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775" y="3351219"/>
            <a:ext cx="950651" cy="103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F318A09A-CB7B-41E5-A281-2A4BFF584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427" y="3350726"/>
            <a:ext cx="950651" cy="103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2">
            <a:extLst>
              <a:ext uri="{FF2B5EF4-FFF2-40B4-BE49-F238E27FC236}">
                <a16:creationId xmlns:a16="http://schemas.microsoft.com/office/drawing/2014/main" id="{80D7C5C3-7975-4305-A4E0-60C791652567}"/>
              </a:ext>
            </a:extLst>
          </p:cNvPr>
          <p:cNvSpPr txBox="1">
            <a:spLocks noChangeArrowheads="1"/>
          </p:cNvSpPr>
          <p:nvPr/>
        </p:nvSpPr>
        <p:spPr>
          <a:xfrm>
            <a:off x="467497" y="225858"/>
            <a:ext cx="11197836" cy="7307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Technical versus biological replicates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838C3A0-1169-4B8D-B452-66574711BA04}"/>
              </a:ext>
            </a:extLst>
          </p:cNvPr>
          <p:cNvGrpSpPr/>
          <p:nvPr/>
        </p:nvGrpSpPr>
        <p:grpSpPr>
          <a:xfrm>
            <a:off x="7564302" y="4227949"/>
            <a:ext cx="785788" cy="1249106"/>
            <a:chOff x="1579515" y="5253801"/>
            <a:chExt cx="785788" cy="1249105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6B77BEAE-34DA-427C-8B37-F76C69760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9515" y="5754699"/>
              <a:ext cx="785788" cy="748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53B17AB3-A6B3-4D13-825D-A578B3FC6E7C}"/>
                </a:ext>
              </a:extLst>
            </p:cNvPr>
            <p:cNvCxnSpPr/>
            <p:nvPr/>
          </p:nvCxnSpPr>
          <p:spPr>
            <a:xfrm flipH="1">
              <a:off x="1710930" y="5253801"/>
              <a:ext cx="260610" cy="3794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3C99644E-C330-48CD-AA06-C3A6DA2F8CEB}"/>
                </a:ext>
              </a:extLst>
            </p:cNvPr>
            <p:cNvCxnSpPr/>
            <p:nvPr/>
          </p:nvCxnSpPr>
          <p:spPr>
            <a:xfrm>
              <a:off x="1971540" y="5253801"/>
              <a:ext cx="0" cy="43204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BC9823FA-9424-4FA7-B089-8812587F80A8}"/>
                </a:ext>
              </a:extLst>
            </p:cNvPr>
            <p:cNvCxnSpPr/>
            <p:nvPr/>
          </p:nvCxnSpPr>
          <p:spPr>
            <a:xfrm>
              <a:off x="1971540" y="5253801"/>
              <a:ext cx="213358" cy="3794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" name="Picture 2">
            <a:extLst>
              <a:ext uri="{FF2B5EF4-FFF2-40B4-BE49-F238E27FC236}">
                <a16:creationId xmlns:a16="http://schemas.microsoft.com/office/drawing/2014/main" id="{96BF780E-F0A7-43A7-B5BF-9C0A18330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002" y="3075712"/>
            <a:ext cx="950651" cy="103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7AA658FD-A609-4250-A749-6EA3DD6187D7}"/>
              </a:ext>
            </a:extLst>
          </p:cNvPr>
          <p:cNvGrpSpPr/>
          <p:nvPr/>
        </p:nvGrpSpPr>
        <p:grpSpPr>
          <a:xfrm>
            <a:off x="10267568" y="4220850"/>
            <a:ext cx="785788" cy="1249106"/>
            <a:chOff x="1579515" y="5253801"/>
            <a:chExt cx="785788" cy="1249105"/>
          </a:xfrm>
        </p:grpSpPr>
        <p:pic>
          <p:nvPicPr>
            <p:cNvPr id="83" name="Picture 2">
              <a:extLst>
                <a:ext uri="{FF2B5EF4-FFF2-40B4-BE49-F238E27FC236}">
                  <a16:creationId xmlns:a16="http://schemas.microsoft.com/office/drawing/2014/main" id="{D1AC0A71-DD88-4474-B8C2-8486C49212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9515" y="5754699"/>
              <a:ext cx="785788" cy="748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5CE1D300-AF51-41EE-8611-C3373C3EDE9E}"/>
                </a:ext>
              </a:extLst>
            </p:cNvPr>
            <p:cNvCxnSpPr/>
            <p:nvPr/>
          </p:nvCxnSpPr>
          <p:spPr>
            <a:xfrm flipH="1">
              <a:off x="1710930" y="5253801"/>
              <a:ext cx="260610" cy="3794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C6A28661-D172-454F-B4BF-B26284ACE84E}"/>
                </a:ext>
              </a:extLst>
            </p:cNvPr>
            <p:cNvCxnSpPr/>
            <p:nvPr/>
          </p:nvCxnSpPr>
          <p:spPr>
            <a:xfrm>
              <a:off x="1971540" y="5253801"/>
              <a:ext cx="0" cy="43204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66A61179-53E7-4B6E-875F-D3930DB30D41}"/>
                </a:ext>
              </a:extLst>
            </p:cNvPr>
            <p:cNvCxnSpPr/>
            <p:nvPr/>
          </p:nvCxnSpPr>
          <p:spPr>
            <a:xfrm>
              <a:off x="1971540" y="5253801"/>
              <a:ext cx="213358" cy="3794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7" name="Picture 2">
            <a:extLst>
              <a:ext uri="{FF2B5EF4-FFF2-40B4-BE49-F238E27FC236}">
                <a16:creationId xmlns:a16="http://schemas.microsoft.com/office/drawing/2014/main" id="{05205615-25BC-4517-8BF4-74ABE7271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268" y="3068613"/>
            <a:ext cx="950651" cy="103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F315100-38A5-4799-BE7A-CA7F26CBD8E9}"/>
              </a:ext>
            </a:extLst>
          </p:cNvPr>
          <p:cNvGrpSpPr/>
          <p:nvPr/>
        </p:nvGrpSpPr>
        <p:grpSpPr>
          <a:xfrm>
            <a:off x="9682005" y="5531898"/>
            <a:ext cx="1190946" cy="428108"/>
            <a:chOff x="6814162" y="5214556"/>
            <a:chExt cx="1190946" cy="428108"/>
          </a:xfrm>
        </p:grpSpPr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C7A1B49E-5882-4CBB-9537-801DD379B4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14162" y="5221464"/>
              <a:ext cx="687141" cy="421200"/>
            </a:xfrm>
            <a:prstGeom prst="straightConnector1">
              <a:avLst/>
            </a:prstGeom>
            <a:ln w="1905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4249A6B3-98DB-41EC-9F44-B8D5738373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08759" y="5221464"/>
              <a:ext cx="780338" cy="414292"/>
            </a:xfrm>
            <a:prstGeom prst="straightConnector1">
              <a:avLst/>
            </a:prstGeom>
            <a:ln w="1905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B419E28A-5AF4-493D-AF24-CB20371C35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6346" y="5214556"/>
              <a:ext cx="958762" cy="428108"/>
            </a:xfrm>
            <a:prstGeom prst="straightConnector1">
              <a:avLst/>
            </a:prstGeom>
            <a:ln w="1905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AC134B2-1100-4353-B025-8C23A8B37052}"/>
              </a:ext>
            </a:extLst>
          </p:cNvPr>
          <p:cNvGrpSpPr/>
          <p:nvPr/>
        </p:nvGrpSpPr>
        <p:grpSpPr>
          <a:xfrm>
            <a:off x="8896217" y="4227949"/>
            <a:ext cx="785788" cy="1249106"/>
            <a:chOff x="1579515" y="5253801"/>
            <a:chExt cx="785788" cy="1249105"/>
          </a:xfrm>
        </p:grpSpPr>
        <p:pic>
          <p:nvPicPr>
            <p:cNvPr id="93" name="Picture 2">
              <a:extLst>
                <a:ext uri="{FF2B5EF4-FFF2-40B4-BE49-F238E27FC236}">
                  <a16:creationId xmlns:a16="http://schemas.microsoft.com/office/drawing/2014/main" id="{42451C28-CAB5-4690-9807-066E2FB827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9515" y="5754699"/>
              <a:ext cx="785788" cy="748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4BDA9E91-7880-418A-B0E3-0E9A327672A6}"/>
                </a:ext>
              </a:extLst>
            </p:cNvPr>
            <p:cNvCxnSpPr/>
            <p:nvPr/>
          </p:nvCxnSpPr>
          <p:spPr>
            <a:xfrm flipH="1">
              <a:off x="1710930" y="5253801"/>
              <a:ext cx="260610" cy="3794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780C7659-00D8-48AB-8E5B-7D77CC73B273}"/>
                </a:ext>
              </a:extLst>
            </p:cNvPr>
            <p:cNvCxnSpPr/>
            <p:nvPr/>
          </p:nvCxnSpPr>
          <p:spPr>
            <a:xfrm>
              <a:off x="1971540" y="5253801"/>
              <a:ext cx="0" cy="43204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222DD584-99BD-45D0-A751-9C0B676CDD00}"/>
                </a:ext>
              </a:extLst>
            </p:cNvPr>
            <p:cNvCxnSpPr/>
            <p:nvPr/>
          </p:nvCxnSpPr>
          <p:spPr>
            <a:xfrm>
              <a:off x="1971540" y="5253801"/>
              <a:ext cx="213358" cy="3794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7" name="Picture 2">
            <a:extLst>
              <a:ext uri="{FF2B5EF4-FFF2-40B4-BE49-F238E27FC236}">
                <a16:creationId xmlns:a16="http://schemas.microsoft.com/office/drawing/2014/main" id="{C2428DF7-4917-40EF-A98F-4F9DD8938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917" y="3075712"/>
            <a:ext cx="950651" cy="103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4F3DA767-FE4E-429C-9890-5D261656BBD7}"/>
              </a:ext>
            </a:extLst>
          </p:cNvPr>
          <p:cNvGrpSpPr/>
          <p:nvPr/>
        </p:nvGrpSpPr>
        <p:grpSpPr>
          <a:xfrm>
            <a:off x="9047180" y="5521050"/>
            <a:ext cx="454420" cy="439147"/>
            <a:chOff x="7550688" y="5196609"/>
            <a:chExt cx="454420" cy="439147"/>
          </a:xfrm>
        </p:grpSpPr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780B64D0-4212-40C0-AE6F-F63A8AC6EE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50688" y="5258965"/>
              <a:ext cx="177846" cy="371451"/>
            </a:xfrm>
            <a:prstGeom prst="straightConnector1">
              <a:avLst/>
            </a:prstGeom>
            <a:ln w="1905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6ECCDDF4-668B-4548-AD86-F8E7CB0D38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2923" y="5196609"/>
              <a:ext cx="0" cy="432048"/>
            </a:xfrm>
            <a:prstGeom prst="straightConnector1">
              <a:avLst/>
            </a:prstGeom>
            <a:ln w="1905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0C87B44D-41A9-460A-B92A-97FF2968CD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7313" y="5232121"/>
              <a:ext cx="187795" cy="403635"/>
            </a:xfrm>
            <a:prstGeom prst="straightConnector1">
              <a:avLst/>
            </a:prstGeom>
            <a:ln w="1905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9D29888-E8D1-455D-AB02-D067C8713244}"/>
              </a:ext>
            </a:extLst>
          </p:cNvPr>
          <p:cNvGrpSpPr/>
          <p:nvPr/>
        </p:nvGrpSpPr>
        <p:grpSpPr>
          <a:xfrm flipH="1">
            <a:off x="7715180" y="5519388"/>
            <a:ext cx="1190946" cy="428108"/>
            <a:chOff x="6814162" y="5214556"/>
            <a:chExt cx="1190946" cy="428108"/>
          </a:xfrm>
        </p:grpSpPr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9C206948-8F60-4396-91C6-25850B4BA1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14162" y="5221464"/>
              <a:ext cx="687141" cy="421200"/>
            </a:xfrm>
            <a:prstGeom prst="straightConnector1">
              <a:avLst/>
            </a:prstGeom>
            <a:ln w="1905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2C8F300B-1E25-46CC-B3DA-B4E2F55F81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08759" y="5221464"/>
              <a:ext cx="780338" cy="414292"/>
            </a:xfrm>
            <a:prstGeom prst="straightConnector1">
              <a:avLst/>
            </a:prstGeom>
            <a:ln w="1905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B0516B67-CE03-4399-9855-85C507EA06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6346" y="5214556"/>
              <a:ext cx="958762" cy="428108"/>
            </a:xfrm>
            <a:prstGeom prst="straightConnector1">
              <a:avLst/>
            </a:prstGeom>
            <a:ln w="1905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B447D59A-B5CC-4292-8C46-B927A7763C92}"/>
              </a:ext>
            </a:extLst>
          </p:cNvPr>
          <p:cNvSpPr txBox="1"/>
          <p:nvPr/>
        </p:nvSpPr>
        <p:spPr>
          <a:xfrm>
            <a:off x="7549850" y="6027003"/>
            <a:ext cx="3527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Technical &amp; Biological</a:t>
            </a:r>
          </a:p>
          <a:p>
            <a:pPr algn="ctr"/>
            <a:r>
              <a:rPr lang="en-GB" sz="2400" b="1" dirty="0"/>
              <a:t>n=3</a:t>
            </a:r>
          </a:p>
        </p:txBody>
      </p:sp>
    </p:spTree>
    <p:extLst>
      <p:ext uri="{BB962C8B-B14F-4D97-AF65-F5344CB8AC3E}">
        <p14:creationId xmlns:p14="http://schemas.microsoft.com/office/powerpoint/2010/main" val="429190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37601" y="301190"/>
            <a:ext cx="5716798" cy="84810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Non-parametric tests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94680" y="1249378"/>
            <a:ext cx="7456112" cy="530743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defRPr/>
            </a:pPr>
            <a:r>
              <a:rPr lang="en-GB" sz="2400" dirty="0">
                <a:solidFill>
                  <a:prstClr val="black"/>
                </a:solidFill>
              </a:rPr>
              <a:t>General principle: </a:t>
            </a:r>
            <a:r>
              <a:rPr lang="en-GB" sz="2400" dirty="0"/>
              <a:t>original data </a:t>
            </a:r>
            <a:r>
              <a:rPr lang="en-GB" sz="2400" dirty="0">
                <a:solidFill>
                  <a:prstClr val="black"/>
                </a:solidFill>
              </a:rPr>
              <a:t>are transformed into </a:t>
            </a:r>
            <a:r>
              <a:rPr lang="en-GB" sz="2400" b="1" dirty="0">
                <a:solidFill>
                  <a:srgbClr val="0070C0"/>
                </a:solidFill>
              </a:rPr>
              <a:t>ranks</a:t>
            </a:r>
            <a:endParaRPr lang="en-GB" sz="2400" dirty="0">
              <a:solidFill>
                <a:prstClr val="black"/>
              </a:solidFill>
            </a:endParaRPr>
          </a:p>
          <a:p>
            <a:pPr lvl="0">
              <a:defRPr/>
            </a:pPr>
            <a:endParaRPr lang="en-GB" sz="1100" b="1" dirty="0">
              <a:solidFill>
                <a:srgbClr val="0070C0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Not meeting the assumptions for parametric tests is not enough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to switch to a non-parametric approach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Data exploration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is key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Outliers?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Possible transformation?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Parametric with corrections?</a:t>
            </a:r>
          </a:p>
          <a:p>
            <a:pPr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If outcome is a rank or a score with limited possible values: often non-parametric approach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2AA903-CBF2-4D94-A6F2-35EE8B395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92" y="3529556"/>
            <a:ext cx="4346528" cy="3237956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409A7B7-B853-4BE5-AACB-2792849772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17875" y="90488"/>
          <a:ext cx="2879446" cy="3299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3" imgW="5461098" imgH="6257316" progId="Prism10.Document">
                  <p:embed/>
                </p:oleObj>
              </mc:Choice>
              <mc:Fallback>
                <p:oleObj name="Prism 10" r:id="rId3" imgW="5461098" imgH="6257316" progId="Prism10.Document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5409A7B7-B853-4BE5-AACB-279284977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17875" y="90488"/>
                        <a:ext cx="2879446" cy="3299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543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EE1EFB4-62ED-4CE6-A692-990DF032C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74638"/>
            <a:ext cx="82296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+mn-lt"/>
              </a:rPr>
              <a:t>Choice of a statistical test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06528F5-5ED2-460F-9898-FD071B408AEE}"/>
              </a:ext>
            </a:extLst>
          </p:cNvPr>
          <p:cNvGraphicFramePr/>
          <p:nvPr/>
        </p:nvGraphicFramePr>
        <p:xfrm>
          <a:off x="0" y="1360241"/>
          <a:ext cx="12192000" cy="5223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205459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EEE1EFB4-62ED-4CE6-A692-990DF032C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74638"/>
            <a:ext cx="82296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+mn-lt"/>
              </a:rPr>
              <a:t>Choice of a statistical test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06528F5-5ED2-460F-9898-FD071B408AEE}"/>
              </a:ext>
            </a:extLst>
          </p:cNvPr>
          <p:cNvGraphicFramePr/>
          <p:nvPr/>
        </p:nvGraphicFramePr>
        <p:xfrm>
          <a:off x="0" y="1360241"/>
          <a:ext cx="12192000" cy="5223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34074D0-2BCD-4ED0-904E-B94A3438CB7E}"/>
              </a:ext>
            </a:extLst>
          </p:cNvPr>
          <p:cNvSpPr/>
          <p:nvPr/>
        </p:nvSpPr>
        <p:spPr>
          <a:xfrm>
            <a:off x="367145" y="1125538"/>
            <a:ext cx="3068781" cy="5410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dirty="0"/>
              <a:t>Are the mice in group A heavier than those in group B?</a:t>
            </a:r>
          </a:p>
        </p:txBody>
      </p:sp>
    </p:spTree>
    <p:extLst>
      <p:ext uri="{BB962C8B-B14F-4D97-AF65-F5344CB8AC3E}">
        <p14:creationId xmlns:p14="http://schemas.microsoft.com/office/powerpoint/2010/main" val="311307223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368" y="2346524"/>
            <a:ext cx="11377264" cy="216495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Analysis of Quantitative data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b="1" dirty="0">
                <a:solidFill>
                  <a:srgbClr val="0070C0"/>
                </a:solidFill>
                <a:latin typeface="Calibri" panose="020F0502020204030204"/>
              </a:rPr>
              <a:t>Student’s </a:t>
            </a:r>
            <a:r>
              <a:rPr lang="en-GB" b="1" i="1" dirty="0">
                <a:solidFill>
                  <a:srgbClr val="0070C0"/>
                </a:solidFill>
                <a:latin typeface="Calibri" panose="020F0502020204030204"/>
              </a:rPr>
              <a:t>t</a:t>
            </a:r>
            <a:r>
              <a:rPr lang="en-GB" b="1" dirty="0">
                <a:solidFill>
                  <a:srgbClr val="0070C0"/>
                </a:solidFill>
                <a:latin typeface="Calibri" panose="020F0502020204030204"/>
              </a:rPr>
              <a:t>-test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Hayley Carr &amp; Anne Segonds-Pichon</a:t>
            </a:r>
            <a:b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v2025-02</a:t>
            </a:r>
          </a:p>
        </p:txBody>
      </p:sp>
      <p:pic>
        <p:nvPicPr>
          <p:cNvPr id="4" name="Picture 3" descr="M:\Work\bioinformatics_logo_small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5805264"/>
            <a:ext cx="2383790" cy="84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5" y="49879"/>
            <a:ext cx="2300276" cy="230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321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9336" y="1484784"/>
            <a:ext cx="11737304" cy="4568825"/>
          </a:xfrm>
        </p:spPr>
        <p:txBody>
          <a:bodyPr/>
          <a:lstStyle/>
          <a:p>
            <a:pPr eaLnBrk="1" hangingPunct="1"/>
            <a:r>
              <a:rPr lang="en-GB" sz="2800" b="1" dirty="0"/>
              <a:t>Basic idea</a:t>
            </a:r>
            <a:r>
              <a:rPr lang="en-GB" sz="2800" dirty="0"/>
              <a:t>: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dirty="0"/>
              <a:t>Comparison between 2 means accounting for variability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en-GB" sz="2800" dirty="0"/>
              <a:t>Absolute difference vs. variability</a:t>
            </a:r>
          </a:p>
          <a:p>
            <a:pPr lvl="1" eaLnBrk="1" hangingPunct="1"/>
            <a:endParaRPr lang="en-GB" sz="2000" dirty="0"/>
          </a:p>
        </p:txBody>
      </p:sp>
      <p:graphicFrame>
        <p:nvGraphicFramePr>
          <p:cNvPr id="7170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4475957" y="3573464"/>
          <a:ext cx="3240087" cy="302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2142857" imgH="2000000" progId="">
                  <p:embed/>
                </p:oleObj>
              </mc:Choice>
              <mc:Fallback>
                <p:oleObj name="Photo Editor Photo" r:id="rId2" imgW="2142857" imgH="2000000" progId="">
                  <p:embed/>
                  <p:pic>
                    <p:nvPicPr>
                      <p:cNvPr id="717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5957" y="3573464"/>
                        <a:ext cx="3240087" cy="302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39106" y="562769"/>
            <a:ext cx="871378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Comparison between 2 groups </a:t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Student’s </a:t>
            </a: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-test 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23DA5-61B4-4DFA-B617-D7F26B017EF2}"/>
              </a:ext>
            </a:extLst>
          </p:cNvPr>
          <p:cNvSpPr txBox="1"/>
          <p:nvPr/>
        </p:nvSpPr>
        <p:spPr>
          <a:xfrm>
            <a:off x="4387273" y="5384803"/>
            <a:ext cx="3450719" cy="1311561"/>
          </a:xfrm>
          <a:prstGeom prst="rect">
            <a:avLst/>
          </a:prstGeom>
          <a:solidFill>
            <a:schemeClr val="bg1"/>
          </a:solidFill>
        </p:spPr>
        <p:txBody>
          <a:bodyPr wrap="square" numCol="2" rtlCol="0" anchor="b">
            <a:noAutofit/>
          </a:bodyPr>
          <a:lstStyle/>
          <a:p>
            <a:pPr algn="ctr"/>
            <a:r>
              <a:rPr lang="en-GB" sz="2400" dirty="0"/>
              <a:t>Control group mean 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Treatment group mean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6F41AFD-6353-441A-9998-EEE2E4A1C525}"/>
              </a:ext>
            </a:extLst>
          </p:cNvPr>
          <p:cNvCxnSpPr>
            <a:cxnSpLocks/>
          </p:cNvCxnSpPr>
          <p:nvPr/>
        </p:nvCxnSpPr>
        <p:spPr>
          <a:xfrm flipV="1">
            <a:off x="5440218" y="5283200"/>
            <a:ext cx="286327" cy="31403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3812AF4-F213-4D96-8BB5-B1BE7157A3CF}"/>
              </a:ext>
            </a:extLst>
          </p:cNvPr>
          <p:cNvCxnSpPr>
            <a:cxnSpLocks/>
          </p:cNvCxnSpPr>
          <p:nvPr/>
        </p:nvCxnSpPr>
        <p:spPr>
          <a:xfrm flipH="1" flipV="1">
            <a:off x="6419274" y="5283200"/>
            <a:ext cx="169932" cy="31403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91272" y="1631951"/>
            <a:ext cx="6409456" cy="4314825"/>
          </a:xfr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365227" y="291091"/>
            <a:ext cx="9461547" cy="7780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Variability does matter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EB9C0F-1C95-43F0-96E7-5D7CCCC15501}"/>
              </a:ext>
            </a:extLst>
          </p:cNvPr>
          <p:cNvSpPr txBox="1"/>
          <p:nvPr/>
        </p:nvSpPr>
        <p:spPr>
          <a:xfrm>
            <a:off x="3121892" y="1631951"/>
            <a:ext cx="1588654" cy="112972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GB" sz="2400" dirty="0"/>
              <a:t>Medium variability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EF5ABD-E8BA-4F98-BDB0-6A11618F7428}"/>
              </a:ext>
            </a:extLst>
          </p:cNvPr>
          <p:cNvSpPr txBox="1"/>
          <p:nvPr/>
        </p:nvSpPr>
        <p:spPr>
          <a:xfrm>
            <a:off x="7818583" y="2993447"/>
            <a:ext cx="1588654" cy="1129722"/>
          </a:xfrm>
          <a:prstGeom prst="round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GB" sz="2400" dirty="0"/>
              <a:t>High variability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9B4ED0-98C3-43D8-9DB2-4215ECB1F0E0}"/>
              </a:ext>
            </a:extLst>
          </p:cNvPr>
          <p:cNvSpPr txBox="1"/>
          <p:nvPr/>
        </p:nvSpPr>
        <p:spPr>
          <a:xfrm>
            <a:off x="3121892" y="4817054"/>
            <a:ext cx="1588654" cy="112972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GB" sz="2400" dirty="0"/>
              <a:t>Low variability</a:t>
            </a:r>
          </a:p>
        </p:txBody>
      </p:sp>
    </p:spTree>
    <p:extLst>
      <p:ext uri="{BB962C8B-B14F-4D97-AF65-F5344CB8AC3E}">
        <p14:creationId xmlns:p14="http://schemas.microsoft.com/office/powerpoint/2010/main" val="4173670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43" y="1792396"/>
            <a:ext cx="3869510" cy="380694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65227" y="291091"/>
            <a:ext cx="9461547" cy="7780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Variability does matter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827" y="1795810"/>
            <a:ext cx="3808272" cy="3803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820" y="5165381"/>
            <a:ext cx="427758" cy="427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346" y="5165381"/>
            <a:ext cx="427758" cy="427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872" y="5152864"/>
            <a:ext cx="427758" cy="427758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8202194" y="1748219"/>
          <a:ext cx="3853447" cy="3404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6" imgW="3325133" imgH="2938137" progId="Prism9.Document">
                  <p:embed/>
                </p:oleObj>
              </mc:Choice>
              <mc:Fallback>
                <p:oleObj name="Prism 9" r:id="rId6" imgW="3325133" imgH="2938137" progId="Prism9.Document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02194" y="1748219"/>
                        <a:ext cx="3853447" cy="3404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609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443466" y="736823"/>
            <a:ext cx="1011703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defRPr/>
            </a:pPr>
            <a:endParaRPr lang="en-GB" sz="28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defRPr/>
            </a:pPr>
            <a:endParaRPr lang="en-GB" sz="28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defRPr/>
            </a:pPr>
            <a:endParaRPr lang="en-GB" sz="28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>
              <a:defRPr/>
            </a:pPr>
            <a:endParaRPr lang="en-GB" sz="12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>
              <a:defRPr/>
            </a:pPr>
            <a:endParaRPr lang="en-GB" sz="12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32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en-GB" sz="160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00438" y="227987"/>
            <a:ext cx="4587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9A1865"/>
                </a:solidFill>
                <a:latin typeface="+mn-lt"/>
                <a:cs typeface="Arial" panose="020B0604020202020204" pitchFamily="34" charset="0"/>
              </a:rPr>
              <a:t>Signal-to-noise ratio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66" y="1444709"/>
            <a:ext cx="2668005" cy="21770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72" y="3958750"/>
            <a:ext cx="2668005" cy="1505029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2938242" y="2730676"/>
            <a:ext cx="729673" cy="501181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2813196" y="4023042"/>
            <a:ext cx="937846" cy="611407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3E754FB-2BB4-477C-993F-E203E680C93F}"/>
              </a:ext>
            </a:extLst>
          </p:cNvPr>
          <p:cNvGrpSpPr/>
          <p:nvPr/>
        </p:nvGrpSpPr>
        <p:grpSpPr>
          <a:xfrm>
            <a:off x="6988882" y="2496572"/>
            <a:ext cx="4540412" cy="1075251"/>
            <a:chOff x="8855019" y="3346528"/>
            <a:chExt cx="4540412" cy="107525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3EA402A-C2E9-4BEB-B211-35597FE71C0B}"/>
                </a:ext>
              </a:extLst>
            </p:cNvPr>
            <p:cNvGrpSpPr/>
            <p:nvPr/>
          </p:nvGrpSpPr>
          <p:grpSpPr>
            <a:xfrm>
              <a:off x="8855019" y="3346528"/>
              <a:ext cx="1260001" cy="1075251"/>
              <a:chOff x="10452534" y="2583463"/>
              <a:chExt cx="1260001" cy="1075251"/>
            </a:xfrm>
          </p:grpSpPr>
          <p:sp>
            <p:nvSpPr>
              <p:cNvPr id="17" name="Rounded Rectangle 10">
                <a:extLst>
                  <a:ext uri="{FF2B5EF4-FFF2-40B4-BE49-F238E27FC236}">
                    <a16:creationId xmlns:a16="http://schemas.microsoft.com/office/drawing/2014/main" id="{A7780524-5142-4B11-80D6-65CF3E22DC9A}"/>
                  </a:ext>
                </a:extLst>
              </p:cNvPr>
              <p:cNvSpPr/>
              <p:nvPr/>
            </p:nvSpPr>
            <p:spPr>
              <a:xfrm>
                <a:off x="10452534" y="2583463"/>
                <a:ext cx="1260000" cy="59832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solidFill>
                      <a:schemeClr val="accent5">
                        <a:lumMod val="50000"/>
                      </a:schemeClr>
                    </a:solidFill>
                  </a:rPr>
                  <a:t>Signal</a:t>
                </a:r>
              </a:p>
            </p:txBody>
          </p:sp>
          <p:sp>
            <p:nvSpPr>
              <p:cNvPr id="19" name="Rounded Rectangle 11">
                <a:extLst>
                  <a:ext uri="{FF2B5EF4-FFF2-40B4-BE49-F238E27FC236}">
                    <a16:creationId xmlns:a16="http://schemas.microsoft.com/office/drawing/2014/main" id="{CF2EEA28-24C9-447F-B8E1-BD43C2D6C38D}"/>
                  </a:ext>
                </a:extLst>
              </p:cNvPr>
              <p:cNvSpPr/>
              <p:nvPr/>
            </p:nvSpPr>
            <p:spPr>
              <a:xfrm>
                <a:off x="10452535" y="3181792"/>
                <a:ext cx="1260000" cy="47692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dirty="0">
                    <a:solidFill>
                      <a:srgbClr val="C00000"/>
                    </a:solidFill>
                  </a:rPr>
                  <a:t>Noise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F85A913-5F05-4164-9B5A-FBC0E0A962E8}"/>
                  </a:ext>
                </a:extLst>
              </p:cNvPr>
              <p:cNvCxnSpPr/>
              <p:nvPr/>
            </p:nvCxnSpPr>
            <p:spPr>
              <a:xfrm>
                <a:off x="10452534" y="3159535"/>
                <a:ext cx="126000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B4F2CB-D151-42E5-939D-6884F04C40F7}"/>
                </a:ext>
              </a:extLst>
            </p:cNvPr>
            <p:cNvSpPr txBox="1"/>
            <p:nvPr/>
          </p:nvSpPr>
          <p:spPr>
            <a:xfrm>
              <a:off x="10151017" y="3698072"/>
              <a:ext cx="32444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= </a:t>
              </a:r>
              <a:r>
                <a:rPr lang="en-GB" sz="2400" b="1" dirty="0">
                  <a:solidFill>
                    <a:srgbClr val="0070C0"/>
                  </a:solidFill>
                </a:rPr>
                <a:t>statistical significance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3A32D50-03EF-433D-8294-BD0F756D72BD}"/>
              </a:ext>
            </a:extLst>
          </p:cNvPr>
          <p:cNvGrpSpPr/>
          <p:nvPr/>
        </p:nvGrpSpPr>
        <p:grpSpPr>
          <a:xfrm>
            <a:off x="6863034" y="3661325"/>
            <a:ext cx="5127925" cy="1157329"/>
            <a:chOff x="8729171" y="4914616"/>
            <a:chExt cx="5127925" cy="11573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C761206-A71C-4AA2-89DD-EFF75DDCB8FD}"/>
                </a:ext>
              </a:extLst>
            </p:cNvPr>
            <p:cNvGrpSpPr/>
            <p:nvPr/>
          </p:nvGrpSpPr>
          <p:grpSpPr>
            <a:xfrm>
              <a:off x="8729171" y="4914616"/>
              <a:ext cx="1421845" cy="1157329"/>
              <a:chOff x="10371611" y="2588076"/>
              <a:chExt cx="1421845" cy="1157329"/>
            </a:xfrm>
          </p:grpSpPr>
          <p:sp>
            <p:nvSpPr>
              <p:cNvPr id="23" name="Rounded Rectangle 10">
                <a:extLst>
                  <a:ext uri="{FF2B5EF4-FFF2-40B4-BE49-F238E27FC236}">
                    <a16:creationId xmlns:a16="http://schemas.microsoft.com/office/drawing/2014/main" id="{68983040-1753-4861-9A01-9DEBE9ABE46E}"/>
                  </a:ext>
                </a:extLst>
              </p:cNvPr>
              <p:cNvSpPr/>
              <p:nvPr/>
            </p:nvSpPr>
            <p:spPr>
              <a:xfrm>
                <a:off x="10452534" y="2588076"/>
                <a:ext cx="1260000" cy="59832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solidFill>
                      <a:schemeClr val="accent5">
                        <a:lumMod val="50000"/>
                      </a:schemeClr>
                    </a:solidFill>
                  </a:rPr>
                  <a:t>Signal</a:t>
                </a:r>
                <a:endParaRPr lang="en-GB" sz="28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Rounded Rectangle 11">
                <a:extLst>
                  <a:ext uri="{FF2B5EF4-FFF2-40B4-BE49-F238E27FC236}">
                    <a16:creationId xmlns:a16="http://schemas.microsoft.com/office/drawing/2014/main" id="{7AE1E796-4447-4ABF-92D7-A5C6D2FE88EB}"/>
                  </a:ext>
                </a:extLst>
              </p:cNvPr>
              <p:cNvSpPr/>
              <p:nvPr/>
            </p:nvSpPr>
            <p:spPr>
              <a:xfrm>
                <a:off x="10371611" y="3197649"/>
                <a:ext cx="1421845" cy="54775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4000" dirty="0">
                    <a:solidFill>
                      <a:srgbClr val="C00000"/>
                    </a:solidFill>
                  </a:rPr>
                  <a:t>Noise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8FC0456-4D01-4168-AD45-6A500CECE40B}"/>
                  </a:ext>
                </a:extLst>
              </p:cNvPr>
              <p:cNvCxnSpPr/>
              <p:nvPr/>
            </p:nvCxnSpPr>
            <p:spPr>
              <a:xfrm>
                <a:off x="10452534" y="3159535"/>
                <a:ext cx="126000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29F18A-BF9B-4323-B965-0B7A2A1EAA51}"/>
                </a:ext>
              </a:extLst>
            </p:cNvPr>
            <p:cNvSpPr txBox="1"/>
            <p:nvPr/>
          </p:nvSpPr>
          <p:spPr>
            <a:xfrm>
              <a:off x="10151017" y="5255242"/>
              <a:ext cx="37060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=  </a:t>
              </a:r>
              <a:r>
                <a:rPr lang="en-GB" sz="2400" b="1" dirty="0">
                  <a:solidFill>
                    <a:srgbClr val="0070C0"/>
                  </a:solidFill>
                </a:rPr>
                <a:t>no</a:t>
              </a:r>
              <a:r>
                <a:rPr lang="en-GB" sz="2400" dirty="0"/>
                <a:t> </a:t>
              </a:r>
              <a:r>
                <a:rPr lang="en-GB" sz="2400" b="1" dirty="0">
                  <a:solidFill>
                    <a:srgbClr val="0070C0"/>
                  </a:solidFill>
                </a:rPr>
                <a:t>statistical significance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48A141-B5B5-4866-A809-18BCC1D49389}"/>
              </a:ext>
            </a:extLst>
          </p:cNvPr>
          <p:cNvGrpSpPr/>
          <p:nvPr/>
        </p:nvGrpSpPr>
        <p:grpSpPr>
          <a:xfrm>
            <a:off x="3094054" y="3153467"/>
            <a:ext cx="3541960" cy="981180"/>
            <a:chOff x="8083229" y="1620853"/>
            <a:chExt cx="1531227" cy="981180"/>
          </a:xfrm>
        </p:grpSpPr>
        <p:sp>
          <p:nvSpPr>
            <p:cNvPr id="29" name="Rounded Rectangle 10">
              <a:extLst>
                <a:ext uri="{FF2B5EF4-FFF2-40B4-BE49-F238E27FC236}">
                  <a16:creationId xmlns:a16="http://schemas.microsoft.com/office/drawing/2014/main" id="{6D96B618-F969-4BAD-9050-4DDD7C7751ED}"/>
                </a:ext>
              </a:extLst>
            </p:cNvPr>
            <p:cNvSpPr/>
            <p:nvPr/>
          </p:nvSpPr>
          <p:spPr>
            <a:xfrm>
              <a:off x="8083229" y="1620853"/>
              <a:ext cx="1531227" cy="4183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chemeClr val="accent5">
                      <a:lumMod val="50000"/>
                    </a:schemeClr>
                  </a:solidFill>
                </a:rPr>
                <a:t>Difference (signal)</a:t>
              </a:r>
            </a:p>
          </p:txBody>
        </p:sp>
        <p:sp>
          <p:nvSpPr>
            <p:cNvPr id="30" name="Rounded Rectangle 11">
              <a:extLst>
                <a:ext uri="{FF2B5EF4-FFF2-40B4-BE49-F238E27FC236}">
                  <a16:creationId xmlns:a16="http://schemas.microsoft.com/office/drawing/2014/main" id="{6F4B18D5-6580-4F9E-8D2B-D52B43DE50B4}"/>
                </a:ext>
              </a:extLst>
            </p:cNvPr>
            <p:cNvSpPr/>
            <p:nvPr/>
          </p:nvSpPr>
          <p:spPr>
            <a:xfrm>
              <a:off x="8083229" y="2054281"/>
              <a:ext cx="1531227" cy="5477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rgbClr val="C00000"/>
                  </a:solidFill>
                </a:rPr>
                <a:t>Variation (noise)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D367D96-05C7-40B9-A95A-D98DA338A652}"/>
                </a:ext>
              </a:extLst>
            </p:cNvPr>
            <p:cNvCxnSpPr>
              <a:cxnSpLocks/>
            </p:cNvCxnSpPr>
            <p:nvPr/>
          </p:nvCxnSpPr>
          <p:spPr>
            <a:xfrm>
              <a:off x="8275864" y="2039209"/>
              <a:ext cx="1145958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717387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18636" y="2213848"/>
            <a:ext cx="1944216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5FBFCE3-7CBF-4311-9FA8-1A5ED9A386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88640"/>
            <a:ext cx="8229600" cy="77809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b="1" dirty="0">
                <a:solidFill>
                  <a:srgbClr val="9A1865"/>
                </a:solidFill>
                <a:latin typeface="+mn-lt"/>
              </a:rPr>
              <a:t>Student’s </a:t>
            </a:r>
            <a:r>
              <a:rPr lang="en-GB" b="1" i="1" dirty="0">
                <a:solidFill>
                  <a:srgbClr val="9A1865"/>
                </a:solidFill>
                <a:latin typeface="+mn-lt"/>
              </a:rPr>
              <a:t>t</a:t>
            </a:r>
            <a:r>
              <a:rPr lang="en-GB" b="1" dirty="0">
                <a:solidFill>
                  <a:srgbClr val="9A1865"/>
                </a:solidFill>
                <a:latin typeface="+mn-lt"/>
              </a:rPr>
              <a:t>-test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7F0A-C444-41F2-8E09-A979A7CDD6DE}"/>
              </a:ext>
            </a:extLst>
          </p:cNvPr>
          <p:cNvSpPr txBox="1"/>
          <p:nvPr/>
        </p:nvSpPr>
        <p:spPr>
          <a:xfrm>
            <a:off x="7433890" y="4780305"/>
            <a:ext cx="423526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Basically the combination of the 2 SEM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3CF7497-9419-4EF2-AB0C-055E6C8D0253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6354041" y="4311514"/>
            <a:ext cx="1079849" cy="66884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32CABCC-43C0-4835-A609-75195A0719F2}"/>
              </a:ext>
            </a:extLst>
          </p:cNvPr>
          <p:cNvGrpSpPr/>
          <p:nvPr/>
        </p:nvGrpSpPr>
        <p:grpSpPr>
          <a:xfrm>
            <a:off x="1415927" y="1509563"/>
            <a:ext cx="1260002" cy="1075251"/>
            <a:chOff x="1396123" y="2702752"/>
            <a:chExt cx="1260002" cy="1075251"/>
          </a:xfrm>
        </p:grpSpPr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E448FE65-1D6C-4565-AF90-5E5BC24E4BB2}"/>
                </a:ext>
              </a:extLst>
            </p:cNvPr>
            <p:cNvSpPr/>
            <p:nvPr/>
          </p:nvSpPr>
          <p:spPr>
            <a:xfrm>
              <a:off x="1396123" y="2702752"/>
              <a:ext cx="1260001" cy="598329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Signal</a:t>
              </a:r>
            </a:p>
          </p:txBody>
        </p:sp>
        <p:sp>
          <p:nvSpPr>
            <p:cNvPr id="17" name="Rounded Rectangle 11">
              <a:extLst>
                <a:ext uri="{FF2B5EF4-FFF2-40B4-BE49-F238E27FC236}">
                  <a16:creationId xmlns:a16="http://schemas.microsoft.com/office/drawing/2014/main" id="{B1C58342-A243-4B21-B1BE-49F286CBB3AB}"/>
                </a:ext>
              </a:extLst>
            </p:cNvPr>
            <p:cNvSpPr/>
            <p:nvPr/>
          </p:nvSpPr>
          <p:spPr>
            <a:xfrm>
              <a:off x="1396125" y="3301081"/>
              <a:ext cx="1260000" cy="47692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Noise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E7EBED4-5ABE-4594-923C-C416A49ED463}"/>
                </a:ext>
              </a:extLst>
            </p:cNvPr>
            <p:cNvCxnSpPr/>
            <p:nvPr/>
          </p:nvCxnSpPr>
          <p:spPr>
            <a:xfrm>
              <a:off x="1396124" y="3278824"/>
              <a:ext cx="1260000" cy="0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2732670-79C5-477A-B3AA-8C8F9B0327B0}"/>
              </a:ext>
            </a:extLst>
          </p:cNvPr>
          <p:cNvGrpSpPr/>
          <p:nvPr/>
        </p:nvGrpSpPr>
        <p:grpSpPr>
          <a:xfrm>
            <a:off x="3063243" y="1647923"/>
            <a:ext cx="4682964" cy="981180"/>
            <a:chOff x="8083229" y="1620853"/>
            <a:chExt cx="1531227" cy="981180"/>
          </a:xfrm>
          <a:solidFill>
            <a:schemeClr val="bg1"/>
          </a:solidFill>
        </p:grpSpPr>
        <p:sp>
          <p:nvSpPr>
            <p:cNvPr id="24" name="Rounded Rectangle 10">
              <a:extLst>
                <a:ext uri="{FF2B5EF4-FFF2-40B4-BE49-F238E27FC236}">
                  <a16:creationId xmlns:a16="http://schemas.microsoft.com/office/drawing/2014/main" id="{6BB0090F-65CF-4A82-A688-E2C5E409CF6A}"/>
                </a:ext>
              </a:extLst>
            </p:cNvPr>
            <p:cNvSpPr/>
            <p:nvPr/>
          </p:nvSpPr>
          <p:spPr>
            <a:xfrm>
              <a:off x="8134613" y="1620853"/>
              <a:ext cx="1440583" cy="4183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Difference between group means</a:t>
              </a:r>
            </a:p>
          </p:txBody>
        </p:sp>
        <p:sp>
          <p:nvSpPr>
            <p:cNvPr id="25" name="Rounded Rectangle 11">
              <a:extLst>
                <a:ext uri="{FF2B5EF4-FFF2-40B4-BE49-F238E27FC236}">
                  <a16:creationId xmlns:a16="http://schemas.microsoft.com/office/drawing/2014/main" id="{1E404066-F553-4FAB-A2E2-27B82A8DA1AF}"/>
                </a:ext>
              </a:extLst>
            </p:cNvPr>
            <p:cNvSpPr/>
            <p:nvPr/>
          </p:nvSpPr>
          <p:spPr>
            <a:xfrm>
              <a:off x="8083229" y="2054281"/>
              <a:ext cx="1531227" cy="547752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Variability of groups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6E68B4E-4820-495B-B244-CE9F980B20CB}"/>
                </a:ext>
              </a:extLst>
            </p:cNvPr>
            <p:cNvCxnSpPr>
              <a:cxnSpLocks/>
            </p:cNvCxnSpPr>
            <p:nvPr/>
          </p:nvCxnSpPr>
          <p:spPr>
            <a:xfrm>
              <a:off x="8164813" y="2039209"/>
              <a:ext cx="1380181" cy="0"/>
            </a:xfrm>
            <a:prstGeom prst="line">
              <a:avLst/>
            </a:prstGeom>
            <a:grpFill/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0EE973-0A89-4396-8F0E-973B794ABEE9}"/>
              </a:ext>
            </a:extLst>
          </p:cNvPr>
          <p:cNvGrpSpPr/>
          <p:nvPr/>
        </p:nvGrpSpPr>
        <p:grpSpPr>
          <a:xfrm>
            <a:off x="8826254" y="2107892"/>
            <a:ext cx="2475346" cy="1473924"/>
            <a:chOff x="1762702" y="4913873"/>
            <a:chExt cx="2475346" cy="1473924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DF68323E-3C70-43C7-A640-A3C62A0F85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30978" t="67586" r="30402"/>
            <a:stretch/>
          </p:blipFill>
          <p:spPr bwMode="auto">
            <a:xfrm>
              <a:off x="1762702" y="4913873"/>
              <a:ext cx="2475346" cy="1398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Left Bracket 6">
              <a:extLst>
                <a:ext uri="{FF2B5EF4-FFF2-40B4-BE49-F238E27FC236}">
                  <a16:creationId xmlns:a16="http://schemas.microsoft.com/office/drawing/2014/main" id="{CD6C3A5B-8FAD-4732-B566-9865218FB5E1}"/>
                </a:ext>
              </a:extLst>
            </p:cNvPr>
            <p:cNvSpPr/>
            <p:nvPr/>
          </p:nvSpPr>
          <p:spPr>
            <a:xfrm rot="5400000">
              <a:off x="2975237" y="4713245"/>
              <a:ext cx="75336" cy="476591"/>
            </a:xfrm>
            <a:prstGeom prst="leftBracket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Left Bracket 28">
              <a:extLst>
                <a:ext uri="{FF2B5EF4-FFF2-40B4-BE49-F238E27FC236}">
                  <a16:creationId xmlns:a16="http://schemas.microsoft.com/office/drawing/2014/main" id="{E3FB6429-0FBF-443F-B49F-1D9F30B6482A}"/>
                </a:ext>
              </a:extLst>
            </p:cNvPr>
            <p:cNvSpPr/>
            <p:nvPr/>
          </p:nvSpPr>
          <p:spPr>
            <a:xfrm rot="16200000">
              <a:off x="2694286" y="5914006"/>
              <a:ext cx="162488" cy="785094"/>
            </a:xfrm>
            <a:prstGeom prst="leftBracket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Left Bracket 29">
              <a:extLst>
                <a:ext uri="{FF2B5EF4-FFF2-40B4-BE49-F238E27FC236}">
                  <a16:creationId xmlns:a16="http://schemas.microsoft.com/office/drawing/2014/main" id="{147BB78D-59C3-4F55-97F3-32F93186A665}"/>
                </a:ext>
              </a:extLst>
            </p:cNvPr>
            <p:cNvSpPr/>
            <p:nvPr/>
          </p:nvSpPr>
          <p:spPr>
            <a:xfrm rot="16200000">
              <a:off x="3169957" y="5901443"/>
              <a:ext cx="162488" cy="785094"/>
            </a:xfrm>
            <a:prstGeom prst="leftBracket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5239F6B-527F-4C3E-B554-CC4508B3644A}"/>
              </a:ext>
            </a:extLst>
          </p:cNvPr>
          <p:cNvSpPr txBox="1"/>
          <p:nvPr/>
        </p:nvSpPr>
        <p:spPr>
          <a:xfrm>
            <a:off x="2771978" y="176157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6A24A86-30EB-486E-98E0-D5D93D249E48}"/>
                  </a:ext>
                </a:extLst>
              </p:cNvPr>
              <p:cNvSpPr txBox="1"/>
              <p:nvPr/>
            </p:nvSpPr>
            <p:spPr>
              <a:xfrm>
                <a:off x="4444609" y="3401073"/>
                <a:ext cx="2037674" cy="12337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GB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GB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6A24A86-30EB-486E-98E0-D5D93D249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609" y="3401073"/>
                <a:ext cx="2037674" cy="12337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EFC32E14-8002-4CAB-8569-D297657745E5}"/>
              </a:ext>
            </a:extLst>
          </p:cNvPr>
          <p:cNvSpPr txBox="1"/>
          <p:nvPr/>
        </p:nvSpPr>
        <p:spPr>
          <a:xfrm>
            <a:off x="2766579" y="372673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CAE285-DDC3-4D8E-B3DC-4320C1FB2E6F}"/>
              </a:ext>
            </a:extLst>
          </p:cNvPr>
          <p:cNvSpPr txBox="1"/>
          <p:nvPr/>
        </p:nvSpPr>
        <p:spPr>
          <a:xfrm>
            <a:off x="2771978" y="541078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1B27D0-232E-4527-BC6E-A3F815F4E858}"/>
              </a:ext>
            </a:extLst>
          </p:cNvPr>
          <p:cNvSpPr txBox="1"/>
          <p:nvPr/>
        </p:nvSpPr>
        <p:spPr>
          <a:xfrm>
            <a:off x="4735118" y="5408475"/>
            <a:ext cx="1369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A1865"/>
                </a:solidFill>
              </a:rPr>
              <a:t>t-value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14185A9-EC64-4661-873B-58073A1E4D02}"/>
              </a:ext>
            </a:extLst>
          </p:cNvPr>
          <p:cNvCxnSpPr>
            <a:stCxn id="7" idx="1"/>
            <a:endCxn id="24" idx="3"/>
          </p:cNvCxnSpPr>
          <p:nvPr/>
        </p:nvCxnSpPr>
        <p:spPr>
          <a:xfrm flipH="1" flipV="1">
            <a:off x="7626138" y="1857101"/>
            <a:ext cx="2450319" cy="25079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38" name="Straight Arrow Connector 39937">
            <a:extLst>
              <a:ext uri="{FF2B5EF4-FFF2-40B4-BE49-F238E27FC236}">
                <a16:creationId xmlns:a16="http://schemas.microsoft.com/office/drawing/2014/main" id="{0E2F4D08-4A92-4DC6-976E-34A513651A2C}"/>
              </a:ext>
            </a:extLst>
          </p:cNvPr>
          <p:cNvCxnSpPr>
            <a:stCxn id="29" idx="1"/>
          </p:cNvCxnSpPr>
          <p:nvPr/>
        </p:nvCxnSpPr>
        <p:spPr>
          <a:xfrm flipH="1" flipV="1">
            <a:off x="6758688" y="2355227"/>
            <a:ext cx="3080394" cy="12265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41" name="Straight Arrow Connector 39940">
            <a:extLst>
              <a:ext uri="{FF2B5EF4-FFF2-40B4-BE49-F238E27FC236}">
                <a16:creationId xmlns:a16="http://schemas.microsoft.com/office/drawing/2014/main" id="{85574786-63E2-4E57-828D-45C4ED5A5397}"/>
              </a:ext>
            </a:extLst>
          </p:cNvPr>
          <p:cNvCxnSpPr>
            <a:stCxn id="30" idx="1"/>
          </p:cNvCxnSpPr>
          <p:nvPr/>
        </p:nvCxnSpPr>
        <p:spPr>
          <a:xfrm flipH="1" flipV="1">
            <a:off x="6758688" y="2355227"/>
            <a:ext cx="3556065" cy="121402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02385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-101600" y="1135142"/>
            <a:ext cx="7978420" cy="5722858"/>
          </a:xfrm>
        </p:spPr>
        <p:txBody>
          <a:bodyPr>
            <a:normAutofit/>
          </a:bodyPr>
          <a:lstStyle/>
          <a:p>
            <a:pPr lvl="1" eaLnBrk="1" hangingPunct="1"/>
            <a:r>
              <a:rPr lang="en-GB" sz="2800" dirty="0"/>
              <a:t>3 types, depending on experimental design</a:t>
            </a:r>
          </a:p>
          <a:p>
            <a:pPr lvl="1" eaLnBrk="1" hangingPunct="1"/>
            <a:endParaRPr lang="en-GB" sz="2000" dirty="0"/>
          </a:p>
          <a:p>
            <a:pPr lvl="1" eaLnBrk="1" hangingPunct="1"/>
            <a:r>
              <a:rPr lang="en-GB" sz="2800" b="1" dirty="0"/>
              <a:t>Independent </a:t>
            </a:r>
            <a:r>
              <a:rPr lang="en-GB" sz="2800" b="1" i="1" dirty="0"/>
              <a:t>t</a:t>
            </a:r>
            <a:r>
              <a:rPr lang="en-GB" sz="2800" b="1" dirty="0"/>
              <a:t>-test</a:t>
            </a:r>
          </a:p>
          <a:p>
            <a:pPr lvl="2" eaLnBrk="1" hangingPunct="1"/>
            <a:r>
              <a:rPr lang="en-GB" sz="2800" dirty="0"/>
              <a:t>Difference between 2 means of </a:t>
            </a:r>
            <a:r>
              <a:rPr lang="en-GB" sz="2800" dirty="0">
                <a:solidFill>
                  <a:srgbClr val="0070C0"/>
                </a:solidFill>
              </a:rPr>
              <a:t>one variable </a:t>
            </a:r>
            <a:r>
              <a:rPr lang="en-GB" sz="2800" dirty="0"/>
              <a:t>for </a:t>
            </a:r>
            <a:r>
              <a:rPr lang="en-GB" sz="2800" dirty="0">
                <a:solidFill>
                  <a:srgbClr val="0070C0"/>
                </a:solidFill>
              </a:rPr>
              <a:t>two independent groups </a:t>
            </a:r>
          </a:p>
          <a:p>
            <a:pPr lvl="2" eaLnBrk="1" hangingPunct="1"/>
            <a:endParaRPr lang="en-GB" dirty="0"/>
          </a:p>
          <a:p>
            <a:pPr lvl="1" eaLnBrk="1" hangingPunct="1"/>
            <a:r>
              <a:rPr lang="en-GB" sz="2800" b="1" dirty="0"/>
              <a:t>Paired </a:t>
            </a:r>
            <a:r>
              <a:rPr lang="en-GB" sz="2800" b="1" i="1" dirty="0"/>
              <a:t>t</a:t>
            </a:r>
            <a:r>
              <a:rPr lang="en-GB" sz="2800" b="1" dirty="0"/>
              <a:t>-test</a:t>
            </a:r>
          </a:p>
          <a:p>
            <a:pPr lvl="2" eaLnBrk="1" hangingPunct="1"/>
            <a:r>
              <a:rPr lang="en-GB" sz="2800" dirty="0"/>
              <a:t>Difference between two measures of </a:t>
            </a:r>
            <a:r>
              <a:rPr lang="en-GB" sz="2800" dirty="0">
                <a:solidFill>
                  <a:srgbClr val="0070C0"/>
                </a:solidFill>
              </a:rPr>
              <a:t>one variable </a:t>
            </a:r>
            <a:r>
              <a:rPr lang="en-GB" sz="2800" dirty="0"/>
              <a:t>for </a:t>
            </a:r>
            <a:r>
              <a:rPr lang="en-GB" sz="2800" dirty="0">
                <a:solidFill>
                  <a:srgbClr val="0070C0"/>
                </a:solidFill>
              </a:rPr>
              <a:t>one group</a:t>
            </a:r>
            <a:endParaRPr lang="en-GB" sz="2800" dirty="0"/>
          </a:p>
          <a:p>
            <a:pPr lvl="3" eaLnBrk="1" hangingPunct="1"/>
            <a:endParaRPr lang="en-GB" sz="2000" dirty="0"/>
          </a:p>
          <a:p>
            <a:pPr lvl="1" eaLnBrk="1" hangingPunct="1"/>
            <a:r>
              <a:rPr lang="en-GB" sz="2800" b="1" dirty="0"/>
              <a:t>One-Sample </a:t>
            </a:r>
            <a:r>
              <a:rPr lang="en-GB" sz="2800" b="1" i="1" dirty="0"/>
              <a:t>t</a:t>
            </a:r>
            <a:r>
              <a:rPr lang="en-GB" sz="2800" b="1" dirty="0"/>
              <a:t>-test </a:t>
            </a:r>
          </a:p>
          <a:p>
            <a:pPr lvl="2" eaLnBrk="1" hangingPunct="1"/>
            <a:r>
              <a:rPr lang="en-GB" sz="2800" dirty="0"/>
              <a:t>Difference between the mean of a </a:t>
            </a:r>
            <a:r>
              <a:rPr lang="en-GB" sz="2800" dirty="0">
                <a:solidFill>
                  <a:srgbClr val="0070C0"/>
                </a:solidFill>
              </a:rPr>
              <a:t>single variable </a:t>
            </a:r>
            <a:r>
              <a:rPr lang="en-GB" sz="2800" dirty="0"/>
              <a:t>and a specified </a:t>
            </a:r>
            <a:r>
              <a:rPr lang="en-GB" sz="2800" dirty="0">
                <a:solidFill>
                  <a:srgbClr val="0070C0"/>
                </a:solidFill>
              </a:rPr>
              <a:t>constant</a:t>
            </a:r>
            <a:r>
              <a:rPr lang="en-GB" sz="2800" dirty="0"/>
              <a:t> 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88640"/>
            <a:ext cx="8229600" cy="778098"/>
          </a:xfrm>
        </p:spPr>
        <p:txBody>
          <a:bodyPr/>
          <a:lstStyle/>
          <a:p>
            <a:pPr algn="ctr" eaLnBrk="1" hangingPunct="1"/>
            <a:r>
              <a:rPr lang="en-GB" b="1" dirty="0">
                <a:solidFill>
                  <a:srgbClr val="9A1865"/>
                </a:solidFill>
                <a:latin typeface="+mn-lt"/>
              </a:rPr>
              <a:t>Student’s</a:t>
            </a:r>
            <a:r>
              <a:rPr lang="en-GB" sz="4000" b="1" dirty="0">
                <a:solidFill>
                  <a:srgbClr val="CC0099"/>
                </a:solidFill>
                <a:latin typeface="+mn-lt"/>
              </a:rPr>
              <a:t> </a:t>
            </a:r>
            <a:r>
              <a:rPr lang="en-GB" b="1" i="1" dirty="0">
                <a:solidFill>
                  <a:srgbClr val="9A1865"/>
                </a:solidFill>
                <a:latin typeface="+mn-lt"/>
              </a:rPr>
              <a:t>t</a:t>
            </a:r>
            <a:r>
              <a:rPr lang="en-GB" b="1" dirty="0">
                <a:solidFill>
                  <a:srgbClr val="9A1865"/>
                </a:solidFill>
                <a:latin typeface="+mn-lt"/>
              </a:rPr>
              <a:t>-test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E054E5D-539B-4B3F-AB56-7151A7AB49FD}"/>
              </a:ext>
            </a:extLst>
          </p:cNvPr>
          <p:cNvGrpSpPr/>
          <p:nvPr/>
        </p:nvGrpSpPr>
        <p:grpSpPr>
          <a:xfrm>
            <a:off x="7623866" y="1005094"/>
            <a:ext cx="4461305" cy="2197711"/>
            <a:chOff x="7412171" y="724745"/>
            <a:chExt cx="3839567" cy="1891433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556EB41-911C-4BEE-939C-ADC724BDF036}"/>
                </a:ext>
              </a:extLst>
            </p:cNvPr>
            <p:cNvSpPr txBox="1"/>
            <p:nvPr/>
          </p:nvSpPr>
          <p:spPr>
            <a:xfrm>
              <a:off x="7944587" y="1032746"/>
              <a:ext cx="765846" cy="317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Control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98DD3D0-BE91-434B-907A-DB6C40C7B923}"/>
                </a:ext>
              </a:extLst>
            </p:cNvPr>
            <p:cNvSpPr txBox="1"/>
            <p:nvPr/>
          </p:nvSpPr>
          <p:spPr>
            <a:xfrm>
              <a:off x="9805103" y="1032746"/>
              <a:ext cx="1013403" cy="317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Treatment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9E75D0C-81DD-41C2-A0E3-FCA700843D95}"/>
                </a:ext>
              </a:extLst>
            </p:cNvPr>
            <p:cNvSpPr txBox="1"/>
            <p:nvPr/>
          </p:nvSpPr>
          <p:spPr>
            <a:xfrm>
              <a:off x="8485461" y="724745"/>
              <a:ext cx="1613144" cy="344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/>
                <a:t>One experiment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2692EEB-6C4E-4646-864C-9CD1C8BBFFFF}"/>
                </a:ext>
              </a:extLst>
            </p:cNvPr>
            <p:cNvSpPr txBox="1"/>
            <p:nvPr/>
          </p:nvSpPr>
          <p:spPr>
            <a:xfrm>
              <a:off x="7650623" y="2298317"/>
              <a:ext cx="1437548" cy="31786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dirty="0"/>
                <a:t>4 different mice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E498C4F-430F-4B9D-AAC4-65BC2D4BA8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25245" y="1802625"/>
              <a:ext cx="175905" cy="486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712B9353-03EC-41F2-A160-F5D342DDC907}"/>
                </a:ext>
              </a:extLst>
            </p:cNvPr>
            <p:cNvCxnSpPr>
              <a:cxnSpLocks/>
              <a:stCxn id="66" idx="0"/>
            </p:cNvCxnSpPr>
            <p:nvPr/>
          </p:nvCxnSpPr>
          <p:spPr>
            <a:xfrm flipV="1">
              <a:off x="8369397" y="1813930"/>
              <a:ext cx="269861" cy="4843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AEB46B7-F060-4E48-A813-688FFA93BCBB}"/>
                </a:ext>
              </a:extLst>
            </p:cNvPr>
            <p:cNvCxnSpPr>
              <a:cxnSpLocks/>
              <a:stCxn id="66" idx="0"/>
            </p:cNvCxnSpPr>
            <p:nvPr/>
          </p:nvCxnSpPr>
          <p:spPr>
            <a:xfrm flipV="1">
              <a:off x="8369397" y="1813930"/>
              <a:ext cx="694711" cy="4843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1054B629-9906-4A0A-ABA1-94F0EBC202A2}"/>
                </a:ext>
              </a:extLst>
            </p:cNvPr>
            <p:cNvCxnSpPr>
              <a:cxnSpLocks/>
              <a:stCxn id="66" idx="0"/>
            </p:cNvCxnSpPr>
            <p:nvPr/>
          </p:nvCxnSpPr>
          <p:spPr>
            <a:xfrm flipH="1" flipV="1">
              <a:off x="7808730" y="1813930"/>
              <a:ext cx="560668" cy="4843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110CD1A-580C-4146-B8EA-22E01F3A8A0B}"/>
                </a:ext>
              </a:extLst>
            </p:cNvPr>
            <p:cNvSpPr txBox="1"/>
            <p:nvPr/>
          </p:nvSpPr>
          <p:spPr>
            <a:xfrm>
              <a:off x="9688595" y="2298317"/>
              <a:ext cx="1501821" cy="31786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4 different mice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17F1B57-CD3C-43F1-96E5-8C7E5AC7D2CE}"/>
                </a:ext>
              </a:extLst>
            </p:cNvPr>
            <p:cNvGrpSpPr/>
            <p:nvPr/>
          </p:nvGrpSpPr>
          <p:grpSpPr>
            <a:xfrm>
              <a:off x="7412171" y="1348800"/>
              <a:ext cx="1879865" cy="510128"/>
              <a:chOff x="7513771" y="4941745"/>
              <a:chExt cx="1879865" cy="510128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9E09E851-3D48-4D1F-96EE-BC66502429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13771" y="4986744"/>
                <a:ext cx="1879865" cy="420130"/>
              </a:xfrm>
              <a:prstGeom prst="rect">
                <a:avLst/>
              </a:prstGeom>
            </p:spPr>
          </p:pic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7632DD08-F0D0-470F-9462-46B1F7E3AEA2}"/>
                  </a:ext>
                </a:extLst>
              </p:cNvPr>
              <p:cNvSpPr/>
              <p:nvPr/>
            </p:nvSpPr>
            <p:spPr>
              <a:xfrm>
                <a:off x="7513771" y="4941745"/>
                <a:ext cx="1879865" cy="510128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  <a:alpha val="20000"/>
                </a:schemeClr>
              </a:solidFill>
              <a:ln>
                <a:solidFill>
                  <a:srgbClr val="6DA6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601BDE1-7F76-49D6-A2EB-ECAD0216F76C}"/>
                </a:ext>
              </a:extLst>
            </p:cNvPr>
            <p:cNvGrpSpPr/>
            <p:nvPr/>
          </p:nvGrpSpPr>
          <p:grpSpPr>
            <a:xfrm>
              <a:off x="9371873" y="1348800"/>
              <a:ext cx="1879865" cy="510128"/>
              <a:chOff x="7790899" y="5881570"/>
              <a:chExt cx="1879865" cy="510128"/>
            </a:xfrm>
          </p:grpSpPr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498EC385-83AA-4263-A7A5-03AFE68B71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0899" y="5926569"/>
                <a:ext cx="1879865" cy="420130"/>
              </a:xfrm>
              <a:prstGeom prst="rect">
                <a:avLst/>
              </a:prstGeom>
            </p:spPr>
          </p:pic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5E20065E-03AB-44B4-B1FE-ACA20C027F44}"/>
                  </a:ext>
                </a:extLst>
              </p:cNvPr>
              <p:cNvSpPr/>
              <p:nvPr/>
            </p:nvSpPr>
            <p:spPr>
              <a:xfrm>
                <a:off x="7790899" y="5881570"/>
                <a:ext cx="1879865" cy="510128"/>
              </a:xfrm>
              <a:prstGeom prst="roundRect">
                <a:avLst/>
              </a:prstGeom>
              <a:solidFill>
                <a:srgbClr val="FBE5D6">
                  <a:alpha val="20000"/>
                </a:srgbClr>
              </a:solidFill>
              <a:ln>
                <a:solidFill>
                  <a:srgbClr val="F4B4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 dirty="0"/>
              </a:p>
            </p:txBody>
          </p:sp>
        </p:grp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393077A1-04EE-4F0F-B9FB-FCC434A39305}"/>
                </a:ext>
              </a:extLst>
            </p:cNvPr>
            <p:cNvCxnSpPr>
              <a:cxnSpLocks/>
              <a:stCxn id="71" idx="0"/>
            </p:cNvCxnSpPr>
            <p:nvPr/>
          </p:nvCxnSpPr>
          <p:spPr>
            <a:xfrm flipH="1" flipV="1">
              <a:off x="9745249" y="1813930"/>
              <a:ext cx="694257" cy="484387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D3A30E04-E993-4846-8DF8-005060B4A83B}"/>
                </a:ext>
              </a:extLst>
            </p:cNvPr>
            <p:cNvCxnSpPr>
              <a:cxnSpLocks/>
              <a:stCxn id="71" idx="0"/>
            </p:cNvCxnSpPr>
            <p:nvPr/>
          </p:nvCxnSpPr>
          <p:spPr>
            <a:xfrm flipH="1" flipV="1">
              <a:off x="10144607" y="1813930"/>
              <a:ext cx="294899" cy="484387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E82BB694-FD86-4943-B798-7386A60352AA}"/>
                </a:ext>
              </a:extLst>
            </p:cNvPr>
            <p:cNvCxnSpPr>
              <a:cxnSpLocks/>
              <a:stCxn id="71" idx="0"/>
            </p:cNvCxnSpPr>
            <p:nvPr/>
          </p:nvCxnSpPr>
          <p:spPr>
            <a:xfrm flipV="1">
              <a:off x="10439506" y="1813930"/>
              <a:ext cx="130104" cy="484387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4BAD2606-281E-4E1B-A71C-378762B06056}"/>
                </a:ext>
              </a:extLst>
            </p:cNvPr>
            <p:cNvCxnSpPr>
              <a:cxnSpLocks/>
              <a:stCxn id="71" idx="0"/>
            </p:cNvCxnSpPr>
            <p:nvPr/>
          </p:nvCxnSpPr>
          <p:spPr>
            <a:xfrm flipV="1">
              <a:off x="10439506" y="1813930"/>
              <a:ext cx="636327" cy="484387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93BBBC3-DA71-45B7-AE8A-B2301CBFE791}"/>
              </a:ext>
            </a:extLst>
          </p:cNvPr>
          <p:cNvGrpSpPr/>
          <p:nvPr/>
        </p:nvGrpSpPr>
        <p:grpSpPr>
          <a:xfrm>
            <a:off x="7900632" y="3753801"/>
            <a:ext cx="3960386" cy="2366185"/>
            <a:chOff x="7874552" y="2970381"/>
            <a:chExt cx="3092609" cy="1847720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9E7BCA6-FFC6-417A-804E-A301E0083549}"/>
                </a:ext>
              </a:extLst>
            </p:cNvPr>
            <p:cNvSpPr txBox="1"/>
            <p:nvPr/>
          </p:nvSpPr>
          <p:spPr>
            <a:xfrm>
              <a:off x="8683886" y="3076260"/>
              <a:ext cx="627133" cy="288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Before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48FB4A7-63D8-42E8-9C99-CD735BF43948}"/>
                </a:ext>
              </a:extLst>
            </p:cNvPr>
            <p:cNvSpPr txBox="1"/>
            <p:nvPr/>
          </p:nvSpPr>
          <p:spPr>
            <a:xfrm>
              <a:off x="9303995" y="3082506"/>
              <a:ext cx="514023" cy="288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After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E7A0759-FCE7-4F4D-8EBA-31B7E827BED3}"/>
                </a:ext>
              </a:extLst>
            </p:cNvPr>
            <p:cNvSpPr txBox="1"/>
            <p:nvPr/>
          </p:nvSpPr>
          <p:spPr>
            <a:xfrm>
              <a:off x="7874552" y="3472959"/>
              <a:ext cx="788861" cy="288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u="sng" dirty="0"/>
                <a:t>Mouse 1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2AB4ADB-D334-4F26-A3A5-C0D24572FFB7}"/>
                </a:ext>
              </a:extLst>
            </p:cNvPr>
            <p:cNvSpPr txBox="1"/>
            <p:nvPr/>
          </p:nvSpPr>
          <p:spPr>
            <a:xfrm>
              <a:off x="7874552" y="3955842"/>
              <a:ext cx="788861" cy="288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u="sng" dirty="0"/>
                <a:t>Mouse 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1F27C91-AB02-4966-95E0-64EF6BFCE734}"/>
                </a:ext>
              </a:extLst>
            </p:cNvPr>
            <p:cNvSpPr txBox="1"/>
            <p:nvPr/>
          </p:nvSpPr>
          <p:spPr>
            <a:xfrm>
              <a:off x="7874552" y="4436160"/>
              <a:ext cx="788861" cy="288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u="sng" dirty="0"/>
                <a:t>Mouse 3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989D13E-FC19-471E-9692-090E5127BEEF}"/>
                </a:ext>
              </a:extLst>
            </p:cNvPr>
            <p:cNvSpPr txBox="1"/>
            <p:nvPr/>
          </p:nvSpPr>
          <p:spPr>
            <a:xfrm>
              <a:off x="9884137" y="2970381"/>
              <a:ext cx="1083024" cy="288406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0196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dirty="0"/>
                <a:t>Same mouse</a:t>
              </a: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18836A3C-9A32-4CC4-8539-DAB736EEC8EA}"/>
                </a:ext>
              </a:extLst>
            </p:cNvPr>
            <p:cNvGrpSpPr/>
            <p:nvPr/>
          </p:nvGrpSpPr>
          <p:grpSpPr>
            <a:xfrm>
              <a:off x="8765596" y="3432137"/>
              <a:ext cx="1039760" cy="1385964"/>
              <a:chOff x="4865885" y="3062850"/>
              <a:chExt cx="1790178" cy="2386247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9F01217D-AB75-43BA-96E3-33D531AF50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7325" y="3062851"/>
                <a:ext cx="833760" cy="732297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D511EBD3-BA73-401E-B64E-AA8E86648E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20863" y="4716800"/>
                <a:ext cx="833760" cy="732297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1312C359-DDB4-4A78-839F-143A72C8DD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20863" y="3062850"/>
                <a:ext cx="833760" cy="732297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21CD1B74-4FDD-4B98-B1B2-ADDA2EB66E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5885" y="4716800"/>
                <a:ext cx="833760" cy="732297"/>
              </a:xfrm>
              <a:prstGeom prst="rect">
                <a:avLst/>
              </a:prstGeom>
            </p:spPr>
          </p:pic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C6433DD3-3ECD-4EB6-B907-EE94039CD3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20863" y="3864180"/>
                <a:ext cx="835200" cy="783587"/>
              </a:xfrm>
              <a:prstGeom prst="rect">
                <a:avLst/>
              </a:prstGeom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791275D0-74B6-471D-A227-0DA9384A03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65885" y="3864180"/>
                <a:ext cx="835200" cy="783587"/>
              </a:xfrm>
              <a:prstGeom prst="rect">
                <a:avLst/>
              </a:prstGeom>
            </p:spPr>
          </p:pic>
        </p:grpSp>
        <p:sp>
          <p:nvSpPr>
            <p:cNvPr id="96" name="Rounded Rectangle 80">
              <a:extLst>
                <a:ext uri="{FF2B5EF4-FFF2-40B4-BE49-F238E27FC236}">
                  <a16:creationId xmlns:a16="http://schemas.microsoft.com/office/drawing/2014/main" id="{073A6641-8C1F-4CA6-8EB9-42B8CCF866DF}"/>
                </a:ext>
              </a:extLst>
            </p:cNvPr>
            <p:cNvSpPr/>
            <p:nvPr/>
          </p:nvSpPr>
          <p:spPr>
            <a:xfrm>
              <a:off x="8745948" y="3394819"/>
              <a:ext cx="1138189" cy="475139"/>
            </a:xfrm>
            <a:prstGeom prst="roundRect">
              <a:avLst/>
            </a:prstGeom>
            <a:solidFill>
              <a:srgbClr val="E2F0D9">
                <a:alpha val="29804"/>
              </a:srgbClr>
            </a:solidFill>
            <a:ln>
              <a:solidFill>
                <a:srgbClr val="A6D1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868297AB-10C1-413F-99D5-25AD975622D9}"/>
                </a:ext>
              </a:extLst>
            </p:cNvPr>
            <p:cNvCxnSpPr>
              <a:cxnSpLocks/>
              <a:stCxn id="94" idx="2"/>
            </p:cNvCxnSpPr>
            <p:nvPr/>
          </p:nvCxnSpPr>
          <p:spPr>
            <a:xfrm flipH="1">
              <a:off x="9249855" y="3258787"/>
              <a:ext cx="1175795" cy="290279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BC8EC96C-56D6-4BFF-AEC8-0CCECD94B886}"/>
                </a:ext>
              </a:extLst>
            </p:cNvPr>
            <p:cNvCxnSpPr>
              <a:cxnSpLocks/>
              <a:stCxn id="94" idx="2"/>
            </p:cNvCxnSpPr>
            <p:nvPr/>
          </p:nvCxnSpPr>
          <p:spPr>
            <a:xfrm flipH="1">
              <a:off x="9754598" y="3258787"/>
              <a:ext cx="671051" cy="290279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157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519152" y="1481581"/>
            <a:ext cx="11146181" cy="22290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342874" indent="-34287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/>
              <a:t>Definition of </a:t>
            </a:r>
            <a:r>
              <a:rPr lang="en-GB" sz="2400" dirty="0">
                <a:solidFill>
                  <a:srgbClr val="0070C0"/>
                </a:solidFill>
              </a:rPr>
              <a:t>technical</a:t>
            </a:r>
            <a:r>
              <a:rPr lang="en-GB" sz="2400" dirty="0"/>
              <a:t> and </a:t>
            </a:r>
            <a:r>
              <a:rPr lang="en-GB" sz="2400" dirty="0">
                <a:solidFill>
                  <a:srgbClr val="0070C0"/>
                </a:solidFill>
              </a:rPr>
              <a:t>biological</a:t>
            </a:r>
            <a:r>
              <a:rPr lang="en-GB" sz="2400" dirty="0"/>
              <a:t> depends on the model</a:t>
            </a:r>
          </a:p>
          <a:p>
            <a:pPr marL="342874" indent="-34287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Mouse, human, plant, or other complex organism</a:t>
            </a:r>
          </a:p>
          <a:p>
            <a:pPr marL="800040" lvl="1" indent="-342874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One value per individual organism = biological replicate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66929" y="4815557"/>
            <a:ext cx="1881937" cy="1712307"/>
            <a:chOff x="1320186" y="5253801"/>
            <a:chExt cx="1881937" cy="1712306"/>
          </a:xfrm>
        </p:grpSpPr>
        <p:grpSp>
          <p:nvGrpSpPr>
            <p:cNvPr id="14" name="Group 13"/>
            <p:cNvGrpSpPr/>
            <p:nvPr/>
          </p:nvGrpSpPr>
          <p:grpSpPr>
            <a:xfrm>
              <a:off x="1320186" y="5253801"/>
              <a:ext cx="1353704" cy="1712306"/>
              <a:chOff x="1320186" y="5253801"/>
              <a:chExt cx="1353704" cy="1712306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1320186" y="6504442"/>
                <a:ext cx="13537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/>
                  <a:t>Technical</a:t>
                </a:r>
              </a:p>
            </p:txBody>
          </p:sp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9515" y="5754699"/>
                <a:ext cx="785788" cy="7482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8" name="Straight Arrow Connector 17"/>
              <p:cNvCxnSpPr/>
              <p:nvPr/>
            </p:nvCxnSpPr>
            <p:spPr>
              <a:xfrm flipH="1">
                <a:off x="1710930" y="5253801"/>
                <a:ext cx="260610" cy="379488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1971540" y="5253801"/>
                <a:ext cx="0" cy="432048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1971540" y="5253801"/>
                <a:ext cx="213358" cy="379488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2462818" y="5859603"/>
              <a:ext cx="7393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n=1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732916" y="4821441"/>
            <a:ext cx="1989022" cy="1706423"/>
            <a:chOff x="5807071" y="4572298"/>
            <a:chExt cx="1989022" cy="1706422"/>
          </a:xfrm>
        </p:grpSpPr>
        <p:sp>
          <p:nvSpPr>
            <p:cNvPr id="32" name="TextBox 31"/>
            <p:cNvSpPr txBox="1"/>
            <p:nvPr/>
          </p:nvSpPr>
          <p:spPr>
            <a:xfrm>
              <a:off x="5898082" y="5817055"/>
              <a:ext cx="14139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Biological</a:t>
              </a:r>
            </a:p>
          </p:txBody>
        </p:sp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411" y="5102069"/>
              <a:ext cx="742248" cy="706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4" name="Straight Arrow Connector 33"/>
            <p:cNvCxnSpPr>
              <a:cxnSpLocks/>
            </p:cNvCxnSpPr>
            <p:nvPr/>
          </p:nvCxnSpPr>
          <p:spPr>
            <a:xfrm>
              <a:off x="5807071" y="4572298"/>
              <a:ext cx="426136" cy="401659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6550183" y="4589061"/>
              <a:ext cx="0" cy="38489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6839359" y="4589061"/>
              <a:ext cx="489012" cy="38489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7056788" y="5175723"/>
              <a:ext cx="7393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n=3</a:t>
              </a: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710" y="3710599"/>
            <a:ext cx="950651" cy="103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5C51843F-841E-4F23-BE39-5BF744177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958" y="3663321"/>
            <a:ext cx="950651" cy="103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968808C9-F64D-409D-8479-42457A4CA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76" y="3710599"/>
            <a:ext cx="950651" cy="103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F318A09A-CB7B-41E5-A281-2A4BFF584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556" y="3710599"/>
            <a:ext cx="950651" cy="103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2">
            <a:extLst>
              <a:ext uri="{FF2B5EF4-FFF2-40B4-BE49-F238E27FC236}">
                <a16:creationId xmlns:a16="http://schemas.microsoft.com/office/drawing/2014/main" id="{80D7C5C3-7975-4305-A4E0-60C791652567}"/>
              </a:ext>
            </a:extLst>
          </p:cNvPr>
          <p:cNvSpPr txBox="1">
            <a:spLocks noChangeArrowheads="1"/>
          </p:cNvSpPr>
          <p:nvPr/>
        </p:nvSpPr>
        <p:spPr>
          <a:xfrm>
            <a:off x="467497" y="225858"/>
            <a:ext cx="11197836" cy="7307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Technical versus biological replicates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always easy to tell the difference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11689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3351" y="476672"/>
            <a:ext cx="5349797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000" b="1" u="sng" dirty="0">
                <a:solidFill>
                  <a:srgbClr val="C00000"/>
                </a:solidFill>
                <a:latin typeface="+mn-lt"/>
              </a:rPr>
              <a:t>Example</a:t>
            </a:r>
            <a:r>
              <a:rPr lang="en-GB" sz="4000" b="1" dirty="0">
                <a:solidFill>
                  <a:srgbClr val="C00000"/>
                </a:solidFill>
                <a:latin typeface="+mn-lt"/>
              </a:rPr>
              <a:t>: </a:t>
            </a:r>
            <a:r>
              <a:rPr lang="en-GB" sz="4000" b="1" dirty="0">
                <a:solidFill>
                  <a:schemeClr val="tx2"/>
                </a:solidFill>
                <a:latin typeface="+mn-lt"/>
              </a:rPr>
              <a:t>coyotes.csv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263351" y="2125415"/>
            <a:ext cx="11054676" cy="4146798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GB" dirty="0"/>
              <a:t>Do male and female coyotes differ in size?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prstClr val="black"/>
                </a:solidFill>
              </a:rPr>
              <a:t>The file contains individual body length of male and female coyotes.</a:t>
            </a:r>
            <a:endParaRPr lang="en-GB" b="1" dirty="0">
              <a:solidFill>
                <a:prstClr val="black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en-GB" sz="2800" dirty="0"/>
              <a:t>Steps:</a:t>
            </a:r>
          </a:p>
          <a:p>
            <a:pPr marL="800100" lvl="1" indent="-342900">
              <a:lnSpc>
                <a:spcPct val="100000"/>
              </a:lnSpc>
            </a:pPr>
            <a:r>
              <a:rPr lang="en-GB" sz="2800" dirty="0"/>
              <a:t>Load </a:t>
            </a:r>
            <a:r>
              <a:rPr lang="en-GB" sz="2800" b="1" kern="0" dirty="0">
                <a:solidFill>
                  <a:schemeClr val="tx2"/>
                </a:solidFill>
              </a:rPr>
              <a:t>coyote.csv</a:t>
            </a:r>
            <a:endParaRPr lang="en-GB" sz="1200" kern="0" dirty="0"/>
          </a:p>
          <a:p>
            <a:pPr marL="800100" lvl="1" indent="-342900">
              <a:lnSpc>
                <a:spcPct val="100000"/>
              </a:lnSpc>
            </a:pPr>
            <a:r>
              <a:rPr lang="en-GB" sz="2800" kern="0" dirty="0"/>
              <a:t>Data exploration</a:t>
            </a:r>
          </a:p>
          <a:p>
            <a:pPr marL="1257288" lvl="2" indent="-342900">
              <a:lnSpc>
                <a:spcPct val="100000"/>
              </a:lnSpc>
            </a:pPr>
            <a:r>
              <a:rPr lang="en-GB" sz="2800" kern="0" dirty="0"/>
              <a:t>Plot the data as </a:t>
            </a:r>
            <a:r>
              <a:rPr lang="en-GB" sz="2800" b="1" kern="0" dirty="0">
                <a:solidFill>
                  <a:srgbClr val="0070C0"/>
                </a:solidFill>
              </a:rPr>
              <a:t>boxplot</a:t>
            </a:r>
            <a:r>
              <a:rPr lang="en-GB" sz="2800" kern="0" dirty="0"/>
              <a:t>, </a:t>
            </a:r>
            <a:r>
              <a:rPr lang="en-GB" sz="2800" b="1" kern="0" dirty="0" err="1">
                <a:solidFill>
                  <a:srgbClr val="0070C0"/>
                </a:solidFill>
              </a:rPr>
              <a:t>violinplot</a:t>
            </a:r>
            <a:r>
              <a:rPr lang="en-GB" sz="2800" kern="0" dirty="0"/>
              <a:t>, </a:t>
            </a:r>
            <a:r>
              <a:rPr lang="en-GB" sz="2800" b="1" kern="0" dirty="0">
                <a:solidFill>
                  <a:srgbClr val="0070C0"/>
                </a:solidFill>
              </a:rPr>
              <a:t>histogram</a:t>
            </a:r>
            <a:r>
              <a:rPr lang="en-GB" sz="2800" b="1" kern="0" dirty="0">
                <a:solidFill>
                  <a:srgbClr val="CC0099"/>
                </a:solidFill>
              </a:rPr>
              <a:t> </a:t>
            </a:r>
            <a:r>
              <a:rPr lang="en-GB" sz="2800" kern="0" dirty="0"/>
              <a:t>and </a:t>
            </a:r>
            <a:r>
              <a:rPr lang="en-GB" sz="2800" b="1" kern="0" dirty="0" err="1">
                <a:solidFill>
                  <a:srgbClr val="0070C0"/>
                </a:solidFill>
              </a:rPr>
              <a:t>stripchart</a:t>
            </a:r>
            <a:endParaRPr lang="en-GB" sz="2800" b="1" kern="0" dirty="0">
              <a:solidFill>
                <a:srgbClr val="0070C0"/>
              </a:solidFill>
            </a:endParaRPr>
          </a:p>
          <a:p>
            <a:pPr marL="800100" lvl="1" indent="-342900">
              <a:lnSpc>
                <a:spcPct val="100000"/>
              </a:lnSpc>
            </a:pPr>
            <a:r>
              <a:rPr lang="en-GB" sz="2800" kern="0" dirty="0"/>
              <a:t>Check the assumptions for parametric test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735" y="200312"/>
            <a:ext cx="3668977" cy="286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76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BFB2B-7907-DC70-9CFD-C9627FBF3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D72A4DA-5DE4-BF7C-CD45-93BD29B19D74}"/>
              </a:ext>
            </a:extLst>
          </p:cNvPr>
          <p:cNvSpPr txBox="1"/>
          <p:nvPr/>
        </p:nvSpPr>
        <p:spPr>
          <a:xfrm>
            <a:off x="263352" y="95725"/>
            <a:ext cx="56188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GB" sz="4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GB" sz="4000" dirty="0"/>
              <a:t>Load </a:t>
            </a:r>
            <a:r>
              <a:rPr lang="en-GB" sz="4000" b="1" kern="0" dirty="0">
                <a:solidFill>
                  <a:schemeClr val="tx2"/>
                </a:solidFill>
              </a:rPr>
              <a:t>coyote.csv</a:t>
            </a:r>
            <a:endParaRPr kumimoji="0" lang="en-GB" sz="40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8F94CA-43E5-D900-1DB8-471143F8493E}"/>
              </a:ext>
            </a:extLst>
          </p:cNvPr>
          <p:cNvSpPr txBox="1"/>
          <p:nvPr/>
        </p:nvSpPr>
        <p:spPr>
          <a:xfrm>
            <a:off x="206158" y="944227"/>
            <a:ext cx="78309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Read in the data using </a:t>
            </a:r>
            <a:r>
              <a:rPr lang="en-GB" sz="2400" dirty="0" err="1">
                <a:latin typeface="+mn-lt"/>
              </a:rPr>
              <a:t>read_csv</a:t>
            </a:r>
            <a:r>
              <a:rPr lang="en-GB" sz="2400" dirty="0">
                <a:latin typeface="+mn-lt"/>
              </a:rPr>
              <a:t> after loading </a:t>
            </a:r>
            <a:r>
              <a:rPr lang="en-GB" sz="2400" dirty="0" err="1">
                <a:latin typeface="+mn-lt"/>
              </a:rPr>
              <a:t>tidyverse</a:t>
            </a:r>
            <a:r>
              <a:rPr lang="en-GB" sz="2400" dirty="0">
                <a:latin typeface="+mn-lt"/>
              </a:rPr>
              <a:t> package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400" dirty="0"/>
              <a:t>Use path to where your data is stored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View the data: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D5C9A8-59C7-7758-326B-ED5F94D217AB}"/>
              </a:ext>
            </a:extLst>
          </p:cNvPr>
          <p:cNvSpPr/>
          <p:nvPr/>
        </p:nvSpPr>
        <p:spPr>
          <a:xfrm>
            <a:off x="664429" y="2265018"/>
            <a:ext cx="6949607" cy="646331"/>
          </a:xfrm>
          <a:prstGeom prst="rect">
            <a:avLst/>
          </a:prstGeom>
          <a:solidFill>
            <a:srgbClr val="EEEFF2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library(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tidyverse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&lt;-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read_csv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Datasets to use/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Coyotes.csv")</a:t>
            </a:r>
            <a:endParaRPr lang="en-GB" sz="18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14D9A5-54FC-665E-3609-2E16D5003E5C}"/>
              </a:ext>
            </a:extLst>
          </p:cNvPr>
          <p:cNvSpPr/>
          <p:nvPr/>
        </p:nvSpPr>
        <p:spPr>
          <a:xfrm>
            <a:off x="664429" y="4526579"/>
            <a:ext cx="5431571" cy="1891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head(coyote)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View(coyote)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cs typeface="Courier New" panose="02070309020205020404" pitchFamily="49" charset="0"/>
              </a:rPr>
              <a:t>Or click on coyotes in </a:t>
            </a:r>
            <a:r>
              <a:rPr lang="en-GB" sz="2000" dirty="0" err="1">
                <a:cs typeface="Courier New" panose="02070309020205020404" pitchFamily="49" charset="0"/>
              </a:rPr>
              <a:t>Rstudio</a:t>
            </a:r>
            <a:r>
              <a:rPr lang="en-GB" sz="2000" dirty="0">
                <a:cs typeface="Courier New" panose="02070309020205020404" pitchFamily="49" charset="0"/>
              </a:rPr>
              <a:t> “Environment” tab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BFCA52-D3B9-FC2E-7AA7-C957274B6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607" y="4436447"/>
            <a:ext cx="4150235" cy="226010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A4DE7BF-A1CC-2CCA-CBD6-E4D058419528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5882198" y="5566502"/>
            <a:ext cx="1953409" cy="605698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3413CBF-67A4-70C0-4A29-0C02BA281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464" y="3200404"/>
            <a:ext cx="3210373" cy="243874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94EA101-073C-1EE6-6715-6C3CB4579030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1792705" y="4419774"/>
            <a:ext cx="2325759" cy="450721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1111C20-8D5C-408D-D7BE-39B304EB0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35" y="200312"/>
            <a:ext cx="3668977" cy="28648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30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BD6AB-D162-111B-0BB9-FBE350082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E378BBA-B2E1-E554-E628-7CA72772E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392" y="1460404"/>
            <a:ext cx="4383450" cy="2705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08E6C4-CD60-094A-284A-CCB517644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006" y="4240382"/>
            <a:ext cx="3937371" cy="250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357DBB-4287-FA3A-56C4-C0A48BC89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318" y="4239576"/>
            <a:ext cx="3939905" cy="2507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E10055-CDAC-EFA5-77FC-5B8189C776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2070" y="1477599"/>
            <a:ext cx="4197009" cy="2670824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3F81EE6-25F9-2087-665B-80D599ABCBEC}"/>
              </a:ext>
            </a:extLst>
          </p:cNvPr>
          <p:cNvSpPr/>
          <p:nvPr/>
        </p:nvSpPr>
        <p:spPr>
          <a:xfrm>
            <a:off x="978099" y="1400473"/>
            <a:ext cx="9505056" cy="283910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54F86A-08C4-3823-C215-B81DD6623DBD}"/>
              </a:ext>
            </a:extLst>
          </p:cNvPr>
          <p:cNvSpPr txBox="1"/>
          <p:nvPr/>
        </p:nvSpPr>
        <p:spPr>
          <a:xfrm>
            <a:off x="263352" y="95725"/>
            <a:ext cx="5811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exploration</a:t>
            </a:r>
            <a:endParaRPr kumimoji="0" lang="en-GB" sz="40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CDAE9D-5D6B-00FE-1B92-8A8C6D799B7E}"/>
              </a:ext>
            </a:extLst>
          </p:cNvPr>
          <p:cNvSpPr txBox="1"/>
          <p:nvPr/>
        </p:nvSpPr>
        <p:spPr>
          <a:xfrm>
            <a:off x="206158" y="944227"/>
            <a:ext cx="6949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Explore data using 4 different representations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ACB18C-26AD-C0BF-F863-32D54216C412}"/>
              </a:ext>
            </a:extLst>
          </p:cNvPr>
          <p:cNvSpPr/>
          <p:nvPr/>
        </p:nvSpPr>
        <p:spPr>
          <a:xfrm>
            <a:off x="7063831" y="201414"/>
            <a:ext cx="4864817" cy="923330"/>
          </a:xfrm>
          <a:prstGeom prst="rect">
            <a:avLst/>
          </a:prstGeom>
          <a:solidFill>
            <a:srgbClr val="EEEFF2"/>
          </a:solidFill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(x=sex, y=length))+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_...()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5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8D1CE1-97EF-4CB1-976B-C769263A9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282" y="1569667"/>
            <a:ext cx="6809606" cy="43333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3352" y="104382"/>
            <a:ext cx="642034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GB" sz="4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  <a:r>
              <a:rPr lang="en-GB" sz="4000" b="1" kern="0" dirty="0">
                <a:solidFill>
                  <a:srgbClr val="C00000"/>
                </a:solidFill>
              </a:rPr>
              <a:t>: </a:t>
            </a:r>
            <a:r>
              <a:rPr lang="en-GB" sz="4000" b="1" dirty="0">
                <a:solidFill>
                  <a:schemeClr val="tx2"/>
                </a:solidFill>
              </a:rPr>
              <a:t>Strip chart and line </a:t>
            </a:r>
            <a:endParaRPr lang="en-GB" sz="4000" b="1" i="1" dirty="0">
              <a:solidFill>
                <a:schemeClr val="tx2"/>
              </a:solidFill>
            </a:endParaRPr>
          </a:p>
          <a:p>
            <a:pPr>
              <a:defRPr/>
            </a:pPr>
            <a:endParaRPr lang="en-GB" sz="1200" b="1" dirty="0">
              <a:solidFill>
                <a:srgbClr val="0070C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336145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28FEAE-63AB-F677-882A-277FCB507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024" y="938518"/>
            <a:ext cx="4256553" cy="295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5F6626-D8BB-AE13-3E04-7EAC1798D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468" y="3897718"/>
            <a:ext cx="4258109" cy="2960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3352" y="104382"/>
            <a:ext cx="7531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GB" sz="4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  <a:r>
              <a:rPr lang="en-GB" sz="4000" b="1" kern="0" dirty="0">
                <a:solidFill>
                  <a:srgbClr val="C00000"/>
                </a:solidFill>
              </a:rPr>
              <a:t>: </a:t>
            </a:r>
            <a:r>
              <a:rPr lang="en-GB" sz="4000" b="1" dirty="0">
                <a:solidFill>
                  <a:schemeClr val="tx2"/>
                </a:solidFill>
              </a:rPr>
              <a:t>Strip chart: </a:t>
            </a:r>
            <a:r>
              <a:rPr lang="en-GB" sz="2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2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endParaRPr lang="en-GB" sz="2800" b="1" dirty="0">
              <a:solidFill>
                <a:srgbClr val="57257D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158" y="944227"/>
            <a:ext cx="920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Variation of 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geom_point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(): 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4056" y="4590653"/>
            <a:ext cx="50097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ggplot(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sex,y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=length)) + </a:t>
            </a:r>
          </a:p>
          <a:p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height=0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width=0.2)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8782" y="1956453"/>
            <a:ext cx="5287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ggplot(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sex,y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=length))+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geom_point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94961117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352" y="104382"/>
            <a:ext cx="6561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GB" sz="4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  <a:r>
              <a:rPr lang="en-GB" sz="4000" b="1" kern="0" dirty="0">
                <a:solidFill>
                  <a:srgbClr val="C00000"/>
                </a:solidFill>
              </a:rPr>
              <a:t>: </a:t>
            </a:r>
            <a:r>
              <a:rPr lang="en-GB" sz="4000" b="1" dirty="0">
                <a:solidFill>
                  <a:schemeClr val="tx2"/>
                </a:solidFill>
              </a:rPr>
              <a:t>Strip chart and line: </a:t>
            </a:r>
          </a:p>
          <a:p>
            <a:pPr>
              <a:defRPr/>
            </a:pPr>
            <a:endParaRPr lang="en-GB" sz="1400" b="1" dirty="0">
              <a:solidFill>
                <a:srgbClr val="C00000"/>
              </a:solidFill>
              <a:latin typeface="+mj-lt"/>
              <a:cs typeface="Courier New" panose="02070309020205020404" pitchFamily="4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30B4BE-8F26-4A59-184C-EDC89E13C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51" y="2967715"/>
            <a:ext cx="5203997" cy="3617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67A267-083C-4116-4C53-F0C887D34B0C}"/>
              </a:ext>
            </a:extLst>
          </p:cNvPr>
          <p:cNvSpPr txBox="1"/>
          <p:nvPr/>
        </p:nvSpPr>
        <p:spPr>
          <a:xfrm>
            <a:off x="482427" y="1117151"/>
            <a:ext cx="10833273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stat_summary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geom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=, fun=)</a:t>
            </a:r>
          </a:p>
          <a:p>
            <a:pPr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57257D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urier New" panose="02070309020205020404" pitchFamily="49" charset="0"/>
              </a:rPr>
              <a:t>Graphical representation = a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Courier New" panose="02070309020205020404" pitchFamily="49" charset="0"/>
              </a:rPr>
              <a:t>line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</a:rPr>
              <a:t>: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geom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="crossbar"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Courier New" panose="02070309020205020404" pitchFamily="49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urier New" panose="02070309020205020404" pitchFamily="49" charset="0"/>
              </a:rPr>
              <a:t>Statistical summary, 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</a:rPr>
              <a:t>given </a:t>
            </a:r>
            <a:r>
              <a:rPr lang="en-GB" sz="2400" dirty="0">
                <a:solidFill>
                  <a:prstClr val="black"/>
                </a:solidFill>
                <a:cs typeface="Courier New" panose="02070309020205020404" pitchFamily="49" charset="0"/>
              </a:rPr>
              <a:t>function: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fun = "mean"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(or "median")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E0A649-66A2-B5CD-6B61-EB59015F75D3}"/>
              </a:ext>
            </a:extLst>
          </p:cNvPr>
          <p:cNvSpPr txBox="1"/>
          <p:nvPr/>
        </p:nvSpPr>
        <p:spPr>
          <a:xfrm>
            <a:off x="263352" y="3617191"/>
            <a:ext cx="623269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coyote %&gt;%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ggplot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sex,length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)) 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geom_jitter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(height=0, width=0.2) 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stat_summary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geom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="crossbar",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fun="mean"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, width=0.6, 	linewidth=0.3)+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7257D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51958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7A1F8-E670-4836-FD11-9DC44BDD9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B772F-177D-8314-8DB9-989DA7A6D836}"/>
              </a:ext>
            </a:extLst>
          </p:cNvPr>
          <p:cNvSpPr txBox="1"/>
          <p:nvPr/>
        </p:nvSpPr>
        <p:spPr>
          <a:xfrm>
            <a:off x="263352" y="104382"/>
            <a:ext cx="6561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GB" sz="4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  <a:r>
              <a:rPr lang="en-GB" sz="4000" b="1" kern="0" dirty="0">
                <a:solidFill>
                  <a:srgbClr val="C00000"/>
                </a:solidFill>
              </a:rPr>
              <a:t>: </a:t>
            </a:r>
            <a:r>
              <a:rPr lang="en-GB" sz="4000" b="1" dirty="0">
                <a:solidFill>
                  <a:schemeClr val="tx2"/>
                </a:solidFill>
              </a:rPr>
              <a:t>Strip chart and line: </a:t>
            </a:r>
          </a:p>
          <a:p>
            <a:pPr>
              <a:defRPr/>
            </a:pPr>
            <a:endParaRPr lang="en-GB" sz="1400" b="1" dirty="0">
              <a:solidFill>
                <a:srgbClr val="C00000"/>
              </a:solidFill>
              <a:latin typeface="+mj-lt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6B466E-146A-21D9-DA86-EB47E5496CF8}"/>
              </a:ext>
            </a:extLst>
          </p:cNvPr>
          <p:cNvSpPr txBox="1"/>
          <p:nvPr/>
        </p:nvSpPr>
        <p:spPr>
          <a:xfrm>
            <a:off x="457200" y="1117151"/>
            <a:ext cx="11572875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stat_summary</a:t>
            </a:r>
            <a:r>
              <a:rPr lang="en-GB" sz="32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32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</a:t>
            </a:r>
            <a:r>
              <a:rPr lang="en-GB" sz="32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=, </a:t>
            </a:r>
            <a:r>
              <a:rPr lang="en-GB" sz="32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fun.data</a:t>
            </a:r>
            <a:r>
              <a:rPr lang="en-GB" sz="32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</a:p>
          <a:p>
            <a:pPr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57257D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urier New" panose="02070309020205020404" pitchFamily="49" charset="0"/>
              </a:rPr>
              <a:t>Can alternatively add error bars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</a:rPr>
              <a:t>: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geom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="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errorbar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"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Courier New" panose="02070309020205020404" pitchFamily="49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urier New" panose="02070309020205020404" pitchFamily="49" charset="0"/>
              </a:rPr>
              <a:t>Now need function incl. 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</a:rPr>
              <a:t>error bars</a:t>
            </a:r>
            <a:r>
              <a:rPr lang="en-GB" sz="2400" dirty="0">
                <a:solidFill>
                  <a:prstClr val="black"/>
                </a:solidFill>
                <a:cs typeface="Courier New" panose="02070309020205020404" pitchFamily="49" charset="0"/>
              </a:rPr>
              <a:t>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fun.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data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="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mean_se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"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ourier New" panose="02070309020205020404" pitchFamily="49" charset="0"/>
              </a:rPr>
              <a:t>(default)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BD9BAE-E2F5-F9BB-473B-D2BC053CF0BC}"/>
              </a:ext>
            </a:extLst>
          </p:cNvPr>
          <p:cNvSpPr txBox="1"/>
          <p:nvPr/>
        </p:nvSpPr>
        <p:spPr>
          <a:xfrm>
            <a:off x="263352" y="3429000"/>
            <a:ext cx="623269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coyote %&gt;%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ggplot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sex,length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)) 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geom_jitter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(height=0, width=0.2) 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stat_summary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geom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"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errorbar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",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fun.data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="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mean_se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"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width=0.3, linewidth=0.3)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7257D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306587-2D11-8E28-1EC4-3D34549E2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825" y="3086999"/>
            <a:ext cx="4895850" cy="340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7939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352" y="104382"/>
            <a:ext cx="77444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GB" sz="4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  <a:r>
              <a:rPr lang="en-GB" sz="4000" b="1" kern="0" dirty="0">
                <a:solidFill>
                  <a:srgbClr val="C00000"/>
                </a:solidFill>
              </a:rPr>
              <a:t>: </a:t>
            </a:r>
            <a:r>
              <a:rPr lang="en-GB" sz="4000" b="1" dirty="0">
                <a:solidFill>
                  <a:schemeClr val="tx2"/>
                </a:solidFill>
              </a:rPr>
              <a:t>Strip chart:</a:t>
            </a:r>
            <a:r>
              <a:rPr lang="en-GB" sz="4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GB" sz="2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stat_summary</a:t>
            </a:r>
            <a:r>
              <a:rPr lang="en-GB" sz="2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endParaRPr lang="en-GB" sz="2800" b="1" dirty="0">
              <a:solidFill>
                <a:srgbClr val="57257D"/>
              </a:solidFill>
            </a:endParaRPr>
          </a:p>
          <a:p>
            <a:pPr>
              <a:defRPr/>
            </a:pPr>
            <a:endParaRPr lang="en-GB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926" y="4784402"/>
            <a:ext cx="688344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stat_summary</a:t>
            </a:r>
            <a:r>
              <a:rPr lang="en-GB" sz="22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2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</a:t>
            </a:r>
            <a:r>
              <a:rPr lang="en-GB" sz="22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="point", </a:t>
            </a:r>
          </a:p>
          <a:p>
            <a:r>
              <a:rPr lang="en-GB" sz="22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fun=median, colour = "</a:t>
            </a:r>
            <a:r>
              <a:rPr lang="en-GB" sz="22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red",size</a:t>
            </a:r>
            <a:r>
              <a:rPr lang="en-GB" sz="22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3)+</a:t>
            </a:r>
            <a:endParaRPr lang="en-GB" sz="2400" dirty="0">
              <a:cs typeface="Courier New" panose="02070309020205020404" pitchFamily="49" charset="0"/>
            </a:endParaRPr>
          </a:p>
          <a:p>
            <a:r>
              <a:rPr lang="en-GB" sz="22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stat_summary</a:t>
            </a:r>
            <a:r>
              <a:rPr lang="en-GB" sz="22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2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</a:t>
            </a:r>
            <a:r>
              <a:rPr lang="en-GB" sz="22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en-GB" sz="22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errorbar</a:t>
            </a:r>
            <a:r>
              <a:rPr lang="en-GB" sz="22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</a:t>
            </a:r>
          </a:p>
          <a:p>
            <a:r>
              <a:rPr lang="en-GB" sz="22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fun=median, </a:t>
            </a:r>
            <a:r>
              <a:rPr lang="en-GB" sz="22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fun.min</a:t>
            </a:r>
            <a:r>
              <a:rPr lang="en-GB" sz="22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=min,</a:t>
            </a:r>
          </a:p>
          <a:p>
            <a:r>
              <a:rPr lang="en-GB" sz="22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2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fun.max</a:t>
            </a:r>
            <a:r>
              <a:rPr lang="en-GB" sz="22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=max)</a:t>
            </a:r>
            <a:endParaRPr lang="en-GB" sz="2400" dirty="0">
              <a:latin typeface="+mj-lt"/>
              <a:cs typeface="Courier New" panose="02070309020205020404" pitchFamily="49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909" y="3068044"/>
            <a:ext cx="1486721" cy="13234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18AE32-1CEB-4CF0-AA7A-1306A08B5AAF}"/>
              </a:ext>
            </a:extLst>
          </p:cNvPr>
          <p:cNvSpPr txBox="1"/>
          <p:nvPr/>
        </p:nvSpPr>
        <p:spPr>
          <a:xfrm>
            <a:off x="363648" y="3424447"/>
            <a:ext cx="1515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+mn-lt"/>
              </a:rPr>
              <a:t>mean 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</a:t>
            </a:r>
            <a:endParaRPr lang="en-GB" sz="2400" dirty="0">
              <a:solidFill>
                <a:srgbClr val="57257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8B183C-3660-4868-B2B1-AA4233FB8768}"/>
              </a:ext>
            </a:extLst>
          </p:cNvPr>
          <p:cNvSpPr txBox="1"/>
          <p:nvPr/>
        </p:nvSpPr>
        <p:spPr>
          <a:xfrm>
            <a:off x="3429101" y="2679679"/>
            <a:ext cx="2066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+mn-lt"/>
              </a:rPr>
              <a:t>max 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fun.max</a:t>
            </a:r>
            <a:endParaRPr lang="en-GB" sz="2400" dirty="0">
              <a:solidFill>
                <a:srgbClr val="57257D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D9C201-7CC4-4616-BBC9-4DD6A6B66E2A}"/>
              </a:ext>
            </a:extLst>
          </p:cNvPr>
          <p:cNvSpPr txBox="1"/>
          <p:nvPr/>
        </p:nvSpPr>
        <p:spPr>
          <a:xfrm>
            <a:off x="3567542" y="4124226"/>
            <a:ext cx="2021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+mn-lt"/>
              </a:rPr>
              <a:t>min 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fun.min</a:t>
            </a:r>
            <a:endParaRPr lang="en-GB" sz="2400" dirty="0">
              <a:solidFill>
                <a:srgbClr val="57257D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F45A05F-AC7E-4A9D-8E5D-3850CEAFB21B}"/>
              </a:ext>
            </a:extLst>
          </p:cNvPr>
          <p:cNvCxnSpPr>
            <a:cxnSpLocks/>
          </p:cNvCxnSpPr>
          <p:nvPr/>
        </p:nvCxnSpPr>
        <p:spPr>
          <a:xfrm>
            <a:off x="1936716" y="3675358"/>
            <a:ext cx="4122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F5EDF9C-33C1-4D25-AAF9-D2CD16019A73}"/>
              </a:ext>
            </a:extLst>
          </p:cNvPr>
          <p:cNvCxnSpPr>
            <a:cxnSpLocks/>
          </p:cNvCxnSpPr>
          <p:nvPr/>
        </p:nvCxnSpPr>
        <p:spPr>
          <a:xfrm flipH="1">
            <a:off x="2934098" y="3023490"/>
            <a:ext cx="457498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0596CE9-E26A-4D0E-9552-6AE301FE940E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2925046" y="4124226"/>
            <a:ext cx="642496" cy="230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E8495CE-EB8B-AA0A-69EB-7F542FC4377D}"/>
              </a:ext>
            </a:extLst>
          </p:cNvPr>
          <p:cNvSpPr txBox="1"/>
          <p:nvPr/>
        </p:nvSpPr>
        <p:spPr>
          <a:xfrm>
            <a:off x="263353" y="1117151"/>
            <a:ext cx="852822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stat_summary</a:t>
            </a:r>
            <a:r>
              <a:rPr lang="en-GB" sz="2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</a:t>
            </a:r>
            <a:r>
              <a:rPr lang="en-GB" sz="2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=, </a:t>
            </a:r>
          </a:p>
          <a:p>
            <a:pPr>
              <a:defRPr/>
            </a:pPr>
            <a:r>
              <a:rPr lang="en-GB" sz="2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fun=, </a:t>
            </a:r>
            <a:r>
              <a:rPr lang="en-GB" sz="2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fun.min</a:t>
            </a:r>
            <a:r>
              <a:rPr lang="en-GB" sz="2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=, </a:t>
            </a:r>
            <a:r>
              <a:rPr lang="en-GB" sz="2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fun.max</a:t>
            </a:r>
            <a:r>
              <a:rPr lang="en-GB" sz="2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=)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57257D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57257D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urier New" panose="02070309020205020404" pitchFamily="49" charset="0"/>
              </a:rPr>
              <a:t>Can manually add min/max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57257D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342B7B-C87A-07DC-47AB-D1434EEBF13C}"/>
              </a:ext>
            </a:extLst>
          </p:cNvPr>
          <p:cNvSpPr txBox="1"/>
          <p:nvPr/>
        </p:nvSpPr>
        <p:spPr>
          <a:xfrm>
            <a:off x="8377268" y="439959"/>
            <a:ext cx="34063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# </a:t>
            </a:r>
            <a:r>
              <a:rPr lang="en-GB" dirty="0" err="1">
                <a:solidFill>
                  <a:schemeClr val="accent6">
                    <a:lumMod val="50000"/>
                  </a:schemeClr>
                </a:solidFill>
              </a:rPr>
              <a:t>ggpubr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# </a:t>
            </a:r>
            <a:r>
              <a:rPr lang="en-GB" dirty="0"/>
              <a:t>has more functions that can be useful:</a:t>
            </a:r>
          </a:p>
          <a:p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mean_sd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mean_ci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mean_range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median_iqr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median_q1q3()</a:t>
            </a:r>
          </a:p>
          <a:p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median_range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0A2A4A-F499-D633-D49B-E45B575A9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208" y="3141344"/>
            <a:ext cx="5009113" cy="34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3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352" y="104382"/>
            <a:ext cx="96359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GB" sz="4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  <a:r>
              <a:rPr lang="en-GB" sz="4000" b="1" kern="0" dirty="0">
                <a:solidFill>
                  <a:srgbClr val="C00000"/>
                </a:solidFill>
              </a:rPr>
              <a:t>: </a:t>
            </a:r>
            <a:r>
              <a:rPr lang="en-GB" sz="4000" b="1" dirty="0">
                <a:solidFill>
                  <a:schemeClr val="tx2"/>
                </a:solidFill>
              </a:rPr>
              <a:t>Histogram</a:t>
            </a:r>
            <a:endParaRPr lang="en-GB" sz="4000" b="1" i="1" dirty="0">
              <a:solidFill>
                <a:schemeClr val="tx2"/>
              </a:solidFill>
            </a:endParaRPr>
          </a:p>
          <a:p>
            <a:pPr>
              <a:defRPr/>
            </a:pPr>
            <a:endParaRPr lang="en-GB" sz="1200" b="1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en-GB" sz="2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geom_histogram</a:t>
            </a:r>
            <a:r>
              <a:rPr lang="en-GB" sz="2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+</a:t>
            </a:r>
            <a:endParaRPr lang="en-GB" sz="2800" b="1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facet_grid</a:t>
            </a:r>
            <a:r>
              <a:rPr lang="en-GB" sz="2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(rows=vars(</a:t>
            </a:r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row</a:t>
            </a:r>
            <a:r>
              <a:rPr lang="en-GB" sz="2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),cols=vars(</a:t>
            </a:r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column</a:t>
            </a:r>
            <a:r>
              <a:rPr lang="en-GB" sz="2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616" y="2204864"/>
            <a:ext cx="6666667" cy="41142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92493" y="3988009"/>
            <a:ext cx="1080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+mn-lt"/>
              </a:rPr>
              <a:t>One row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423592" y="4172675"/>
            <a:ext cx="7632848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71439" y="1835532"/>
            <a:ext cx="2341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2 columns: one per sex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583832" y="2221463"/>
            <a:ext cx="0" cy="40394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60052" y="6226721"/>
            <a:ext cx="5970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facet_grid</a:t>
            </a:r>
            <a:r>
              <a:rPr lang="en-GB" sz="2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cols=vars(sex)</a:t>
            </a:r>
            <a:r>
              <a:rPr lang="en-GB" sz="2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80176" y="2228459"/>
            <a:ext cx="0" cy="40394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4CC20CB-4A0E-E27B-468E-C50420C96D70}"/>
              </a:ext>
            </a:extLst>
          </p:cNvPr>
          <p:cNvSpPr txBox="1"/>
          <p:nvPr/>
        </p:nvSpPr>
        <p:spPr>
          <a:xfrm>
            <a:off x="8733001" y="273659"/>
            <a:ext cx="2646878" cy="707886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+mn-lt"/>
                <a:cs typeface="Courier New" panose="02070309020205020404" pitchFamily="49" charset="0"/>
              </a:rPr>
              <a:t>also works</a:t>
            </a:r>
          </a:p>
          <a:p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facet_wrap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(~sex)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042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3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F48DD-0989-1FA0-BF82-8F2591563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1AEB22-5752-082D-DE27-B3BFE6025621}"/>
              </a:ext>
            </a:extLst>
          </p:cNvPr>
          <p:cNvSpPr txBox="1"/>
          <p:nvPr/>
        </p:nvSpPr>
        <p:spPr>
          <a:xfrm>
            <a:off x="263352" y="3060301"/>
            <a:ext cx="57169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coyote %&gt;%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ggplot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(length)) 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geom_histogram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binwidth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= 4.5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colour="black",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show.legend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= FALSE) 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facet_grid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cols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vars(sex)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F929AE-A133-41F0-46B5-F0C7BD583C6E}"/>
              </a:ext>
            </a:extLst>
          </p:cNvPr>
          <p:cNvSpPr txBox="1"/>
          <p:nvPr/>
        </p:nvSpPr>
        <p:spPr>
          <a:xfrm>
            <a:off x="263352" y="104382"/>
            <a:ext cx="96359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GB" sz="4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  <a:r>
              <a:rPr lang="en-GB" sz="4000" b="1" kern="0" dirty="0">
                <a:solidFill>
                  <a:srgbClr val="C00000"/>
                </a:solidFill>
              </a:rPr>
              <a:t>: </a:t>
            </a:r>
            <a:r>
              <a:rPr lang="en-GB" sz="4000" b="1" dirty="0">
                <a:solidFill>
                  <a:schemeClr val="tx2"/>
                </a:solidFill>
              </a:rPr>
              <a:t>Histogram</a:t>
            </a:r>
            <a:endParaRPr lang="en-GB" sz="4000" b="1" i="1" dirty="0">
              <a:solidFill>
                <a:schemeClr val="tx2"/>
              </a:solidFill>
            </a:endParaRPr>
          </a:p>
          <a:p>
            <a:pPr>
              <a:defRPr/>
            </a:pPr>
            <a:endParaRPr lang="en-GB" sz="1200" b="1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en-GB" sz="2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geom_histogram</a:t>
            </a:r>
            <a:r>
              <a:rPr lang="en-GB" sz="2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+</a:t>
            </a:r>
            <a:endParaRPr lang="en-GB" sz="2800" b="1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GB" sz="2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facet_grid</a:t>
            </a:r>
            <a:r>
              <a:rPr lang="en-GB" sz="2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(rows=vars(</a:t>
            </a:r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row</a:t>
            </a:r>
            <a:r>
              <a:rPr lang="en-GB" sz="2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),cols=vars(</a:t>
            </a:r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column</a:t>
            </a:r>
            <a:r>
              <a:rPr lang="en-GB" sz="2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9E57E-434F-E904-5CC6-0E6AD3DF3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962" y="2108656"/>
            <a:ext cx="6017171" cy="41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41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137" y="1548480"/>
            <a:ext cx="1119801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74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</a:rPr>
              <a:t>The model: mouse or other complex organism</a:t>
            </a:r>
          </a:p>
          <a:p>
            <a:pPr marL="800040" lvl="1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</a:rPr>
              <a:t>&gt;1 value per individual, e.g. axon degeneration</a:t>
            </a:r>
          </a:p>
          <a:p>
            <a:pPr marL="1257207" lvl="2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200" dirty="0">
              <a:solidFill>
                <a:prstClr val="black"/>
              </a:solidFill>
            </a:endParaRPr>
          </a:p>
          <a:p>
            <a:pPr marL="1257207" lvl="2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200" dirty="0">
              <a:solidFill>
                <a:prstClr val="black"/>
              </a:solidFill>
            </a:endParaRPr>
          </a:p>
          <a:p>
            <a:pPr marL="1257207" lvl="2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200" dirty="0">
              <a:solidFill>
                <a:prstClr val="black"/>
              </a:solidFill>
            </a:endParaRPr>
          </a:p>
          <a:p>
            <a:pPr marL="1257207" lvl="2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200" dirty="0">
              <a:solidFill>
                <a:prstClr val="black"/>
              </a:solidFill>
            </a:endParaRPr>
          </a:p>
          <a:p>
            <a:pPr marL="1257207" lvl="2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200" dirty="0">
              <a:solidFill>
                <a:prstClr val="black"/>
              </a:solidFill>
            </a:endParaRPr>
          </a:p>
          <a:p>
            <a:pPr marL="1257207" lvl="2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200" dirty="0">
              <a:solidFill>
                <a:prstClr val="black"/>
              </a:solidFill>
            </a:endParaRPr>
          </a:p>
          <a:p>
            <a:pPr marL="1257207" lvl="2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200" dirty="0">
              <a:solidFill>
                <a:prstClr val="black"/>
              </a:solidFill>
            </a:endParaRPr>
          </a:p>
          <a:p>
            <a:pPr marL="1257207" lvl="2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200" dirty="0">
              <a:solidFill>
                <a:prstClr val="black"/>
              </a:solidFill>
            </a:endParaRPr>
          </a:p>
          <a:p>
            <a:pPr marL="1257207" lvl="2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1200" dirty="0">
              <a:solidFill>
                <a:prstClr val="black"/>
              </a:solidFill>
            </a:endParaRPr>
          </a:p>
          <a:p>
            <a:pPr marL="342874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b="1" u="sng" dirty="0">
                <a:solidFill>
                  <a:prstClr val="black"/>
                </a:solidFill>
              </a:rPr>
              <a:t>What to do</a:t>
            </a:r>
            <a:r>
              <a:rPr lang="en-GB" sz="2200" dirty="0">
                <a:solidFill>
                  <a:prstClr val="black"/>
                </a:solidFill>
              </a:rPr>
              <a:t>? </a:t>
            </a:r>
            <a:r>
              <a:rPr lang="en-GB" sz="2200" b="1" dirty="0">
                <a:solidFill>
                  <a:srgbClr val="0070C0"/>
                </a:solidFill>
              </a:rPr>
              <a:t>Not one good answer</a:t>
            </a:r>
            <a:endParaRPr lang="en-GB" sz="2200" dirty="0">
              <a:solidFill>
                <a:prstClr val="black"/>
              </a:solidFill>
            </a:endParaRPr>
          </a:p>
          <a:p>
            <a:pPr marL="800040" lvl="1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</a:rPr>
              <a:t>In this case: mouse = experiment unit, nerve segments = biological replicates, axons = technical replicates</a:t>
            </a:r>
          </a:p>
          <a:p>
            <a:pPr marL="800040" lvl="1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</a:rPr>
              <a:t>But how generalisable to a wider population is this?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08627" y="2383050"/>
            <a:ext cx="9115576" cy="2534345"/>
            <a:chOff x="2593529" y="2688551"/>
            <a:chExt cx="9115575" cy="2534347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3529" y="2914279"/>
              <a:ext cx="1404072" cy="1522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5257825" y="2815717"/>
              <a:ext cx="216024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800">
                <a:solidFill>
                  <a:prstClr val="white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4141617" y="3418335"/>
              <a:ext cx="972192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4141617" y="2986287"/>
              <a:ext cx="972192" cy="36004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4141617" y="3490343"/>
              <a:ext cx="972192" cy="36004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5689873" y="3274319"/>
              <a:ext cx="216024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80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194201" y="3706367"/>
              <a:ext cx="216024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800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63039" y="3922392"/>
              <a:ext cx="4683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200" dirty="0">
                  <a:solidFill>
                    <a:prstClr val="black"/>
                  </a:solidFill>
                </a:rPr>
                <a:t>…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6303031" y="2688551"/>
              <a:ext cx="1115035" cy="1445379"/>
              <a:chOff x="3240942" y="2555201"/>
              <a:chExt cx="1115034" cy="1445378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>
                <a:off x="3269769" y="3457610"/>
                <a:ext cx="756168" cy="542969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3240942" y="2850234"/>
                <a:ext cx="972192" cy="36004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4355976" y="2555201"/>
                <a:ext cx="0" cy="3637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4355976" y="3039746"/>
                <a:ext cx="0" cy="3637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4355976" y="3535146"/>
                <a:ext cx="0" cy="36377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3240942" y="3280358"/>
                <a:ext cx="972192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3249603" y="3376035"/>
                <a:ext cx="972192" cy="36004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Arrow Connector 24"/>
            <p:cNvCxnSpPr/>
            <p:nvPr/>
          </p:nvCxnSpPr>
          <p:spPr>
            <a:xfrm>
              <a:off x="4153261" y="3605096"/>
              <a:ext cx="756168" cy="54296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095287" y="3893356"/>
              <a:ext cx="4683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200" dirty="0">
                  <a:solidFill>
                    <a:prstClr val="black"/>
                  </a:solidFill>
                </a:rPr>
                <a:t>…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7814025" y="3413708"/>
              <a:ext cx="972192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9001696" y="3185337"/>
              <a:ext cx="270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000" dirty="0">
                  <a:solidFill>
                    <a:prstClr val="black"/>
                  </a:solidFill>
                </a:rPr>
                <a:t>One measure or more    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405177" y="4498455"/>
              <a:ext cx="1729640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000" b="1" dirty="0">
                  <a:solidFill>
                    <a:prstClr val="black"/>
                  </a:solidFill>
                </a:rPr>
                <a:t>Tens of values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000" b="1" dirty="0">
                  <a:solidFill>
                    <a:prstClr val="black"/>
                  </a:solidFill>
                </a:rPr>
                <a:t>(per mouse)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204598" y="4510649"/>
              <a:ext cx="1649169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000" dirty="0">
                  <a:solidFill>
                    <a:prstClr val="black"/>
                  </a:solidFill>
                </a:rPr>
                <a:t>Several axons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000" dirty="0">
                  <a:solidFill>
                    <a:prstClr val="black"/>
                  </a:solidFill>
                </a:rPr>
                <a:t>per segment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636977" y="4515011"/>
              <a:ext cx="2056780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000" dirty="0">
                  <a:solidFill>
                    <a:prstClr val="black"/>
                  </a:solidFill>
                </a:rPr>
                <a:t>Several segments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000" dirty="0">
                  <a:solidFill>
                    <a:prstClr val="black"/>
                  </a:solidFill>
                </a:rPr>
                <a:t>per mouse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633105" y="4527491"/>
              <a:ext cx="14574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000" dirty="0">
                  <a:solidFill>
                    <a:prstClr val="black"/>
                  </a:solidFill>
                </a:rPr>
                <a:t> </a:t>
              </a:r>
              <a:r>
                <a:rPr lang="en-GB" sz="2000" b="1" u="sng" dirty="0">
                  <a:solidFill>
                    <a:prstClr val="black"/>
                  </a:solidFill>
                </a:rPr>
                <a:t>One</a:t>
              </a:r>
              <a:r>
                <a:rPr lang="en-GB" sz="2000" b="1" dirty="0">
                  <a:solidFill>
                    <a:prstClr val="black"/>
                  </a:solidFill>
                </a:rPr>
                <a:t> mouse</a:t>
              </a:r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4177705" y="4642471"/>
              <a:ext cx="288032" cy="1690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800">
                <a:solidFill>
                  <a:prstClr val="white"/>
                </a:solidFill>
              </a:endParaRPr>
            </a:p>
          </p:txBody>
        </p:sp>
        <p:sp>
          <p:nvSpPr>
            <p:cNvPr id="36" name="Right Arrow 35"/>
            <p:cNvSpPr/>
            <p:nvPr/>
          </p:nvSpPr>
          <p:spPr>
            <a:xfrm>
              <a:off x="6696003" y="4648992"/>
              <a:ext cx="288032" cy="1690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800">
                <a:solidFill>
                  <a:prstClr val="white"/>
                </a:solidFill>
              </a:endParaRPr>
            </a:p>
          </p:txBody>
        </p:sp>
        <p:sp>
          <p:nvSpPr>
            <p:cNvPr id="37" name="Right Arrow 36"/>
            <p:cNvSpPr/>
            <p:nvPr/>
          </p:nvSpPr>
          <p:spPr>
            <a:xfrm>
              <a:off x="8930233" y="4683381"/>
              <a:ext cx="288032" cy="1690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800">
                <a:solidFill>
                  <a:prstClr val="white"/>
                </a:solidFill>
              </a:endParaRPr>
            </a:p>
          </p:txBody>
        </p:sp>
      </p:grpSp>
      <p:sp>
        <p:nvSpPr>
          <p:cNvPr id="38" name="Rectangle 2">
            <a:extLst>
              <a:ext uri="{FF2B5EF4-FFF2-40B4-BE49-F238E27FC236}">
                <a16:creationId xmlns:a16="http://schemas.microsoft.com/office/drawing/2014/main" id="{9DF12CD5-3116-415F-BEE6-B61DECEAFECF}"/>
              </a:ext>
            </a:extLst>
          </p:cNvPr>
          <p:cNvSpPr txBox="1">
            <a:spLocks noChangeArrowheads="1"/>
          </p:cNvSpPr>
          <p:nvPr/>
        </p:nvSpPr>
        <p:spPr>
          <a:xfrm>
            <a:off x="467497" y="133579"/>
            <a:ext cx="11197836" cy="7307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Technical versus biological replicates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always easy to tell the difference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4A2BB-BB0E-A898-39DF-0A6C128E2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753C745-5EFA-7AF4-97DF-65DFCCDB6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525" y="1904381"/>
            <a:ext cx="3733714" cy="237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8AE89-27BC-A284-CAF4-DBA620088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593" y="1904381"/>
            <a:ext cx="3850000" cy="237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B94247-6A54-20F4-5A43-BD0E43F5B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593" y="4377967"/>
            <a:ext cx="3733165" cy="2375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F2557F-B61C-D479-9760-4B23225DC5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3073" y="4377967"/>
            <a:ext cx="3733166" cy="23756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7ECE75-DA95-76DE-DC9E-D6786C8D9400}"/>
              </a:ext>
            </a:extLst>
          </p:cNvPr>
          <p:cNvSpPr txBox="1"/>
          <p:nvPr/>
        </p:nvSpPr>
        <p:spPr>
          <a:xfrm>
            <a:off x="263352" y="104382"/>
            <a:ext cx="5811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GB" sz="4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  <a:r>
              <a:rPr lang="en-GB" sz="4000" b="1" kern="0" dirty="0">
                <a:solidFill>
                  <a:srgbClr val="C00000"/>
                </a:solidFill>
              </a:rPr>
              <a:t>: </a:t>
            </a:r>
            <a:r>
              <a:rPr lang="en-GB" sz="4000" b="1" dirty="0">
                <a:solidFill>
                  <a:schemeClr val="tx2"/>
                </a:solidFill>
              </a:rPr>
              <a:t>Data exploration</a:t>
            </a:r>
            <a:endParaRPr lang="en-GB" sz="4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A7AEF6-8D7B-1B31-21AE-E915DD1E8E21}"/>
              </a:ext>
            </a:extLst>
          </p:cNvPr>
          <p:cNvSpPr txBox="1"/>
          <p:nvPr/>
        </p:nvSpPr>
        <p:spPr>
          <a:xfrm>
            <a:off x="206158" y="944227"/>
            <a:ext cx="6949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Explore data using 4 different representations: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2E734-36A4-7308-7004-2F8460EA206E}"/>
              </a:ext>
            </a:extLst>
          </p:cNvPr>
          <p:cNvSpPr txBox="1"/>
          <p:nvPr/>
        </p:nvSpPr>
        <p:spPr>
          <a:xfrm>
            <a:off x="6344995" y="1373508"/>
            <a:ext cx="3887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stat_summary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"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crossbar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3F05E9-8055-8197-1F5A-CCB3B8853FAF}"/>
              </a:ext>
            </a:extLst>
          </p:cNvPr>
          <p:cNvSpPr txBox="1"/>
          <p:nvPr/>
        </p:nvSpPr>
        <p:spPr>
          <a:xfrm>
            <a:off x="729355" y="1373509"/>
            <a:ext cx="561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facet_grid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(rows=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row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),cols=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column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</a:p>
          <a:p>
            <a:pPr>
              <a:defRPr/>
            </a:pP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geom_histogram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endParaRPr lang="en-GB" sz="1600" b="1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7BE0F1-90C6-22B5-D53D-3D69A6D450C3}"/>
              </a:ext>
            </a:extLst>
          </p:cNvPr>
          <p:cNvSpPr/>
          <p:nvPr/>
        </p:nvSpPr>
        <p:spPr>
          <a:xfrm>
            <a:off x="7063831" y="201414"/>
            <a:ext cx="4864817" cy="923330"/>
          </a:xfrm>
          <a:prstGeom prst="rect">
            <a:avLst/>
          </a:prstGeom>
          <a:solidFill>
            <a:srgbClr val="EEEFF2"/>
          </a:solidFill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(x=sex, y=length))+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_...()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0F7018-7525-88E9-09EA-1D157B583B96}"/>
              </a:ext>
            </a:extLst>
          </p:cNvPr>
          <p:cNvSpPr txBox="1"/>
          <p:nvPr/>
        </p:nvSpPr>
        <p:spPr>
          <a:xfrm>
            <a:off x="3333247" y="6035287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18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013F16-CCE3-DE04-0AAA-3E88F3FC5E8F}"/>
              </a:ext>
            </a:extLst>
          </p:cNvPr>
          <p:cNvSpPr txBox="1"/>
          <p:nvPr/>
        </p:nvSpPr>
        <p:spPr>
          <a:xfrm>
            <a:off x="7431545" y="6062902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geom_violin</a:t>
            </a:r>
            <a:r>
              <a:rPr lang="en-GB" sz="18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400961728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EC377FF-C257-4C48-B246-DDF83F41B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159" y="1072592"/>
            <a:ext cx="4383450" cy="27894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9366EE-7909-4229-BEA7-FA2EB2D2C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99" y="3502901"/>
            <a:ext cx="4638543" cy="295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648" y="1379867"/>
            <a:ext cx="6760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ggplot(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(x=sex, y=length)) +</a:t>
            </a:r>
          </a:p>
          <a:p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59896" y="4345662"/>
            <a:ext cx="6760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US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US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US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(x=sex, y=length)) +</a:t>
            </a:r>
          </a:p>
          <a:p>
            <a:r>
              <a:rPr lang="en-US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geom_violin</a:t>
            </a:r>
            <a:r>
              <a:rPr lang="en-US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endParaRPr lang="en-GB" sz="24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352" y="104126"/>
            <a:ext cx="10729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4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  <a:r>
              <a:rPr lang="en-GB" sz="4000" b="1" kern="0" dirty="0">
                <a:solidFill>
                  <a:srgbClr val="C00000"/>
                </a:solidFill>
              </a:rPr>
              <a:t>: </a:t>
            </a:r>
            <a:r>
              <a:rPr lang="en-GB" sz="4000" b="1" dirty="0">
                <a:solidFill>
                  <a:schemeClr val="tx2"/>
                </a:solidFill>
              </a:rPr>
              <a:t>Data exploration</a:t>
            </a:r>
            <a:r>
              <a:rPr lang="en-GB" sz="4000" b="1" dirty="0">
                <a:solidFill>
                  <a:srgbClr val="0070C0"/>
                </a:solidFill>
              </a:rPr>
              <a:t> </a:t>
            </a:r>
            <a:r>
              <a:rPr lang="en-GB" sz="4000" b="1" dirty="0">
                <a:solidFill>
                  <a:schemeClr val="tx2"/>
                </a:solidFill>
              </a:rPr>
              <a:t>-</a:t>
            </a:r>
            <a:r>
              <a:rPr lang="en-GB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sz="3600" b="1" dirty="0">
                <a:solidFill>
                  <a:srgbClr val="9A1865"/>
                </a:solidFill>
                <a:latin typeface="+mn-lt"/>
              </a:rPr>
              <a:t>Boxplots and </a:t>
            </a:r>
            <a:r>
              <a:rPr lang="en-GB" sz="3600" b="1" dirty="0" err="1">
                <a:solidFill>
                  <a:srgbClr val="9A1865"/>
                </a:solidFill>
                <a:latin typeface="+mn-lt"/>
              </a:rPr>
              <a:t>violinplots</a:t>
            </a:r>
            <a:endParaRPr lang="en-GB" sz="3600" b="1" dirty="0">
              <a:solidFill>
                <a:srgbClr val="9A1865"/>
              </a:solidFill>
              <a:latin typeface="+mn-lt"/>
            </a:endParaRPr>
          </a:p>
        </p:txBody>
      </p:sp>
      <p:sp>
        <p:nvSpPr>
          <p:cNvPr id="2" name="AutoShape 2" descr="http://127.0.0.1:21875/chunk_output/8B0DD79E44EF4660/65C0366E/c2lm52oflwqqg/000013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0238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97F04E-5B24-4104-A487-D6F80AA42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28" y="3670306"/>
            <a:ext cx="4452908" cy="28336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EC915C-E1C0-4E24-8BC3-FAE4575EE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025" y="1267470"/>
            <a:ext cx="4284000" cy="2726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294" y="1366010"/>
            <a:ext cx="703269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ggplot(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(x=sex, y=length, 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fill=sex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))+</a:t>
            </a:r>
          </a:p>
          <a:p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stat_boxplot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errorbar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width=0.5)+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=FALSE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)+</a:t>
            </a:r>
            <a:endParaRPr lang="en-GB" sz="1600" b="1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	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ylab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("Length (cm)")+</a:t>
            </a:r>
          </a:p>
          <a:p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	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xlab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(NULL)+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	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scale_fill_manual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(values = c("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orange","purple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"))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80256" y="4347049"/>
            <a:ext cx="7344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US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US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US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(x=sex, y=length, </a:t>
            </a:r>
            <a:r>
              <a:rPr lang="en-US" sz="1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fill=sex</a:t>
            </a:r>
            <a:r>
              <a:rPr lang="en-US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))+</a:t>
            </a:r>
          </a:p>
          <a:p>
            <a:r>
              <a:rPr lang="en-US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geom_violin</a:t>
            </a:r>
            <a:r>
              <a:rPr lang="en-US" sz="1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(trim=FALSE, linewidth=1, </a:t>
            </a:r>
            <a:r>
              <a:rPr lang="en-US" sz="14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US" sz="1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=FALSE</a:t>
            </a:r>
            <a:r>
              <a:rPr lang="en-US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)+</a:t>
            </a:r>
          </a:p>
          <a:p>
            <a:r>
              <a:rPr lang="en-US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ylab</a:t>
            </a:r>
            <a:r>
              <a:rPr lang="en-US" sz="1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("Length (cm)")+</a:t>
            </a:r>
          </a:p>
          <a:p>
            <a:r>
              <a:rPr lang="en-US" sz="1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scale_fill_brewer</a:t>
            </a:r>
            <a:r>
              <a:rPr lang="en-US" sz="1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(palette="Dark2")+</a:t>
            </a:r>
          </a:p>
          <a:p>
            <a:r>
              <a:rPr lang="en-US" sz="1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stat_summary</a:t>
            </a:r>
            <a:r>
              <a:rPr lang="en-US" sz="1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</a:t>
            </a:r>
            <a:r>
              <a:rPr lang="en-US" sz="1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"point", fun = median, </a:t>
            </a:r>
            <a:r>
              <a:rPr lang="en-US" sz="14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US" sz="1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=FALSE</a:t>
            </a:r>
            <a:r>
              <a:rPr lang="en-US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352" y="104126"/>
            <a:ext cx="11665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4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  <a:r>
              <a:rPr lang="en-GB" sz="4000" b="1" kern="0" dirty="0">
                <a:solidFill>
                  <a:srgbClr val="C00000"/>
                </a:solidFill>
              </a:rPr>
              <a:t>: </a:t>
            </a:r>
            <a:r>
              <a:rPr lang="en-GB" sz="4000" b="1" dirty="0">
                <a:solidFill>
                  <a:schemeClr val="tx2"/>
                </a:solidFill>
              </a:rPr>
              <a:t>Data exploration</a:t>
            </a:r>
            <a:r>
              <a:rPr lang="en-GB" sz="4000" b="1" dirty="0">
                <a:solidFill>
                  <a:srgbClr val="0070C0"/>
                </a:solidFill>
              </a:rPr>
              <a:t> </a:t>
            </a:r>
            <a:r>
              <a:rPr lang="en-GB" sz="4000" b="1" dirty="0">
                <a:solidFill>
                  <a:schemeClr val="tx2"/>
                </a:solidFill>
              </a:rPr>
              <a:t>-</a:t>
            </a:r>
            <a:r>
              <a:rPr lang="en-GB" sz="4000" b="1" dirty="0">
                <a:solidFill>
                  <a:srgbClr val="0070C0"/>
                </a:solidFill>
              </a:rPr>
              <a:t> </a:t>
            </a:r>
            <a:r>
              <a:rPr lang="en-GB" sz="3600" b="1" dirty="0">
                <a:solidFill>
                  <a:srgbClr val="9A1865"/>
                </a:solidFill>
              </a:rPr>
              <a:t>Boxplots and </a:t>
            </a:r>
            <a:r>
              <a:rPr lang="en-GB" sz="3600" b="1" dirty="0" err="1">
                <a:solidFill>
                  <a:srgbClr val="9A1865"/>
                </a:solidFill>
              </a:rPr>
              <a:t>violinplots</a:t>
            </a:r>
            <a:endParaRPr lang="en-GB" sz="3600" b="1" dirty="0">
              <a:solidFill>
                <a:srgbClr val="9A18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10834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352" y="95725"/>
            <a:ext cx="83897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GB" sz="4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  <a:r>
              <a:rPr lang="en-GB" sz="4000" b="1" kern="0" dirty="0">
                <a:solidFill>
                  <a:srgbClr val="C00000"/>
                </a:solidFill>
              </a:rPr>
              <a:t>: </a:t>
            </a:r>
            <a:r>
              <a:rPr lang="en-GB" sz="4000" b="1" dirty="0">
                <a:solidFill>
                  <a:schemeClr val="tx2"/>
                </a:solidFill>
              </a:rPr>
              <a:t>Data exploration</a:t>
            </a:r>
            <a:r>
              <a:rPr lang="en-GB" sz="4400" b="1" dirty="0">
                <a:solidFill>
                  <a:schemeClr val="tx2"/>
                </a:solidFill>
              </a:rPr>
              <a:t> - </a:t>
            </a:r>
            <a:r>
              <a:rPr lang="en-GB" sz="3600" b="1" dirty="0">
                <a:solidFill>
                  <a:srgbClr val="9A1865"/>
                </a:solidFill>
              </a:rPr>
              <a:t>Histograms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6866" y="908720"/>
            <a:ext cx="11017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(length, 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fill=sex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))+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geom_histogram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binwidth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4.5, colour="black", 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FALSE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+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scale_fill_brewer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(palette="Dark2")+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facet_grid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(cols=vars(sex))</a:t>
            </a:r>
          </a:p>
        </p:txBody>
      </p:sp>
      <p:sp>
        <p:nvSpPr>
          <p:cNvPr id="4" name="AutoShape 2" descr="http://127.0.0.1:21875/chunk_output/8B0DD79E44EF4660/65C0366E/caqx5w8h9zlo0/000003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711" y="2708920"/>
            <a:ext cx="6334577" cy="390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285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AF46E9-3D6A-4515-ADD5-A7F034D54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935" y="3263025"/>
            <a:ext cx="5384813" cy="34267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1560" y="145990"/>
            <a:ext cx="83229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GB" sz="4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  <a:r>
              <a:rPr lang="en-GB" sz="4000" b="1" kern="0" dirty="0">
                <a:solidFill>
                  <a:srgbClr val="C00000"/>
                </a:solidFill>
              </a:rPr>
              <a:t>: </a:t>
            </a:r>
            <a:r>
              <a:rPr lang="en-GB" sz="4000" b="1" dirty="0">
                <a:solidFill>
                  <a:schemeClr val="tx2"/>
                </a:solidFill>
              </a:rPr>
              <a:t>Data exploration</a:t>
            </a:r>
            <a:r>
              <a:rPr lang="en-GB" sz="4400" b="1" dirty="0">
                <a:solidFill>
                  <a:schemeClr val="tx2"/>
                </a:solidFill>
              </a:rPr>
              <a:t> - </a:t>
            </a:r>
            <a:r>
              <a:rPr lang="en-GB" sz="3600" b="1" dirty="0" err="1">
                <a:solidFill>
                  <a:srgbClr val="9A1865"/>
                </a:solidFill>
              </a:rPr>
              <a:t>Stripcharts</a:t>
            </a:r>
            <a:endParaRPr lang="en-GB" sz="4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1560" y="1058306"/>
            <a:ext cx="108231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sex,y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=length, 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colour=sex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 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size=4, width=0.2,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FALSE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ylab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("Length (cm)")+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scale_colour_brewer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(palette="Dark2")+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xlab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(NULL)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stat_summary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="crossbar", fun=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mean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colour="black", linewidth=0.5, width=0.6)</a:t>
            </a:r>
          </a:p>
        </p:txBody>
      </p:sp>
      <p:sp>
        <p:nvSpPr>
          <p:cNvPr id="4" name="AutoShape 2" descr="http://127.0.0.1:37929/chunk_output/DB983485CB041FC4/0E96EF44/cv36n5qwsmc4a/000025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68508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5AF97-4F09-4291-8600-B2B9574BC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222" y="2180897"/>
            <a:ext cx="5114057" cy="325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0EEC1A-EEB0-41A8-88A0-6D9BD3457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94" y="2181844"/>
            <a:ext cx="5112569" cy="32534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3972" y="48927"/>
            <a:ext cx="118134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GB" sz="4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  <a:r>
              <a:rPr lang="en-GB" sz="4000" b="1" u="sng" kern="0" dirty="0">
                <a:solidFill>
                  <a:srgbClr val="C00000"/>
                </a:solidFill>
              </a:rPr>
              <a:t> extra</a:t>
            </a:r>
            <a:r>
              <a:rPr lang="en-GB" sz="4000" b="1" kern="0" dirty="0">
                <a:solidFill>
                  <a:srgbClr val="C00000"/>
                </a:solidFill>
              </a:rPr>
              <a:t>: </a:t>
            </a:r>
            <a:r>
              <a:rPr lang="en-GB" sz="4000" b="1" dirty="0">
                <a:solidFill>
                  <a:schemeClr val="tx2"/>
                </a:solidFill>
              </a:rPr>
              <a:t>Data exploration</a:t>
            </a:r>
            <a:r>
              <a:rPr lang="en-GB" sz="4400" b="1" dirty="0">
                <a:solidFill>
                  <a:schemeClr val="tx2"/>
                </a:solidFill>
              </a:rPr>
              <a:t> - </a:t>
            </a:r>
            <a:r>
              <a:rPr lang="en-GB" sz="3600" b="1" dirty="0">
                <a:solidFill>
                  <a:srgbClr val="9A1865"/>
                </a:solidFill>
              </a:rPr>
              <a:t>Combinations/overlays</a:t>
            </a:r>
            <a:endParaRPr lang="en-GB" sz="36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AutoShape 2" descr="http://127.0.0.1:32671/chunk_output/DB9834851D46B5E9/0E96EF44/ccyw9h28oy3lm/00000b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CEE63F-8F8D-459B-B2AB-BE8E2B48F139}"/>
              </a:ext>
            </a:extLst>
          </p:cNvPr>
          <p:cNvSpPr txBox="1"/>
          <p:nvPr/>
        </p:nvSpPr>
        <p:spPr>
          <a:xfrm>
            <a:off x="206158" y="944227"/>
            <a:ext cx="11002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Explore data using 2 different combinations/overlays of graphs</a:t>
            </a:r>
          </a:p>
        </p:txBody>
      </p:sp>
    </p:spTree>
    <p:extLst>
      <p:ext uri="{BB962C8B-B14F-4D97-AF65-F5344CB8AC3E}">
        <p14:creationId xmlns:p14="http://schemas.microsoft.com/office/powerpoint/2010/main" val="400324203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2206BA-DC1C-48C7-BC0E-799D352F5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565" y="1230085"/>
            <a:ext cx="5913045" cy="37628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489D24-DE1D-4046-A793-563BAF16C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86" y="2129156"/>
            <a:ext cx="3824131" cy="2433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964" y="909142"/>
            <a:ext cx="45961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(x=sex, y=length)) +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geom_violin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+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(width=0.2)</a:t>
            </a:r>
          </a:p>
          <a:p>
            <a:endParaRPr lang="en-GB" sz="18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3972" y="48927"/>
            <a:ext cx="118134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GB" sz="4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  <a:r>
              <a:rPr lang="en-GB" sz="4000" b="1" u="sng" kern="0" dirty="0">
                <a:solidFill>
                  <a:srgbClr val="C00000"/>
                </a:solidFill>
              </a:rPr>
              <a:t> extra</a:t>
            </a:r>
            <a:r>
              <a:rPr lang="en-GB" sz="4000" b="1" kern="0" dirty="0">
                <a:solidFill>
                  <a:srgbClr val="C00000"/>
                </a:solidFill>
              </a:rPr>
              <a:t>: </a:t>
            </a:r>
            <a:r>
              <a:rPr lang="en-GB" sz="4000" b="1" dirty="0">
                <a:solidFill>
                  <a:schemeClr val="tx2"/>
                </a:solidFill>
              </a:rPr>
              <a:t>Data exploration</a:t>
            </a:r>
            <a:r>
              <a:rPr lang="en-GB" sz="4400" b="1" dirty="0">
                <a:solidFill>
                  <a:schemeClr val="tx2"/>
                </a:solidFill>
              </a:rPr>
              <a:t> - </a:t>
            </a:r>
            <a:r>
              <a:rPr lang="en-GB" sz="3600" b="1" dirty="0">
                <a:solidFill>
                  <a:srgbClr val="9A1865"/>
                </a:solidFill>
              </a:rPr>
              <a:t>Combinations/overlays</a:t>
            </a:r>
            <a:endParaRPr lang="en-GB" sz="3600" b="1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28" y="4728844"/>
            <a:ext cx="1209337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sex,y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=length, 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fill=sex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 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geom_violin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(linewidth=1, 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trim = FALSE, alpha=0.2,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=FALSE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	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(width=0.2,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outlier.size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=5,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outlier.colour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darkred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=FALSE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scale_fill_brewer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(palette="Dark2")+</a:t>
            </a:r>
          </a:p>
          <a:p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	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ylab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("Length (cm)")+</a:t>
            </a:r>
          </a:p>
          <a:p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	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xlab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(NULL)+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	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scale_x_discrete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(labels=c("female"="Female", "male"="Male"), limits =c("male", "female"))</a:t>
            </a:r>
          </a:p>
        </p:txBody>
      </p:sp>
      <p:sp>
        <p:nvSpPr>
          <p:cNvPr id="7" name="AutoShape 2" descr="http://127.0.0.1:32671/chunk_output/DB9834851D46B5E9/0E96EF44/ccyw9h28oy3lm/00000b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297498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AF46D7-D31D-4287-B2C3-D01D4C1C6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544" y="1649043"/>
            <a:ext cx="5894950" cy="37513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FC8738-A70C-43C4-A236-53376FEF5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58" y="2276068"/>
            <a:ext cx="4200414" cy="26729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544" y="836712"/>
            <a:ext cx="50097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(x=sex, y=length)) +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()+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3972" y="48927"/>
            <a:ext cx="118134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GB" sz="4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  <a:r>
              <a:rPr lang="en-GB" sz="4000" b="1" u="sng" kern="0" dirty="0">
                <a:solidFill>
                  <a:srgbClr val="C00000"/>
                </a:solidFill>
              </a:rPr>
              <a:t> extra</a:t>
            </a:r>
            <a:r>
              <a:rPr lang="en-GB" sz="4000" b="1" kern="0" dirty="0">
                <a:solidFill>
                  <a:srgbClr val="C00000"/>
                </a:solidFill>
              </a:rPr>
              <a:t>: </a:t>
            </a:r>
            <a:r>
              <a:rPr lang="en-GB" sz="4000" b="1" dirty="0">
                <a:solidFill>
                  <a:schemeClr val="tx2"/>
                </a:solidFill>
              </a:rPr>
              <a:t>Data exploration</a:t>
            </a:r>
            <a:r>
              <a:rPr lang="en-GB" sz="4400" b="1" dirty="0">
                <a:solidFill>
                  <a:schemeClr val="tx2"/>
                </a:solidFill>
              </a:rPr>
              <a:t> - </a:t>
            </a:r>
            <a:r>
              <a:rPr lang="en-GB" sz="3600" b="1" dirty="0">
                <a:solidFill>
                  <a:srgbClr val="9A1865"/>
                </a:solidFill>
              </a:rPr>
              <a:t>Combinations/overlays</a:t>
            </a:r>
            <a:endParaRPr lang="en-GB" sz="3600" b="1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85" y="4949059"/>
            <a:ext cx="11953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(x=sex, y=length)) +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outlier.shape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=NA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)+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stat_boxplot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errorbar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width=0.2)+	    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width=0.1, 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size=2, alpha=0.5, colour="red")+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	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ylab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("Length (cm)")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4283AD-421C-4910-B85A-30D118FBC91E}"/>
              </a:ext>
            </a:extLst>
          </p:cNvPr>
          <p:cNvSpPr/>
          <p:nvPr/>
        </p:nvSpPr>
        <p:spPr>
          <a:xfrm>
            <a:off x="2783632" y="5544391"/>
            <a:ext cx="2376264" cy="28803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083821-FA96-47BB-8C04-B3A2CECF6203}"/>
              </a:ext>
            </a:extLst>
          </p:cNvPr>
          <p:cNvSpPr/>
          <p:nvPr/>
        </p:nvSpPr>
        <p:spPr>
          <a:xfrm>
            <a:off x="1304925" y="4267200"/>
            <a:ext cx="581025" cy="393827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96C5717-FA75-4E01-B7F8-783C2B353D0E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1885950" y="4467225"/>
            <a:ext cx="2085814" cy="1077166"/>
          </a:xfrm>
          <a:prstGeom prst="straightConnector1">
            <a:avLst/>
          </a:prstGeom>
          <a:ln w="1905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C736FB9-BDC9-460D-E4A3-DF5ED206C844}"/>
              </a:ext>
            </a:extLst>
          </p:cNvPr>
          <p:cNvCxnSpPr>
            <a:cxnSpLocks/>
          </p:cNvCxnSpPr>
          <p:nvPr/>
        </p:nvCxnSpPr>
        <p:spPr>
          <a:xfrm flipH="1">
            <a:off x="5159896" y="4781550"/>
            <a:ext cx="2469629" cy="906857"/>
          </a:xfrm>
          <a:prstGeom prst="straightConnector1">
            <a:avLst/>
          </a:prstGeom>
          <a:ln w="1905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79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8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690682" y="2816932"/>
            <a:ext cx="8810636" cy="12241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800" b="1" kern="0" dirty="0">
                <a:solidFill>
                  <a:srgbClr val="002060"/>
                </a:solidFill>
                <a:latin typeface="+mn-lt"/>
              </a:rPr>
              <a:t>Checking the assumptions</a:t>
            </a:r>
          </a:p>
        </p:txBody>
      </p:sp>
    </p:spTree>
    <p:extLst>
      <p:ext uri="{BB962C8B-B14F-4D97-AF65-F5344CB8AC3E}">
        <p14:creationId xmlns:p14="http://schemas.microsoft.com/office/powerpoint/2010/main" val="297318072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9B8DC98-5321-41BE-92A4-EC42A5C8A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661" y="1575956"/>
            <a:ext cx="6144677" cy="3933742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092547" y="218356"/>
            <a:ext cx="8006907" cy="7780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Normality assumption: QQ Plot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9A1865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72275" y="1052736"/>
            <a:ext cx="522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QQ plot=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uantile –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uantile plot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1483069" y="3056117"/>
            <a:ext cx="2630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coyotes (residuals)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45539" y="5509698"/>
            <a:ext cx="2936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Equivalent dataset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sample size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P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erfectly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normal distribution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21938" y="3986982"/>
            <a:ext cx="3155031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339933"/>
                </a:solidFill>
              </a:rPr>
              <a:t>Normality </a:t>
            </a:r>
            <a:r>
              <a:rPr lang="en-GB" sz="2800" b="1" dirty="0">
                <a:solidFill>
                  <a:srgbClr val="339933"/>
                </a:solidFill>
                <a:sym typeface="Wingdings"/>
              </a:rPr>
              <a:t> (</a:t>
            </a:r>
            <a:r>
              <a:rPr lang="en-GB" sz="2800" b="1" dirty="0" err="1">
                <a:solidFill>
                  <a:srgbClr val="339933"/>
                </a:solidFill>
                <a:sym typeface="Wingdings"/>
              </a:rPr>
              <a:t>ish</a:t>
            </a:r>
            <a:r>
              <a:rPr lang="en-GB" sz="2800" b="1" dirty="0">
                <a:solidFill>
                  <a:srgbClr val="339933"/>
                </a:solidFill>
                <a:sym typeface="Wingdings"/>
              </a:rPr>
              <a:t>)</a:t>
            </a:r>
            <a:endParaRPr lang="en-GB" sz="2800" b="1" dirty="0">
              <a:solidFill>
                <a:srgbClr val="33993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F9347D-A595-4E93-9B7F-4614638C2E46}"/>
              </a:ext>
            </a:extLst>
          </p:cNvPr>
          <p:cNvSpPr txBox="1"/>
          <p:nvPr/>
        </p:nvSpPr>
        <p:spPr>
          <a:xfrm>
            <a:off x="4533602" y="5439315"/>
            <a:ext cx="350352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Theoretical normal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distribution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693679-2097-38EF-019C-18A66ECA6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30598"/>
            <a:ext cx="3157029" cy="2421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BB7A21-C9FD-EBE3-3BFF-C53655EEDD66}"/>
              </a:ext>
            </a:extLst>
          </p:cNvPr>
          <p:cNvSpPr txBox="1"/>
          <p:nvPr/>
        </p:nvSpPr>
        <p:spPr>
          <a:xfrm>
            <a:off x="380067" y="4063926"/>
            <a:ext cx="141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Poor QQ plot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479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2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0753" y="1590704"/>
            <a:ext cx="10075135" cy="197628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342874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</a:rPr>
              <a:t>Cells, worms, etc. = many ‘individuals’:</a:t>
            </a:r>
          </a:p>
          <a:p>
            <a:pPr marL="1257207" lvl="2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srgbClr val="0070C0"/>
                </a:solidFill>
              </a:rPr>
              <a:t>What is ‘n’ in cell culture experiments?</a:t>
            </a:r>
            <a:endParaRPr lang="en-GB" sz="11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991" y="3284129"/>
            <a:ext cx="697053" cy="798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209" y="3476347"/>
            <a:ext cx="2286000" cy="561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2572" y="3282051"/>
            <a:ext cx="2705100" cy="6191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93754" y="4503110"/>
            <a:ext cx="1881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prstClr val="black"/>
                </a:solidFill>
              </a:rPr>
              <a:t>Vial of frozen cells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47628" y="4491683"/>
            <a:ext cx="2277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prstClr val="black"/>
                </a:solidFill>
              </a:rPr>
              <a:t>Dishes, flasks, wells, 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prstClr val="black"/>
                </a:solidFill>
              </a:rPr>
              <a:t>Cells in culture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prstClr val="black"/>
                </a:solidFill>
              </a:rPr>
              <a:t>Point of Treatment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0281" y="3059668"/>
            <a:ext cx="877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prstClr val="black"/>
                </a:solidFill>
              </a:rPr>
              <a:t>Control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39017" y="3059668"/>
            <a:ext cx="1156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prstClr val="black"/>
                </a:solidFill>
              </a:rPr>
              <a:t>Treatment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22" y="3397828"/>
            <a:ext cx="8124873" cy="8255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7371239" y="4272277"/>
            <a:ext cx="26270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prstClr val="black"/>
                </a:solidFill>
              </a:rPr>
              <a:t>Glass slides, microarrays,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prstClr val="black"/>
                </a:solidFill>
              </a:rPr>
              <a:t>lanes in gel, wells in plate,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prstClr val="black"/>
                </a:solidFill>
              </a:rPr>
              <a:t>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prstClr val="black"/>
                </a:solidFill>
              </a:rPr>
              <a:t>Point of Measurements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2BAD9676-D182-4115-B998-395F4C2B64F5}"/>
              </a:ext>
            </a:extLst>
          </p:cNvPr>
          <p:cNvSpPr txBox="1">
            <a:spLocks noChangeArrowheads="1"/>
          </p:cNvSpPr>
          <p:nvPr/>
        </p:nvSpPr>
        <p:spPr>
          <a:xfrm>
            <a:off x="497082" y="225858"/>
            <a:ext cx="11197836" cy="7307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Technical versus biological replicates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always easy to tell the difference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86733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6899B5-9553-4676-B95C-88B082E1F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145" y="3901436"/>
            <a:ext cx="5717481" cy="2952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088450-A332-4A23-B6CC-3F5C4DCFC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312" y="1031219"/>
            <a:ext cx="4429099" cy="2835451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171564" y="218356"/>
            <a:ext cx="7848872" cy="7780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Normality assumption: QQ plot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9A1865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5328" y="4961995"/>
            <a:ext cx="4150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ggqqplot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(coyote, x = "length", </a:t>
            </a:r>
          </a:p>
          <a:p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facet.by = “sex"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+ 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theme_bw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endParaRPr lang="fr-FR" sz="1600" b="1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0209" y="1896005"/>
            <a:ext cx="51219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model  &lt;-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aov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(length ~ sex,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data = coyote)</a:t>
            </a:r>
          </a:p>
          <a:p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ggqqplot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residuals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(model)) +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theme_bw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endParaRPr lang="fr-FR" sz="1600" b="1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AEAEC8-D60B-4E6E-B488-29384120C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4885" y="2385596"/>
            <a:ext cx="3009427" cy="185724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9C71477-0713-4048-B41C-AD0199EA6307}"/>
              </a:ext>
            </a:extLst>
          </p:cNvPr>
          <p:cNvSpPr/>
          <p:nvPr/>
        </p:nvSpPr>
        <p:spPr>
          <a:xfrm>
            <a:off x="5584138" y="6181725"/>
            <a:ext cx="474347" cy="3238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639F07-240D-43F5-A5DB-4CFE10547C99}"/>
              </a:ext>
            </a:extLst>
          </p:cNvPr>
          <p:cNvSpPr/>
          <p:nvPr/>
        </p:nvSpPr>
        <p:spPr>
          <a:xfrm>
            <a:off x="9956113" y="3777610"/>
            <a:ext cx="474347" cy="3238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68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63B1E-E9CB-266C-6E05-A1F958B6F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F001FF-9C8F-7D0F-0C73-F9222B806BBB}"/>
              </a:ext>
            </a:extLst>
          </p:cNvPr>
          <p:cNvSpPr txBox="1"/>
          <p:nvPr/>
        </p:nvSpPr>
        <p:spPr>
          <a:xfrm>
            <a:off x="191344" y="848489"/>
            <a:ext cx="891044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First assumption: </a:t>
            </a:r>
            <a:r>
              <a:rPr lang="en-GB" sz="2000" b="1" dirty="0">
                <a:latin typeface="+mn-lt"/>
              </a:rPr>
              <a:t>Normality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Shapiro-Wilk test  </a:t>
            </a:r>
            <a:r>
              <a:rPr lang="en-GB" sz="24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shapiro_test</a:t>
            </a:r>
            <a:r>
              <a:rPr lang="en-GB" sz="2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400" dirty="0">
                <a:solidFill>
                  <a:srgbClr val="385723"/>
                </a:solidFill>
                <a:latin typeface="+mn-lt"/>
                <a:cs typeface="Courier New" panose="02070309020205020404" pitchFamily="49" charset="0"/>
              </a:rPr>
              <a:t># </a:t>
            </a:r>
            <a:r>
              <a:rPr lang="en-GB" sz="2400" dirty="0" err="1">
                <a:solidFill>
                  <a:srgbClr val="385723"/>
                </a:solidFill>
                <a:latin typeface="+mn-lt"/>
                <a:cs typeface="Courier New" panose="02070309020205020404" pitchFamily="49" charset="0"/>
              </a:rPr>
              <a:t>rstatix</a:t>
            </a:r>
            <a:r>
              <a:rPr lang="en-GB" sz="2400" dirty="0">
                <a:solidFill>
                  <a:srgbClr val="385723"/>
                </a:solidFill>
                <a:latin typeface="+mn-lt"/>
                <a:cs typeface="Courier New" panose="02070309020205020404" pitchFamily="49" charset="0"/>
              </a:rPr>
              <a:t> package #</a:t>
            </a:r>
            <a:endParaRPr lang="en-GB" sz="2400" dirty="0">
              <a:solidFill>
                <a:srgbClr val="385723"/>
              </a:solidFill>
              <a:latin typeface="+mn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Based on the correlation between the data and the corresponding normal scores</a:t>
            </a:r>
            <a:r>
              <a:rPr lang="en-GB" sz="2000" b="1" dirty="0">
                <a:solidFill>
                  <a:srgbClr val="7030A0"/>
                </a:solidFill>
                <a:latin typeface="+mn-lt"/>
                <a:cs typeface="Courier New" panose="02070309020205020404" pitchFamily="49" charset="0"/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en-GB" sz="1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B147CB-7CA8-4F70-1D64-39DC20A19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219" y="3232183"/>
            <a:ext cx="3574936" cy="816559"/>
          </a:xfrm>
          <a:prstGeom prst="rect">
            <a:avLst/>
          </a:prstGeom>
        </p:spPr>
      </p:pic>
      <p:sp>
        <p:nvSpPr>
          <p:cNvPr id="165890" name="Rectangle 2">
            <a:extLst>
              <a:ext uri="{FF2B5EF4-FFF2-40B4-BE49-F238E27FC236}">
                <a16:creationId xmlns:a16="http://schemas.microsoft.com/office/drawing/2014/main" id="{18BA9A4A-F35C-7C5B-20F1-F2CAC8B67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288BE0-D9A6-6B47-B556-6EB2E4FA3D84}"/>
              </a:ext>
            </a:extLst>
          </p:cNvPr>
          <p:cNvSpPr txBox="1"/>
          <p:nvPr/>
        </p:nvSpPr>
        <p:spPr>
          <a:xfrm>
            <a:off x="5053895" y="2324195"/>
            <a:ext cx="3023585" cy="830997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group_by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(sex)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shapiro_test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(length)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65604627-C162-2D9C-B4FC-CC2956A75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106" y="188641"/>
            <a:ext cx="871378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Assumptions of Parametric Data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DA2709-DC73-22B5-4538-C10EC7AD3705}"/>
              </a:ext>
            </a:extLst>
          </p:cNvPr>
          <p:cNvSpPr txBox="1"/>
          <p:nvPr/>
        </p:nvSpPr>
        <p:spPr>
          <a:xfrm>
            <a:off x="513778" y="5367885"/>
            <a:ext cx="3517310" cy="584775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levene_test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(length ~ sex)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8A28D7-F915-7444-D3B8-ABB2865DA4EC}"/>
              </a:ext>
            </a:extLst>
          </p:cNvPr>
          <p:cNvSpPr txBox="1"/>
          <p:nvPr/>
        </p:nvSpPr>
        <p:spPr>
          <a:xfrm>
            <a:off x="2177524" y="6206028"/>
            <a:ext cx="3602268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339933"/>
                </a:solidFill>
              </a:rPr>
              <a:t>Homogeneity in variance </a:t>
            </a:r>
            <a:r>
              <a:rPr lang="en-GB" sz="2800" b="1" dirty="0">
                <a:solidFill>
                  <a:srgbClr val="339933"/>
                </a:solidFill>
                <a:sym typeface="Wingdings"/>
              </a:rPr>
              <a:t></a:t>
            </a:r>
            <a:endParaRPr lang="en-GB" sz="2800" b="1" dirty="0">
              <a:solidFill>
                <a:srgbClr val="339933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C5B249-FBAE-CC93-8964-96EFD5CA420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101785" y="771498"/>
            <a:ext cx="3025071" cy="2558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9C79E9-6EC2-ADD4-68AD-8686BA3570AF}"/>
              </a:ext>
            </a:extLst>
          </p:cNvPr>
          <p:cNvSpPr txBox="1"/>
          <p:nvPr/>
        </p:nvSpPr>
        <p:spPr>
          <a:xfrm>
            <a:off x="7713706" y="4221451"/>
            <a:ext cx="4286950" cy="2554545"/>
          </a:xfrm>
          <a:prstGeom prst="rect">
            <a:avLst/>
          </a:prstGeom>
          <a:solidFill>
            <a:srgbClr val="DEEBF7">
              <a:alpha val="74118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Normality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endParaRPr lang="en-GB" sz="2000" b="1" dirty="0"/>
          </a:p>
          <a:p>
            <a:r>
              <a:rPr lang="en-GB" sz="2000" dirty="0"/>
              <a:t>Other classic: D’Agostino-Pearson test</a:t>
            </a:r>
          </a:p>
          <a:p>
            <a:r>
              <a:rPr lang="fr-FR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dagoTest() </a:t>
            </a:r>
            <a:r>
              <a:rPr lang="en-GB" sz="2000" dirty="0">
                <a:solidFill>
                  <a:srgbClr val="385723"/>
                </a:solidFill>
              </a:rPr>
              <a:t># </a:t>
            </a:r>
            <a:r>
              <a:rPr lang="en-GB" sz="2000" dirty="0" err="1">
                <a:solidFill>
                  <a:srgbClr val="385723"/>
                </a:solidFill>
              </a:rPr>
              <a:t>fBasics</a:t>
            </a:r>
            <a:r>
              <a:rPr lang="en-GB" sz="2000" dirty="0">
                <a:solidFill>
                  <a:srgbClr val="385723"/>
                </a:solidFill>
              </a:rPr>
              <a:t> package #</a:t>
            </a:r>
            <a:endParaRPr lang="fr-FR" sz="2000" dirty="0">
              <a:solidFill>
                <a:srgbClr val="7030A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000" b="1" dirty="0"/>
              <a:t>Homoscedasticity</a:t>
            </a:r>
          </a:p>
          <a:p>
            <a:r>
              <a:rPr lang="en-GB" sz="2000" dirty="0">
                <a:latin typeface="+mn-lt"/>
              </a:rPr>
              <a:t>More robust: Brown-Forsythe test</a:t>
            </a:r>
          </a:p>
          <a:p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bf.test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r>
              <a:rPr lang="en-GB" sz="2000" dirty="0">
                <a:solidFill>
                  <a:srgbClr val="385723"/>
                </a:solidFill>
                <a:latin typeface="+mn-lt"/>
              </a:rPr>
              <a:t># </a:t>
            </a:r>
            <a:r>
              <a:rPr lang="en-GB" sz="2000" dirty="0" err="1">
                <a:solidFill>
                  <a:srgbClr val="385723"/>
                </a:solidFill>
                <a:latin typeface="+mn-lt"/>
              </a:rPr>
              <a:t>onewaytests</a:t>
            </a:r>
            <a:r>
              <a:rPr lang="en-GB" sz="2000" dirty="0">
                <a:solidFill>
                  <a:srgbClr val="385723"/>
                </a:solidFill>
                <a:latin typeface="+mn-lt"/>
              </a:rPr>
              <a:t> package #</a:t>
            </a:r>
            <a:endParaRPr lang="en-GB" sz="20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000" dirty="0">
                <a:latin typeface="+mn-lt"/>
                <a:cs typeface="Courier New" panose="02070309020205020404" pitchFamily="49" charset="0"/>
              </a:rPr>
              <a:t>Other classic: Bartlett test</a:t>
            </a:r>
          </a:p>
          <a:p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bartlett.test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endParaRPr lang="fr-FR" sz="2000" dirty="0">
              <a:solidFill>
                <a:srgbClr val="7030A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942C54-A131-9771-7C7C-FF0288792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9137" y="5320869"/>
            <a:ext cx="3322608" cy="624894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AFC5C46-B34A-8A1E-88B4-B48CD358E17C}"/>
              </a:ext>
            </a:extLst>
          </p:cNvPr>
          <p:cNvSpPr/>
          <p:nvPr/>
        </p:nvSpPr>
        <p:spPr>
          <a:xfrm>
            <a:off x="7470183" y="3282458"/>
            <a:ext cx="844204" cy="71600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7314E91-A99B-2F94-A8B5-C706F49A69DD}"/>
              </a:ext>
            </a:extLst>
          </p:cNvPr>
          <p:cNvSpPr/>
          <p:nvPr/>
        </p:nvSpPr>
        <p:spPr>
          <a:xfrm>
            <a:off x="6529559" y="5339606"/>
            <a:ext cx="948000" cy="60615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94938-094C-698F-9F65-09C3C3911CE6}"/>
              </a:ext>
            </a:extLst>
          </p:cNvPr>
          <p:cNvSpPr txBox="1"/>
          <p:nvPr/>
        </p:nvSpPr>
        <p:spPr>
          <a:xfrm>
            <a:off x="678818" y="2324858"/>
            <a:ext cx="3887603" cy="830997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model  &lt;-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aov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(length ~ sex,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data = coyote)</a:t>
            </a:r>
          </a:p>
          <a:p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shapiro_test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(residuals(model))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09D454-A341-7806-4D8A-BDF12DCBA1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576" y="3274940"/>
            <a:ext cx="2743583" cy="4858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DF1DEE-871A-1DF7-B78B-947281516625}"/>
              </a:ext>
            </a:extLst>
          </p:cNvPr>
          <p:cNvSpPr txBox="1"/>
          <p:nvPr/>
        </p:nvSpPr>
        <p:spPr>
          <a:xfrm>
            <a:off x="212391" y="440251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 assumption: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Homoscedasticity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Levene test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levene_test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D474ADCB-048D-4804-0B23-C72220109506}"/>
              </a:ext>
            </a:extLst>
          </p:cNvPr>
          <p:cNvSpPr/>
          <p:nvPr/>
        </p:nvSpPr>
        <p:spPr>
          <a:xfrm>
            <a:off x="2983857" y="3234755"/>
            <a:ext cx="638101" cy="52322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15DB79-A332-7CB4-4FC9-25D505E745DD}"/>
              </a:ext>
            </a:extLst>
          </p:cNvPr>
          <p:cNvSpPr txBox="1"/>
          <p:nvPr/>
        </p:nvSpPr>
        <p:spPr>
          <a:xfrm>
            <a:off x="2759504" y="3851222"/>
            <a:ext cx="1792478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339933"/>
                </a:solidFill>
              </a:rPr>
              <a:t>Normality </a:t>
            </a:r>
            <a:r>
              <a:rPr lang="en-GB" sz="2800" b="1" dirty="0">
                <a:solidFill>
                  <a:srgbClr val="339933"/>
                </a:solidFill>
                <a:sym typeface="Wingdings"/>
              </a:rPr>
              <a:t></a:t>
            </a:r>
            <a:endParaRPr lang="en-GB" sz="2800" b="1" dirty="0">
              <a:solidFill>
                <a:srgbClr val="339933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8E0552-F60A-DC36-1B0E-0523B368C277}"/>
              </a:ext>
            </a:extLst>
          </p:cNvPr>
          <p:cNvSpPr txBox="1"/>
          <p:nvPr/>
        </p:nvSpPr>
        <p:spPr>
          <a:xfrm>
            <a:off x="7714550" y="3794241"/>
            <a:ext cx="42861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options: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</a:rPr>
              <a:t> Core 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340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" grpId="0" animBg="1"/>
      <p:bldP spid="20" grpId="0" animBg="1"/>
      <p:bldP spid="15" grpId="0"/>
      <p:bldP spid="19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337D2-745A-71E3-76F9-0566A0ACD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624FDC-CCE5-C7A6-25D5-69FD665B838C}"/>
              </a:ext>
            </a:extLst>
          </p:cNvPr>
          <p:cNvSpPr/>
          <p:nvPr/>
        </p:nvSpPr>
        <p:spPr>
          <a:xfrm>
            <a:off x="119336" y="1412776"/>
            <a:ext cx="11305256" cy="3500333"/>
          </a:xfrm>
          <a:prstGeom prst="roundRect">
            <a:avLst/>
          </a:prstGeom>
          <a:solidFill>
            <a:schemeClr val="accent1">
              <a:lumMod val="75000"/>
              <a:alpha val="10196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9FCFF3BE-F5B7-544F-2A40-CECC45DDE8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60648"/>
            <a:ext cx="8229600" cy="7920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+mn-lt"/>
              </a:rPr>
              <a:t>Independent Student’s </a:t>
            </a:r>
            <a:r>
              <a:rPr lang="en-GB" sz="4000" b="1" i="1" dirty="0">
                <a:solidFill>
                  <a:srgbClr val="9A1865"/>
                </a:solidFill>
                <a:latin typeface="+mn-lt"/>
              </a:rPr>
              <a:t>t</a:t>
            </a:r>
            <a:r>
              <a:rPr lang="en-GB" sz="4000" b="1" dirty="0">
                <a:solidFill>
                  <a:srgbClr val="9A1865"/>
                </a:solidFill>
                <a:latin typeface="+mn-lt"/>
              </a:rPr>
              <a:t>-test</a:t>
            </a:r>
            <a:br>
              <a:rPr lang="en-GB" sz="4000" b="1" dirty="0">
                <a:solidFill>
                  <a:srgbClr val="9A1865"/>
                </a:solidFill>
                <a:latin typeface="+mn-lt"/>
              </a:rPr>
            </a:br>
            <a:r>
              <a:rPr lang="en-GB" sz="3200" b="1" dirty="0">
                <a:solidFill>
                  <a:schemeClr val="tx2"/>
                </a:solidFill>
                <a:latin typeface="+mn-lt"/>
              </a:rPr>
              <a:t>To recap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A327CA-6C77-3632-54A4-5A934310CCE8}"/>
              </a:ext>
            </a:extLst>
          </p:cNvPr>
          <p:cNvSpPr txBox="1"/>
          <p:nvPr/>
        </p:nvSpPr>
        <p:spPr>
          <a:xfrm>
            <a:off x="335360" y="5661248"/>
            <a:ext cx="6346609" cy="646331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t_test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(length 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sex, 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var.equal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TRUE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FD2937EC-5C08-7D2E-ADE2-20F11C37A5FF}"/>
              </a:ext>
            </a:extLst>
          </p:cNvPr>
          <p:cNvSpPr txBox="1">
            <a:spLocks noChangeArrowheads="1"/>
          </p:cNvSpPr>
          <p:nvPr/>
        </p:nvSpPr>
        <p:spPr>
          <a:xfrm>
            <a:off x="263352" y="1512843"/>
            <a:ext cx="6005628" cy="6200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en-GB" sz="2800" b="1" kern="0" dirty="0">
                <a:solidFill>
                  <a:srgbClr val="0070C0"/>
                </a:solidFill>
                <a:latin typeface="+mn-lt"/>
              </a:rPr>
              <a:t>Data exploration and assumptions</a:t>
            </a: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1A024805-F753-E961-D491-FF40D7912EFE}"/>
              </a:ext>
            </a:extLst>
          </p:cNvPr>
          <p:cNvSpPr txBox="1">
            <a:spLocks noChangeArrowheads="1"/>
          </p:cNvSpPr>
          <p:nvPr/>
        </p:nvSpPr>
        <p:spPr>
          <a:xfrm>
            <a:off x="263352" y="4977391"/>
            <a:ext cx="6005628" cy="6200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en-GB" sz="2800" b="1" kern="0" dirty="0">
                <a:solidFill>
                  <a:srgbClr val="0070C0"/>
                </a:solidFill>
                <a:latin typeface="+mn-lt"/>
              </a:rPr>
              <a:t>Student’s t-test 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cs typeface="Courier New" panose="02070309020205020404" pitchFamily="49" charset="0"/>
              </a:rPr>
              <a:t>#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cs typeface="Courier New" panose="02070309020205020404" pitchFamily="49" charset="0"/>
              </a:rPr>
              <a:t>rstatix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cs typeface="Courier New" panose="02070309020205020404" pitchFamily="49" charset="0"/>
              </a:rPr>
              <a:t> package #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endParaRPr lang="en-GB" sz="2800" b="1" kern="0" dirty="0">
              <a:solidFill>
                <a:srgbClr val="CC0099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887734-6CF7-9BCA-51BD-02461D699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266" y="2298614"/>
            <a:ext cx="2817303" cy="1803600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12E52182-74DB-2120-7332-0C2F0127D8FE}"/>
              </a:ext>
            </a:extLst>
          </p:cNvPr>
          <p:cNvSpPr/>
          <p:nvPr/>
        </p:nvSpPr>
        <p:spPr>
          <a:xfrm rot="5400000">
            <a:off x="4112992" y="1059664"/>
            <a:ext cx="333754" cy="6457994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775862-ED40-8F0B-DCA5-2C167B10B4AF}"/>
              </a:ext>
            </a:extLst>
          </p:cNvPr>
          <p:cNvSpPr txBox="1"/>
          <p:nvPr/>
        </p:nvSpPr>
        <p:spPr>
          <a:xfrm>
            <a:off x="2002194" y="4345940"/>
            <a:ext cx="4555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A1865"/>
                </a:solidFill>
                <a:latin typeface="+mn-lt"/>
              </a:rPr>
              <a:t>Much more important/useful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2DC15D-6B34-9438-1F99-2AA5E0E81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406" y="2309607"/>
            <a:ext cx="2834229" cy="180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D380FE-4D39-A34F-0BD3-62F572FCA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951" y="1860245"/>
            <a:ext cx="3532245" cy="269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4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5" grpId="0" animBg="1"/>
      <p:bldP spid="6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98EE05-E3F6-4052-A629-2B99B1ECF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76" y="5309685"/>
            <a:ext cx="3973468" cy="914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1772816"/>
            <a:ext cx="5669771" cy="640135"/>
          </a:xfrm>
          <a:prstGeom prst="rect">
            <a:avLst/>
          </a:prstGeom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6632"/>
            <a:ext cx="8229600" cy="792088"/>
          </a:xfrm>
        </p:spPr>
        <p:txBody>
          <a:bodyPr/>
          <a:lstStyle/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+mn-lt"/>
              </a:rPr>
              <a:t>Independent Student’s </a:t>
            </a:r>
            <a:r>
              <a:rPr lang="en-GB" sz="4000" b="1" i="1" dirty="0">
                <a:solidFill>
                  <a:srgbClr val="9A1865"/>
                </a:solidFill>
                <a:latin typeface="+mn-lt"/>
              </a:rPr>
              <a:t>t</a:t>
            </a:r>
            <a:r>
              <a:rPr lang="en-GB" sz="4000" b="1" dirty="0">
                <a:solidFill>
                  <a:srgbClr val="9A1865"/>
                </a:solidFill>
                <a:latin typeface="+mn-lt"/>
              </a:rPr>
              <a:t>-test: results </a:t>
            </a:r>
            <a:endParaRPr lang="en-GB" sz="32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197" y="1052736"/>
            <a:ext cx="6070893" cy="646331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t_test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length~sex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var.equal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TRUE)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3197" y="2492896"/>
            <a:ext cx="7904728" cy="646331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t_test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length~sex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var.equal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TRUE, 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detailed = TRUE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870D9F-005A-450C-BA0D-F6D3383B7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6" y="3415687"/>
            <a:ext cx="12173987" cy="640134"/>
          </a:xfrm>
          <a:prstGeom prst="rect">
            <a:avLst/>
          </a:prstGeom>
        </p:spPr>
      </p:pic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FF557F29-CE43-4397-82B4-0A82F18CD8E4}"/>
              </a:ext>
            </a:extLst>
          </p:cNvPr>
          <p:cNvSpPr/>
          <p:nvPr/>
        </p:nvSpPr>
        <p:spPr>
          <a:xfrm>
            <a:off x="30556" y="3384187"/>
            <a:ext cx="2905969" cy="648072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77F5768E-EE9B-4B02-A30B-DCC1F7BDAA19}"/>
              </a:ext>
            </a:extLst>
          </p:cNvPr>
          <p:cNvSpPr/>
          <p:nvPr/>
        </p:nvSpPr>
        <p:spPr>
          <a:xfrm>
            <a:off x="5123210" y="3356992"/>
            <a:ext cx="3294807" cy="64807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ounded Rectangle 4">
            <a:extLst>
              <a:ext uri="{FF2B5EF4-FFF2-40B4-BE49-F238E27FC236}">
                <a16:creationId xmlns:a16="http://schemas.microsoft.com/office/drawing/2014/main" id="{44E7D4C1-839D-41C9-ADD3-4EE42922C9A9}"/>
              </a:ext>
            </a:extLst>
          </p:cNvPr>
          <p:cNvSpPr/>
          <p:nvPr/>
        </p:nvSpPr>
        <p:spPr>
          <a:xfrm>
            <a:off x="8431200" y="3361345"/>
            <a:ext cx="1850500" cy="648072"/>
          </a:xfrm>
          <a:prstGeom prst="roundRect">
            <a:avLst/>
          </a:prstGeom>
          <a:noFill/>
          <a:ln>
            <a:solidFill>
              <a:srgbClr val="9A18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365AD9-B92B-42B9-AE08-9F224609229A}"/>
              </a:ext>
            </a:extLst>
          </p:cNvPr>
          <p:cNvSpPr txBox="1"/>
          <p:nvPr/>
        </p:nvSpPr>
        <p:spPr>
          <a:xfrm>
            <a:off x="335360" y="4221088"/>
            <a:ext cx="6388287" cy="923330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group_by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(sex)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get_summary_stats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(length, type = "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mean_se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F3475A-9B17-4206-81B8-449BD39826B8}"/>
              </a:ext>
            </a:extLst>
          </p:cNvPr>
          <p:cNvSpPr txBox="1"/>
          <p:nvPr/>
        </p:nvSpPr>
        <p:spPr>
          <a:xfrm>
            <a:off x="7628116" y="5493426"/>
            <a:ext cx="3809761" cy="707886"/>
          </a:xfrm>
          <a:prstGeom prst="rect">
            <a:avLst/>
          </a:prstGeom>
          <a:solidFill>
            <a:srgbClr val="6DA6D9">
              <a:alpha val="30196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+mn-lt"/>
              </a:rPr>
              <a:t>t = 89.7 – 92.1/SQRT(0.99</a:t>
            </a:r>
            <a:r>
              <a:rPr lang="en-GB" sz="2000" baseline="30000" dirty="0">
                <a:latin typeface="+mn-lt"/>
              </a:rPr>
              <a:t>2</a:t>
            </a:r>
            <a:r>
              <a:rPr lang="en-GB" sz="2000" dirty="0">
                <a:latin typeface="+mn-lt"/>
              </a:rPr>
              <a:t>+1.02</a:t>
            </a:r>
            <a:r>
              <a:rPr lang="en-GB" sz="2000" baseline="30000" dirty="0">
                <a:latin typeface="+mn-lt"/>
              </a:rPr>
              <a:t>2</a:t>
            </a:r>
            <a:r>
              <a:rPr lang="en-GB" sz="2000" dirty="0">
                <a:latin typeface="+mn-lt"/>
              </a:rPr>
              <a:t>)</a:t>
            </a:r>
          </a:p>
          <a:p>
            <a:r>
              <a:rPr lang="en-GB" sz="2000" dirty="0">
                <a:latin typeface="+mn-lt"/>
              </a:rPr>
              <a:t>   = -1.64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F8A4E9-526B-4D42-95DE-10B475374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616" y="5314039"/>
            <a:ext cx="2857500" cy="1152525"/>
          </a:xfrm>
          <a:prstGeom prst="rect">
            <a:avLst/>
          </a:prstGeom>
        </p:spPr>
      </p:pic>
      <p:sp>
        <p:nvSpPr>
          <p:cNvPr id="20" name="Rounded Rectangle 4">
            <a:extLst>
              <a:ext uri="{FF2B5EF4-FFF2-40B4-BE49-F238E27FC236}">
                <a16:creationId xmlns:a16="http://schemas.microsoft.com/office/drawing/2014/main" id="{39FFB5A4-2EF7-4BAC-B9EF-9E75DAABEE34}"/>
              </a:ext>
            </a:extLst>
          </p:cNvPr>
          <p:cNvSpPr/>
          <p:nvPr/>
        </p:nvSpPr>
        <p:spPr>
          <a:xfrm>
            <a:off x="3109314" y="5252665"/>
            <a:ext cx="1402510" cy="98035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6B9D01-4049-4311-A55B-9B092360C721}"/>
              </a:ext>
            </a:extLst>
          </p:cNvPr>
          <p:cNvSpPr txBox="1"/>
          <p:nvPr/>
        </p:nvSpPr>
        <p:spPr>
          <a:xfrm>
            <a:off x="1461" y="6330843"/>
            <a:ext cx="110172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9A1865"/>
                </a:solidFill>
                <a:latin typeface="+mn-lt"/>
              </a:rPr>
              <a:t>Answer: Males tend to be longer than females but not significantly so (p=0.1045)</a:t>
            </a:r>
          </a:p>
        </p:txBody>
      </p:sp>
      <p:sp>
        <p:nvSpPr>
          <p:cNvPr id="23" name="Rounded Rectangle 4">
            <a:extLst>
              <a:ext uri="{FF2B5EF4-FFF2-40B4-BE49-F238E27FC236}">
                <a16:creationId xmlns:a16="http://schemas.microsoft.com/office/drawing/2014/main" id="{545CF840-E23B-4CB2-9C86-F5FE490BE04A}"/>
              </a:ext>
            </a:extLst>
          </p:cNvPr>
          <p:cNvSpPr/>
          <p:nvPr/>
        </p:nvSpPr>
        <p:spPr>
          <a:xfrm>
            <a:off x="2903155" y="1763223"/>
            <a:ext cx="3101975" cy="64807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3FC4E1-DADB-4ABA-BCF9-09F4BE06DE5D}"/>
              </a:ext>
            </a:extLst>
          </p:cNvPr>
          <p:cNvCxnSpPr>
            <a:cxnSpLocks/>
          </p:cNvCxnSpPr>
          <p:nvPr/>
        </p:nvCxnSpPr>
        <p:spPr>
          <a:xfrm flipH="1">
            <a:off x="623392" y="3203740"/>
            <a:ext cx="3947" cy="171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AD7B4D6-25A9-4289-B100-1B5211242762}"/>
              </a:ext>
            </a:extLst>
          </p:cNvPr>
          <p:cNvCxnSpPr/>
          <p:nvPr/>
        </p:nvCxnSpPr>
        <p:spPr>
          <a:xfrm flipH="1">
            <a:off x="9316663" y="3199146"/>
            <a:ext cx="3947" cy="171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BD3DAD9-B4C1-4133-9639-020BAAC9031D}"/>
              </a:ext>
            </a:extLst>
          </p:cNvPr>
          <p:cNvCxnSpPr>
            <a:cxnSpLocks/>
          </p:cNvCxnSpPr>
          <p:nvPr/>
        </p:nvCxnSpPr>
        <p:spPr>
          <a:xfrm>
            <a:off x="623392" y="3199146"/>
            <a:ext cx="86932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69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5" grpId="0" animBg="1"/>
      <p:bldP spid="16" grpId="0" animBg="1"/>
      <p:bldP spid="9" grpId="0" animBg="1"/>
      <p:bldP spid="20" grpId="0" animBg="1"/>
      <p:bldP spid="22" grpId="0"/>
      <p:bldP spid="23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780" y="3822558"/>
            <a:ext cx="1943268" cy="6858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825" y="1353878"/>
            <a:ext cx="4266350" cy="5343293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996320" y="152813"/>
            <a:ext cx="6199361" cy="55290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Independent </a:t>
            </a:r>
            <a:r>
              <a:rPr kumimoji="0" lang="en-GB" sz="4000" b="1" i="1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-test: results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 old-fashion way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939383" y="6216504"/>
            <a:ext cx="289711" cy="283534"/>
          </a:xfrm>
          <a:prstGeom prst="roundRect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400791" y="2619158"/>
            <a:ext cx="318977" cy="237460"/>
          </a:xfrm>
          <a:prstGeom prst="roundRect">
            <a:avLst/>
          </a:prstGeom>
          <a:noFill/>
          <a:ln w="28575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140149" y="2764465"/>
            <a:ext cx="3260642" cy="1155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703512" y="4410049"/>
            <a:ext cx="2235871" cy="1806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307569" y="4156700"/>
            <a:ext cx="858256" cy="253349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414967" y="6237630"/>
            <a:ext cx="333154" cy="229235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84111" y="4974323"/>
            <a:ext cx="494654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1.641 &lt; 1.984: not significant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59449" y="5627391"/>
            <a:ext cx="13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Critical value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>
          <a:xfrm flipH="1">
            <a:off x="6748121" y="5812057"/>
            <a:ext cx="1611328" cy="475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20136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EE3-6970-42F6-8504-B127F29CB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14" y="3178967"/>
            <a:ext cx="3557706" cy="8309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8328" y="2230430"/>
            <a:ext cx="7560840" cy="830997"/>
          </a:xfrm>
          <a:prstGeom prst="rect">
            <a:avLst/>
          </a:prstGeom>
          <a:solidFill>
            <a:srgbClr val="EEEFF2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group_by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(sex)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get_summary_stats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(length, type = "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mean_sd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  <a:endParaRPr lang="en-GB" sz="1600" b="1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412" y="2365012"/>
            <a:ext cx="2736304" cy="33021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344" y="1522258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Power: How many more coyotes to reach significance?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872655-2062-4A66-BB4E-6640BF001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4131077"/>
            <a:ext cx="6112211" cy="21062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E31D2F-0653-423F-9005-810239C1A9AB}"/>
              </a:ext>
            </a:extLst>
          </p:cNvPr>
          <p:cNvSpPr txBox="1"/>
          <p:nvPr/>
        </p:nvSpPr>
        <p:spPr>
          <a:xfrm>
            <a:off x="4093867" y="6021288"/>
            <a:ext cx="4376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+mn-lt"/>
              </a:rPr>
              <a:t>But does it make sense? </a:t>
            </a:r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44C16C9D-543B-452E-B192-3ED74E07292E}"/>
              </a:ext>
            </a:extLst>
          </p:cNvPr>
          <p:cNvSpPr/>
          <p:nvPr/>
        </p:nvSpPr>
        <p:spPr>
          <a:xfrm>
            <a:off x="1415480" y="4752527"/>
            <a:ext cx="1224136" cy="28353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6991B362-65E0-4ECA-AB2B-531E9AAC41D6}"/>
              </a:ext>
            </a:extLst>
          </p:cNvPr>
          <p:cNvSpPr/>
          <p:nvPr/>
        </p:nvSpPr>
        <p:spPr>
          <a:xfrm>
            <a:off x="2627606" y="3188808"/>
            <a:ext cx="1377727" cy="84802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2572F7A0-27E2-4540-AD38-CA3EF7AE37AB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116632"/>
            <a:ext cx="8229600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Independent </a:t>
            </a:r>
            <a:r>
              <a:rPr lang="en-GB" sz="4000" b="1" i="1" kern="0" dirty="0">
                <a:solidFill>
                  <a:srgbClr val="9A1865"/>
                </a:solidFill>
                <a:latin typeface="+mn-lt"/>
              </a:rPr>
              <a:t>t</a:t>
            </a:r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-test: results</a:t>
            </a:r>
          </a:p>
          <a:p>
            <a:pPr eaLnBrk="1" hangingPunct="1"/>
            <a:r>
              <a:rPr lang="en-GB" sz="4000" b="1" kern="0" dirty="0">
                <a:latin typeface="+mn-lt"/>
              </a:rPr>
              <a:t>Power! </a:t>
            </a:r>
            <a:endParaRPr lang="en-GB" sz="3200" b="1" kern="0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A70E9A-AC73-4B20-A0AB-F20DE8CCB852}"/>
              </a:ext>
            </a:extLst>
          </p:cNvPr>
          <p:cNvSpPr txBox="1"/>
          <p:nvPr/>
        </p:nvSpPr>
        <p:spPr>
          <a:xfrm>
            <a:off x="3486029" y="4877139"/>
            <a:ext cx="464949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With nearly 250 coyotes, we get a star</a:t>
            </a:r>
          </a:p>
        </p:txBody>
      </p:sp>
    </p:spTree>
    <p:extLst>
      <p:ext uri="{BB962C8B-B14F-4D97-AF65-F5344CB8AC3E}">
        <p14:creationId xmlns:p14="http://schemas.microsoft.com/office/powerpoint/2010/main" val="20098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2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164F5A-DC4C-4EF1-ABEB-EB10C35CB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78133"/>
            <a:ext cx="5581613" cy="35519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26113E-E7F2-4EB0-BD61-D5C0E4ABD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74" y="2378133"/>
            <a:ext cx="3461851" cy="220299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9336" y="1199654"/>
            <a:ext cx="103653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sex,length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colour=sex)) 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width=0.1)+</a:t>
            </a:r>
          </a:p>
          <a:p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geom_bar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(stat = "summary", fun="mean", width=0.4, alpha=0, colour="black")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500" y="4653136"/>
            <a:ext cx="2335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Add error bars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2715" y="5273913"/>
            <a:ext cx="99357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sex,length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colour=sex)) 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width=0.1)+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geom_bar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(stat = "summary", fun="mean", width=0.4, alpha=0, colour="black")+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stat_summary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errorbar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colour="black", width=0.2)</a:t>
            </a:r>
          </a:p>
        </p:txBody>
      </p:sp>
      <p:sp>
        <p:nvSpPr>
          <p:cNvPr id="5" name="AutoShape 2" descr="http://127.0.0.1:43558/chunk_output/DB983485B26F686E/0E96EF44/cklc18hg60bdo/000009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3671331-FFA1-4787-92B4-692F2A327B15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116632"/>
            <a:ext cx="8229600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Independent </a:t>
            </a:r>
            <a:r>
              <a:rPr lang="en-GB" sz="4000" b="1" i="1" kern="0" dirty="0">
                <a:solidFill>
                  <a:srgbClr val="9A1865"/>
                </a:solidFill>
                <a:latin typeface="+mn-lt"/>
              </a:rPr>
              <a:t>t</a:t>
            </a:r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-test: results</a:t>
            </a:r>
          </a:p>
          <a:p>
            <a:pPr eaLnBrk="1" hangingPunct="1"/>
            <a:r>
              <a:rPr lang="en-GB" sz="3600" b="1" kern="0" dirty="0">
                <a:latin typeface="+mn-lt"/>
              </a:rPr>
              <a:t>Plotting the data </a:t>
            </a:r>
          </a:p>
        </p:txBody>
      </p:sp>
    </p:spTree>
    <p:extLst>
      <p:ext uri="{BB962C8B-B14F-4D97-AF65-F5344CB8AC3E}">
        <p14:creationId xmlns:p14="http://schemas.microsoft.com/office/powerpoint/2010/main" val="368985455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2FC6D-5F2B-4A3D-8C70-E6651516D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665" y="377803"/>
            <a:ext cx="5803999" cy="369345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0094" y="3789040"/>
            <a:ext cx="125465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sex,length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colour=sex, fill=sex)) 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width=0.1,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=FALSE, size=3, alpha=0.8)+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geom_bar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(stat="summary", fun="mean", width=0.4, alpha=0.2, colour="black",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=FALSE)+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stat_summary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errorbar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colour="black", width=0.2)+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scale_colour_brewer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(palette="Dark2")+</a:t>
            </a:r>
          </a:p>
          <a:p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scale_fill_brewer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(palette="Dark2")+</a:t>
            </a:r>
          </a:p>
          <a:p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theme(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legend.position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"none")+</a:t>
            </a:r>
          </a:p>
          <a:p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scale_x_discrete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(limits = c("male", "female"), labels = c("male"="Male", "female"="Female"))+</a:t>
            </a:r>
          </a:p>
          <a:p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scale_y_continuous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(breaks=c(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(0,110,10)), limits = c(0, 110))+</a:t>
            </a:r>
          </a:p>
          <a:p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xlab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(NULL)+</a:t>
            </a:r>
          </a:p>
          <a:p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ylab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("Length (cm)")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9336" y="2636912"/>
            <a:ext cx="2886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Prettier version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96D91A-0C73-4D4C-A293-0F4ABC8D8BBB}"/>
              </a:ext>
            </a:extLst>
          </p:cNvPr>
          <p:cNvSpPr txBox="1">
            <a:spLocks noChangeArrowheads="1"/>
          </p:cNvSpPr>
          <p:nvPr/>
        </p:nvSpPr>
        <p:spPr>
          <a:xfrm>
            <a:off x="407368" y="182652"/>
            <a:ext cx="6480720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Independent </a:t>
            </a:r>
            <a:r>
              <a:rPr lang="en-GB" sz="4000" b="1" i="1" kern="0" dirty="0">
                <a:solidFill>
                  <a:srgbClr val="9A1865"/>
                </a:solidFill>
                <a:latin typeface="+mn-lt"/>
              </a:rPr>
              <a:t>t</a:t>
            </a:r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-test: results</a:t>
            </a:r>
          </a:p>
          <a:p>
            <a:pPr algn="l" eaLnBrk="1" hangingPunct="1"/>
            <a:r>
              <a:rPr lang="en-GB" sz="3600" b="1" kern="0" dirty="0">
                <a:latin typeface="+mn-lt"/>
              </a:rPr>
              <a:t>Plotting the data </a:t>
            </a:r>
          </a:p>
        </p:txBody>
      </p:sp>
    </p:spTree>
    <p:extLst>
      <p:ext uri="{BB962C8B-B14F-4D97-AF65-F5344CB8AC3E}">
        <p14:creationId xmlns:p14="http://schemas.microsoft.com/office/powerpoint/2010/main" val="392098283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5045" y="4293096"/>
            <a:ext cx="121574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(sex, length)) 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stat_boxplot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errorbar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width=0.2)+	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outlier.shape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NA)+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width=0.1, size = 2, alpha = 0.5, colour="red")+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scale_x_discrete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(limits = c("male", "female"), labels = c("male"="Male", "female"="Female"))+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ylab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("Length (cm)")+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xlab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(NULL)+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geom_signif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(comparisons = list(c("female", "male")), annotations = </a:t>
            </a:r>
            <a:r>
              <a:rPr lang="en-GB" sz="16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t_results$p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292" y="1296856"/>
            <a:ext cx="3090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kern="0" dirty="0">
                <a:solidFill>
                  <a:srgbClr val="385723"/>
                </a:solidFill>
                <a:latin typeface="+mn-lt"/>
              </a:rPr>
              <a:t># </a:t>
            </a:r>
            <a:r>
              <a:rPr lang="en-GB" sz="2800" kern="0" dirty="0" err="1">
                <a:solidFill>
                  <a:srgbClr val="385723"/>
                </a:solidFill>
                <a:latin typeface="+mn-lt"/>
              </a:rPr>
              <a:t>ggsignif</a:t>
            </a:r>
            <a:r>
              <a:rPr lang="en-GB" sz="2800" kern="0" dirty="0">
                <a:solidFill>
                  <a:srgbClr val="385723"/>
                </a:solidFill>
                <a:latin typeface="+mn-lt"/>
              </a:rPr>
              <a:t> package #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932659-A138-4690-97ED-1E4844112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53" y="1478876"/>
            <a:ext cx="5374644" cy="36063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33D894-65A6-40B9-9BC3-9D71EE006DAA}"/>
              </a:ext>
            </a:extLst>
          </p:cNvPr>
          <p:cNvSpPr txBox="1"/>
          <p:nvPr/>
        </p:nvSpPr>
        <p:spPr>
          <a:xfrm>
            <a:off x="210635" y="1837173"/>
            <a:ext cx="6070893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t_results</a:t>
            </a:r>
            <a:r>
              <a:rPr lang="en-GB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&lt;-</a:t>
            </a:r>
            <a:r>
              <a:rPr lang="en-GB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t_test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length~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sex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var.equal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TRUE)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4CAC46-005D-4FAE-AA86-A77425F09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569" y="2637614"/>
            <a:ext cx="2196602" cy="1488252"/>
          </a:xfrm>
          <a:prstGeom prst="rect">
            <a:avLst/>
          </a:prstGeom>
        </p:spPr>
      </p:pic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D97EAF65-A69E-4187-BFF2-0CD24CA1D14D}"/>
              </a:ext>
            </a:extLst>
          </p:cNvPr>
          <p:cNvSpPr/>
          <p:nvPr/>
        </p:nvSpPr>
        <p:spPr>
          <a:xfrm>
            <a:off x="4079776" y="3914584"/>
            <a:ext cx="1584176" cy="23405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137ECFF-A950-425E-BA8A-E95EE4ED6588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116632"/>
            <a:ext cx="8229600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Independent </a:t>
            </a:r>
            <a:r>
              <a:rPr lang="en-GB" sz="4000" b="1" i="1" kern="0" dirty="0">
                <a:solidFill>
                  <a:srgbClr val="9A1865"/>
                </a:solidFill>
                <a:latin typeface="+mn-lt"/>
              </a:rPr>
              <a:t>t</a:t>
            </a:r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-test: results</a:t>
            </a:r>
          </a:p>
          <a:p>
            <a:pPr eaLnBrk="1" hangingPunct="1"/>
            <a:r>
              <a:rPr lang="en-GB" sz="3600" b="1" kern="0" dirty="0">
                <a:latin typeface="+mn-lt"/>
              </a:rPr>
              <a:t>Plotting the data </a:t>
            </a:r>
          </a:p>
        </p:txBody>
      </p:sp>
    </p:spTree>
    <p:extLst>
      <p:ext uri="{BB962C8B-B14F-4D97-AF65-F5344CB8AC3E}">
        <p14:creationId xmlns:p14="http://schemas.microsoft.com/office/powerpoint/2010/main" val="326943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5045" y="4293096"/>
            <a:ext cx="121574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(sex, length)) 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stat_boxplot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errorbar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width=0.2)+	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outlier.shape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NA)+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width=0.1, size = 2, alpha = 0.5, colour="red")+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scale_x_discrete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(limits = c("male", "female"), labels = c("male"="Male", "female"="Female"))+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ylab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("Length (cm)")+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xlab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(NULL)+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geom_signif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(comparisons = list(c("female", "male")), 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test = "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t.test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4C630-607B-43F9-BB0A-195F9F68F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1405361"/>
            <a:ext cx="5414938" cy="3633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2B4787-6DEB-4FCE-A793-1616793AAB24}"/>
              </a:ext>
            </a:extLst>
          </p:cNvPr>
          <p:cNvSpPr txBox="1"/>
          <p:nvPr/>
        </p:nvSpPr>
        <p:spPr>
          <a:xfrm>
            <a:off x="145292" y="3717032"/>
            <a:ext cx="5509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+mn-lt"/>
                <a:cs typeface="Courier New" panose="02070309020205020404" pitchFamily="49" charset="0"/>
              </a:rPr>
              <a:t>This also works but there is less control on the test.</a:t>
            </a:r>
            <a:endParaRPr lang="en-GB" sz="2000" b="1" dirty="0">
              <a:latin typeface="+mn-lt"/>
              <a:cs typeface="Courier New" panose="02070309020205020404" pitchFamily="49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CECD586-22E7-4E49-ABA4-E19EC52405F6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116632"/>
            <a:ext cx="8229600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Independent </a:t>
            </a:r>
            <a:r>
              <a:rPr lang="en-GB" sz="4000" b="1" i="1" kern="0" dirty="0">
                <a:solidFill>
                  <a:srgbClr val="9A1865"/>
                </a:solidFill>
                <a:latin typeface="+mn-lt"/>
              </a:rPr>
              <a:t>t</a:t>
            </a:r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-test: results</a:t>
            </a:r>
          </a:p>
          <a:p>
            <a:pPr eaLnBrk="1" hangingPunct="1"/>
            <a:r>
              <a:rPr lang="en-GB" sz="3600" b="1" kern="0" dirty="0">
                <a:latin typeface="+mn-lt"/>
              </a:rPr>
              <a:t>Plotting the data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7D204D-4514-4038-AD9F-C452C9BD39EC}"/>
              </a:ext>
            </a:extLst>
          </p:cNvPr>
          <p:cNvSpPr txBox="1"/>
          <p:nvPr/>
        </p:nvSpPr>
        <p:spPr>
          <a:xfrm>
            <a:off x="145292" y="1296856"/>
            <a:ext cx="3090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kern="0" dirty="0">
                <a:solidFill>
                  <a:srgbClr val="385723"/>
                </a:solidFill>
                <a:latin typeface="+mn-lt"/>
              </a:rPr>
              <a:t># </a:t>
            </a:r>
            <a:r>
              <a:rPr lang="en-GB" sz="2800" kern="0" dirty="0" err="1">
                <a:solidFill>
                  <a:srgbClr val="385723"/>
                </a:solidFill>
                <a:latin typeface="+mn-lt"/>
              </a:rPr>
              <a:t>ggsignif</a:t>
            </a:r>
            <a:r>
              <a:rPr lang="en-GB" sz="2800" kern="0" dirty="0">
                <a:solidFill>
                  <a:srgbClr val="385723"/>
                </a:solidFill>
                <a:latin typeface="+mn-lt"/>
              </a:rPr>
              <a:t> package #</a:t>
            </a:r>
          </a:p>
        </p:txBody>
      </p:sp>
    </p:spTree>
    <p:extLst>
      <p:ext uri="{BB962C8B-B14F-4D97-AF65-F5344CB8AC3E}">
        <p14:creationId xmlns:p14="http://schemas.microsoft.com/office/powerpoint/2010/main" val="1345592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497" y="1640694"/>
            <a:ext cx="169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74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prstClr val="black"/>
                </a:solidFill>
              </a:rPr>
              <a:t>Design 1</a:t>
            </a:r>
            <a:r>
              <a:rPr lang="en-GB" sz="2400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80975" y="2924950"/>
            <a:ext cx="248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prstClr val="black"/>
                </a:solidFill>
              </a:rPr>
              <a:t>One value per glass slide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prstClr val="black"/>
                </a:solidFill>
              </a:rPr>
              <a:t>e.g. cell count</a:t>
            </a: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6528051" y="3248116"/>
            <a:ext cx="1052924" cy="1024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5061" y="4922110"/>
            <a:ext cx="71334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74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After quantification: </a:t>
            </a:r>
            <a:r>
              <a:rPr lang="en-GB" sz="2400" dirty="0">
                <a:solidFill>
                  <a:srgbClr val="0070C0"/>
                </a:solidFill>
              </a:rPr>
              <a:t>6 values</a:t>
            </a:r>
          </a:p>
          <a:p>
            <a:pPr marL="800040" lvl="1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/>
              <a:t>Sample size: </a:t>
            </a:r>
            <a:r>
              <a:rPr lang="en-GB" sz="2400" b="1" dirty="0">
                <a:solidFill>
                  <a:srgbClr val="0070C0"/>
                </a:solidFill>
              </a:rPr>
              <a:t>n = 1</a:t>
            </a:r>
          </a:p>
          <a:p>
            <a:pPr marL="1714372" lvl="3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70C0"/>
                </a:solidFill>
              </a:rPr>
              <a:t>no independence </a:t>
            </a:r>
            <a:r>
              <a:rPr lang="en-GB" sz="2400" dirty="0">
                <a:solidFill>
                  <a:prstClr val="black"/>
                </a:solidFill>
              </a:rPr>
              <a:t>between slides</a:t>
            </a:r>
          </a:p>
          <a:p>
            <a:pPr marL="1714372" lvl="3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variability = </a:t>
            </a:r>
            <a:r>
              <a:rPr lang="en-GB" sz="2400" dirty="0">
                <a:solidFill>
                  <a:srgbClr val="0070C0"/>
                </a:solidFill>
              </a:rPr>
              <a:t>pipetting/measurement error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90" y="1813717"/>
            <a:ext cx="2461157" cy="2619499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6FFEDEAD-4FA3-49F3-BA45-E28171BCA57A}"/>
              </a:ext>
            </a:extLst>
          </p:cNvPr>
          <p:cNvSpPr txBox="1">
            <a:spLocks noChangeArrowheads="1"/>
          </p:cNvSpPr>
          <p:nvPr/>
        </p:nvSpPr>
        <p:spPr>
          <a:xfrm>
            <a:off x="497082" y="225858"/>
            <a:ext cx="11197836" cy="7307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Technical versus biological replicates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always easy to tell the difference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82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5FC88-803F-1A69-0927-D81A57EF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03BD02-C125-0234-A989-A2F193AE6E19}"/>
              </a:ext>
            </a:extLst>
          </p:cNvPr>
          <p:cNvSpPr txBox="1"/>
          <p:nvPr/>
        </p:nvSpPr>
        <p:spPr>
          <a:xfrm>
            <a:off x="191344" y="848489"/>
            <a:ext cx="116456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For paired t-test there are 2 ways of approaching: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cs typeface="Courier New" panose="02070309020205020404" pitchFamily="49" charset="0"/>
              </a:rPr>
              <a:t>Calculate differences and use these as input to a one sample t-test</a:t>
            </a:r>
            <a:endParaRPr lang="en-GB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>
              <a:latin typeface="+mn-lt"/>
              <a:cs typeface="Courier New" panose="02070309020205020404" pitchFamily="49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>
              <a:cs typeface="Courier New" panose="02070309020205020404" pitchFamily="49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>
              <a:latin typeface="+mn-lt"/>
              <a:cs typeface="Courier New" panose="02070309020205020404" pitchFamily="49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>
              <a:cs typeface="Courier New" panose="02070309020205020404" pitchFamily="49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>
              <a:latin typeface="+mn-lt"/>
              <a:cs typeface="Courier New" panose="02070309020205020404" pitchFamily="49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>
              <a:latin typeface="+mn-lt"/>
              <a:cs typeface="Courier New" panose="02070309020205020404" pitchFamily="49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>
              <a:cs typeface="Courier New" panose="02070309020205020404" pitchFamily="49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cs typeface="Courier New" panose="02070309020205020404" pitchFamily="49" charset="0"/>
              </a:rPr>
              <a:t>Using paired version of </a:t>
            </a:r>
            <a:r>
              <a:rPr lang="en-GB" sz="2000" dirty="0" err="1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t_test</a:t>
            </a:r>
            <a:r>
              <a:rPr lang="en-GB" sz="20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r>
              <a:rPr lang="en-GB" sz="2000" dirty="0">
                <a:cs typeface="Courier New" panose="02070309020205020404" pitchFamily="49" charset="0"/>
              </a:rPr>
              <a:t>on long form data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0783E8-F829-04E0-CFD1-B5D4999F5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633" y="3664723"/>
            <a:ext cx="3992637" cy="2943389"/>
          </a:xfrm>
          <a:prstGeom prst="rect">
            <a:avLst/>
          </a:prstGeom>
        </p:spPr>
      </p:pic>
      <p:sp>
        <p:nvSpPr>
          <p:cNvPr id="262146" name="Rectangle 2">
            <a:extLst>
              <a:ext uri="{FF2B5EF4-FFF2-40B4-BE49-F238E27FC236}">
                <a16:creationId xmlns:a16="http://schemas.microsoft.com/office/drawing/2014/main" id="{8817066E-5304-B810-11AC-1876574EC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C4827541-2D4C-5948-6561-12F650A331DB}"/>
              </a:ext>
            </a:extLst>
          </p:cNvPr>
          <p:cNvSpPr txBox="1">
            <a:spLocks noChangeArrowheads="1"/>
          </p:cNvSpPr>
          <p:nvPr/>
        </p:nvSpPr>
        <p:spPr>
          <a:xfrm>
            <a:off x="3107668" y="121381"/>
            <a:ext cx="5976664" cy="72985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Dependent or Paired </a:t>
            </a:r>
            <a:r>
              <a:rPr lang="en-GB" sz="4000" b="1" i="1" kern="0" dirty="0">
                <a:solidFill>
                  <a:srgbClr val="9A1865"/>
                </a:solidFill>
                <a:latin typeface="+mn-lt"/>
              </a:rPr>
              <a:t>t</a:t>
            </a:r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-test </a:t>
            </a:r>
            <a:endParaRPr lang="en-GB" sz="4000" b="1" i="1" kern="0" dirty="0">
              <a:solidFill>
                <a:srgbClr val="9A1865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E2D2A-478E-C3AF-CB6D-8F92B47ECEBB}"/>
              </a:ext>
            </a:extLst>
          </p:cNvPr>
          <p:cNvSpPr txBox="1"/>
          <p:nvPr/>
        </p:nvSpPr>
        <p:spPr>
          <a:xfrm>
            <a:off x="583642" y="4439851"/>
            <a:ext cx="7165899" cy="1569660"/>
          </a:xfrm>
          <a:prstGeom prst="rect">
            <a:avLst/>
          </a:prstGeom>
          <a:solidFill>
            <a:srgbClr val="EEEFF2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working.memory.long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&lt;-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working.memory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%&gt;%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pivot_longer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(cols= 2:3,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names_to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"treatment",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values_to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"scores")</a:t>
            </a:r>
            <a:endParaRPr lang="en-GB" sz="10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working.memory.long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arrange(Subject)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t_test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(scores ~ treatment, 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paired = TRUE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)-&gt; </a:t>
            </a:r>
            <a:r>
              <a:rPr lang="en-GB" sz="16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stat.test</a:t>
            </a:r>
            <a:endParaRPr lang="en-GB" sz="1600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BA909E-21BA-8977-7835-731647BC7CAB}"/>
              </a:ext>
            </a:extLst>
          </p:cNvPr>
          <p:cNvSpPr txBox="1"/>
          <p:nvPr/>
        </p:nvSpPr>
        <p:spPr>
          <a:xfrm>
            <a:off x="583642" y="2044954"/>
            <a:ext cx="7165898" cy="1077218"/>
          </a:xfrm>
          <a:prstGeom prst="rect">
            <a:avLst/>
          </a:prstGeom>
          <a:solidFill>
            <a:srgbClr val="EEEFF2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working.memory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&lt;-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working.memory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%&gt;% </a:t>
            </a:r>
          </a:p>
          <a:p>
            <a:pPr>
              <a:defRPr/>
            </a:pP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mutate(difference =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DA.depletion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 placebo) </a:t>
            </a:r>
          </a:p>
          <a:p>
            <a:pPr>
              <a:defRPr/>
            </a:pP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working.memory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%&gt;%</a:t>
            </a:r>
          </a:p>
          <a:p>
            <a:pPr>
              <a:defRPr/>
            </a:pP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t_test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difference ~ 1, mu=0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detailed = TRUE)</a:t>
            </a:r>
            <a:endParaRPr lang="en-GB" sz="1600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50848A-D8FB-5585-5A10-8D0060A9A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952" y="263607"/>
            <a:ext cx="2752626" cy="330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3636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6C4EF-B13B-084D-5CCE-D1D42FEA6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510C24-D8AF-D554-33B5-9997B4F3AF62}"/>
              </a:ext>
            </a:extLst>
          </p:cNvPr>
          <p:cNvSpPr txBox="1"/>
          <p:nvPr/>
        </p:nvSpPr>
        <p:spPr>
          <a:xfrm>
            <a:off x="191344" y="848489"/>
            <a:ext cx="11645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Means also two ways of plotting – plotting differences or paired plots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BEEC3A-17E2-877F-80D5-FD1E4653B0B5}"/>
              </a:ext>
            </a:extLst>
          </p:cNvPr>
          <p:cNvSpPr txBox="1"/>
          <p:nvPr/>
        </p:nvSpPr>
        <p:spPr>
          <a:xfrm>
            <a:off x="146203" y="4083603"/>
            <a:ext cx="103628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working.memory.long</a:t>
            </a:r>
            <a:r>
              <a:rPr lang="fr-FR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%&gt;%</a:t>
            </a:r>
          </a:p>
          <a:p>
            <a:r>
              <a:rPr lang="fr-FR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fr-FR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ggpaired</a:t>
            </a:r>
            <a:r>
              <a:rPr lang="fr-FR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 = "</a:t>
            </a:r>
            <a:r>
              <a:rPr lang="fr-FR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treatment</a:t>
            </a:r>
            <a:r>
              <a:rPr lang="fr-FR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y = "scores", </a:t>
            </a:r>
          </a:p>
          <a:p>
            <a:r>
              <a:rPr lang="fr-FR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fr-FR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</a:t>
            </a:r>
            <a:r>
              <a:rPr lang="fr-FR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</a:t>
            </a:r>
            <a:r>
              <a:rPr lang="fr-FR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treatment</a:t>
            </a:r>
            <a:r>
              <a:rPr lang="fr-FR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fr-FR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fr-FR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 = "</a:t>
            </a:r>
            <a:r>
              <a:rPr lang="fr-FR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Subject</a:t>
            </a:r>
            <a:r>
              <a:rPr lang="fr-FR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</a:t>
            </a:r>
          </a:p>
          <a:p>
            <a:r>
              <a:rPr lang="fr-FR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palette = "Dark2", </a:t>
            </a:r>
            <a:r>
              <a:rPr lang="fr-FR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line.color</a:t>
            </a:r>
            <a:r>
              <a:rPr lang="fr-FR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"gray", </a:t>
            </a:r>
          </a:p>
          <a:p>
            <a:r>
              <a:rPr lang="fr-FR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fr-FR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line.size</a:t>
            </a:r>
            <a:r>
              <a:rPr lang="fr-FR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0.4,</a:t>
            </a:r>
          </a:p>
          <a:p>
            <a:r>
              <a:rPr lang="fr-FR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fr-FR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xlab</a:t>
            </a:r>
            <a:r>
              <a:rPr lang="fr-FR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</a:t>
            </a:r>
            <a:r>
              <a:rPr lang="fr-FR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Treatment</a:t>
            </a:r>
            <a:r>
              <a:rPr lang="fr-FR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</a:t>
            </a:r>
            <a:r>
              <a:rPr lang="fr-FR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ylab</a:t>
            </a:r>
            <a:r>
              <a:rPr lang="fr-FR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"Scores")+</a:t>
            </a:r>
          </a:p>
          <a:p>
            <a:r>
              <a:rPr lang="fr-FR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	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scale_y_continuous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(breaks=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(from =0, by=5, to=60),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	limits = c(0,60))+</a:t>
            </a:r>
            <a:endParaRPr lang="fr-FR" sz="16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r-FR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fr-FR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stat_pvalue_manual</a:t>
            </a:r>
            <a:r>
              <a:rPr lang="fr-FR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fr-FR" sz="16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stat.test</a:t>
            </a:r>
            <a:r>
              <a:rPr lang="fr-FR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label="p = {p}", </a:t>
            </a:r>
          </a:p>
          <a:p>
            <a:r>
              <a:rPr lang="fr-FR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	</a:t>
            </a:r>
            <a:r>
              <a:rPr lang="fr-FR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y.position</a:t>
            </a:r>
            <a:r>
              <a:rPr lang="fr-FR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55)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DB5988-1345-BE33-E264-E0A1BAC53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554" y="3521821"/>
            <a:ext cx="4525446" cy="3336179"/>
          </a:xfrm>
          <a:prstGeom prst="rect">
            <a:avLst/>
          </a:prstGeom>
        </p:spPr>
      </p:pic>
      <p:sp>
        <p:nvSpPr>
          <p:cNvPr id="262146" name="Rectangle 2">
            <a:extLst>
              <a:ext uri="{FF2B5EF4-FFF2-40B4-BE49-F238E27FC236}">
                <a16:creationId xmlns:a16="http://schemas.microsoft.com/office/drawing/2014/main" id="{B33F0CA6-7CBD-434F-7793-8E7BC6A2A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74C725-882E-C443-59A4-664C39962F17}"/>
              </a:ext>
            </a:extLst>
          </p:cNvPr>
          <p:cNvSpPr txBox="1"/>
          <p:nvPr/>
        </p:nvSpPr>
        <p:spPr>
          <a:xfrm>
            <a:off x="5327631" y="3810469"/>
            <a:ext cx="2204450" cy="677108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000" kern="0" dirty="0">
                <a:solidFill>
                  <a:srgbClr val="385723"/>
                </a:solidFill>
                <a:latin typeface="+mn-lt"/>
              </a:rPr>
              <a:t># </a:t>
            </a:r>
            <a:r>
              <a:rPr lang="en-GB" sz="2000" kern="0" dirty="0" err="1">
                <a:solidFill>
                  <a:srgbClr val="385723"/>
                </a:solidFill>
                <a:latin typeface="+mn-lt"/>
              </a:rPr>
              <a:t>ggpubr</a:t>
            </a:r>
            <a:r>
              <a:rPr lang="en-GB" sz="2000" kern="0" dirty="0">
                <a:solidFill>
                  <a:srgbClr val="385723"/>
                </a:solidFill>
                <a:latin typeface="+mn-lt"/>
              </a:rPr>
              <a:t> package #</a:t>
            </a:r>
          </a:p>
          <a:p>
            <a:pPr algn="ctr"/>
            <a:r>
              <a:rPr lang="en-GB" kern="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ggline</a:t>
            </a:r>
            <a:r>
              <a:rPr lang="en-GB" kern="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6D70DFD4-4195-3EEA-F2B2-CE040BAB1B23}"/>
              </a:ext>
            </a:extLst>
          </p:cNvPr>
          <p:cNvSpPr txBox="1">
            <a:spLocks noChangeArrowheads="1"/>
          </p:cNvSpPr>
          <p:nvPr/>
        </p:nvSpPr>
        <p:spPr>
          <a:xfrm>
            <a:off x="3107668" y="121381"/>
            <a:ext cx="5976664" cy="72985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Dependent or Paired </a:t>
            </a:r>
            <a:r>
              <a:rPr lang="en-GB" sz="4000" b="1" i="1" kern="0" dirty="0">
                <a:solidFill>
                  <a:srgbClr val="9A1865"/>
                </a:solidFill>
                <a:latin typeface="+mn-lt"/>
              </a:rPr>
              <a:t>t</a:t>
            </a:r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-test </a:t>
            </a:r>
            <a:endParaRPr lang="en-GB" sz="4000" b="1" i="1" kern="0" dirty="0">
              <a:solidFill>
                <a:srgbClr val="9A1865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108F39-4157-81D2-9977-204AC69BB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199" y="178363"/>
            <a:ext cx="2741986" cy="32903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43EEE9-49C2-1A46-FC8F-D040832C0F23}"/>
              </a:ext>
            </a:extLst>
          </p:cNvPr>
          <p:cNvSpPr txBox="1"/>
          <p:nvPr/>
        </p:nvSpPr>
        <p:spPr>
          <a:xfrm>
            <a:off x="146203" y="1309206"/>
            <a:ext cx="896499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working.memory.long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arrange(Subject)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(x=treatment, y=score, 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group=Subject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geom_line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(linewidth=1, colour = "grey")+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geom_point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(colour= "black", size = 2) + 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scale_y_continuous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(breaks=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(from =0, by=5, to=60),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limits = c(0,60)) + 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geom_signif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(comparisons = list(c("placebo", "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DA.depletion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")),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test = "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t.test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test.args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list(paired=TRUE)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map_signif_level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TRUE)</a:t>
            </a:r>
          </a:p>
        </p:txBody>
      </p:sp>
    </p:spTree>
    <p:extLst>
      <p:ext uri="{BB962C8B-B14F-4D97-AF65-F5344CB8AC3E}">
        <p14:creationId xmlns:p14="http://schemas.microsoft.com/office/powerpoint/2010/main" val="186074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368" y="2714025"/>
            <a:ext cx="11377264" cy="142995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Extra R: changing format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Simon Andrews, Anne Segonds-Pichon</a:t>
            </a:r>
            <a:b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v2021-09</a:t>
            </a:r>
          </a:p>
        </p:txBody>
      </p:sp>
    </p:spTree>
    <p:extLst>
      <p:ext uri="{BB962C8B-B14F-4D97-AF65-F5344CB8AC3E}">
        <p14:creationId xmlns:p14="http://schemas.microsoft.com/office/powerpoint/2010/main" val="78640045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493" y="1925910"/>
            <a:ext cx="4281448" cy="40893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15" y="2504299"/>
            <a:ext cx="5506071" cy="10114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92092" y="260649"/>
            <a:ext cx="5607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file format: Example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2079" y="2024861"/>
            <a:ext cx="1763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Wide format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98546" y="1472060"/>
            <a:ext cx="1701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 format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564105" y="2502750"/>
            <a:ext cx="2350169" cy="328681"/>
          </a:xfrm>
          <a:prstGeom prst="roundRect">
            <a:avLst/>
          </a:prstGeom>
          <a:solidFill>
            <a:srgbClr val="42EE88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590545" y="2247807"/>
            <a:ext cx="2117558" cy="920511"/>
          </a:xfrm>
          <a:prstGeom prst="roundRect">
            <a:avLst/>
          </a:prstGeom>
          <a:solidFill>
            <a:srgbClr val="42EE88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603264" y="4104509"/>
            <a:ext cx="2117558" cy="920511"/>
          </a:xfrm>
          <a:prstGeom prst="roundRect">
            <a:avLst/>
          </a:prstGeom>
          <a:solidFill>
            <a:srgbClr val="42EE88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954617" y="2504298"/>
            <a:ext cx="2350169" cy="339143"/>
          </a:xfrm>
          <a:prstGeom prst="roundRect">
            <a:avLst/>
          </a:prstGeom>
          <a:solidFill>
            <a:srgbClr val="D3F13F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590545" y="3181040"/>
            <a:ext cx="2130277" cy="915364"/>
          </a:xfrm>
          <a:prstGeom prst="roundRect">
            <a:avLst/>
          </a:prstGeom>
          <a:solidFill>
            <a:srgbClr val="D3F13F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603264" y="5033125"/>
            <a:ext cx="2130277" cy="915364"/>
          </a:xfrm>
          <a:prstGeom prst="roundRect">
            <a:avLst/>
          </a:prstGeom>
          <a:solidFill>
            <a:srgbClr val="D3F13F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588" y="2815390"/>
            <a:ext cx="761518" cy="320842"/>
          </a:xfrm>
          <a:prstGeom prst="roundRect">
            <a:avLst/>
          </a:prstGeom>
          <a:solidFill>
            <a:srgbClr val="EE7EC9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532668" y="2247806"/>
            <a:ext cx="1017772" cy="1848597"/>
          </a:xfrm>
          <a:prstGeom prst="roundRect">
            <a:avLst/>
          </a:prstGeom>
          <a:solidFill>
            <a:srgbClr val="EE7EC9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02586" y="3160296"/>
            <a:ext cx="761518" cy="272292"/>
          </a:xfrm>
          <a:prstGeom prst="roundRect">
            <a:avLst/>
          </a:prstGeom>
          <a:solidFill>
            <a:srgbClr val="EA9182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516624" y="4120379"/>
            <a:ext cx="1033815" cy="1767077"/>
          </a:xfrm>
          <a:prstGeom prst="roundRect">
            <a:avLst/>
          </a:prstGeom>
          <a:solidFill>
            <a:srgbClr val="EA9182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60588" y="2046914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WT mice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43758" y="2046914"/>
            <a:ext cx="111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KO mice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806" y="2799166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 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938" y="3124018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 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42652" y="2970302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 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34414" y="4845209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 2</a:t>
            </a:r>
          </a:p>
        </p:txBody>
      </p:sp>
      <p:sp>
        <p:nvSpPr>
          <p:cNvPr id="31" name="Left Brace 30"/>
          <p:cNvSpPr/>
          <p:nvPr/>
        </p:nvSpPr>
        <p:spPr>
          <a:xfrm>
            <a:off x="7312191" y="2247806"/>
            <a:ext cx="151608" cy="1848597"/>
          </a:xfrm>
          <a:prstGeom prst="leftBrac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Left Brace 31"/>
          <p:cNvSpPr/>
          <p:nvPr/>
        </p:nvSpPr>
        <p:spPr>
          <a:xfrm>
            <a:off x="7312191" y="4116703"/>
            <a:ext cx="159630" cy="1848597"/>
          </a:xfrm>
          <a:prstGeom prst="leftBrac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049030" y="1260409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WT mice</a:t>
            </a:r>
          </a:p>
        </p:txBody>
      </p:sp>
      <p:cxnSp>
        <p:nvCxnSpPr>
          <p:cNvPr id="35" name="Straight Arrow Connector 34"/>
          <p:cNvCxnSpPr>
            <a:stCxn id="33" idx="2"/>
          </p:cNvCxnSpPr>
          <p:nvPr/>
        </p:nvCxnSpPr>
        <p:spPr>
          <a:xfrm flipH="1">
            <a:off x="10459453" y="1629741"/>
            <a:ext cx="177238" cy="72442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577695" y="6124408"/>
            <a:ext cx="111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KO mice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8603264" y="5741236"/>
            <a:ext cx="187810" cy="467059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37122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8328248" y="4288479"/>
            <a:ext cx="3746646" cy="24919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326018" y="1615598"/>
            <a:ext cx="3746646" cy="25010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7718648" cy="5141167"/>
          </a:xfrm>
        </p:spPr>
        <p:txBody>
          <a:bodyPr>
            <a:normAutofit/>
          </a:bodyPr>
          <a:lstStyle/>
          <a:p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pivot_longer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/>
            <a:r>
              <a:rPr lang="en-GB" dirty="0"/>
              <a:t>Takes multiple columns of the same type and puts them into a pair of key-value columns</a:t>
            </a:r>
          </a:p>
          <a:p>
            <a:r>
              <a:rPr lang="en-GB" dirty="0">
                <a:solidFill>
                  <a:schemeClr val="accent3"/>
                </a:solidFill>
                <a:latin typeface="Lucida Console" panose="020B0609040504020204" pitchFamily="49" charset="0"/>
              </a:rPr>
              <a:t>separate</a:t>
            </a:r>
          </a:p>
          <a:p>
            <a:pPr lvl="1"/>
            <a:r>
              <a:rPr lang="en-GB" dirty="0">
                <a:solidFill>
                  <a:schemeClr val="accent3"/>
                </a:solidFill>
              </a:rPr>
              <a:t>Splits a delimited column into multiple columns</a:t>
            </a:r>
          </a:p>
          <a:p>
            <a:endParaRPr lang="en-GB" dirty="0">
              <a:solidFill>
                <a:srgbClr val="57257D"/>
              </a:solidFill>
              <a:latin typeface="Lucida Console" panose="020B0609040504020204" pitchFamily="49" charset="0"/>
            </a:endParaRPr>
          </a:p>
          <a:p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pivot_wider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/>
            <a:r>
              <a:rPr lang="en-GB" dirty="0"/>
              <a:t>Takes a key-value column pair and spreads them out to multiple columns of the same type</a:t>
            </a:r>
          </a:p>
          <a:p>
            <a:r>
              <a:rPr lang="en-GB" dirty="0">
                <a:solidFill>
                  <a:schemeClr val="accent3"/>
                </a:solidFill>
                <a:latin typeface="Lucida Console" panose="020B0609040504020204" pitchFamily="49" charset="0"/>
              </a:rPr>
              <a:t>unite</a:t>
            </a:r>
          </a:p>
          <a:p>
            <a:pPr lvl="1"/>
            <a:r>
              <a:rPr lang="en-GB" dirty="0">
                <a:solidFill>
                  <a:schemeClr val="accent3"/>
                </a:solidFill>
              </a:rPr>
              <a:t>Combines multiple columns into one</a:t>
            </a:r>
          </a:p>
        </p:txBody>
      </p:sp>
      <p:sp>
        <p:nvSpPr>
          <p:cNvPr id="5" name="Rectangle 4"/>
          <p:cNvSpPr/>
          <p:nvPr/>
        </p:nvSpPr>
        <p:spPr>
          <a:xfrm>
            <a:off x="8328248" y="1628800"/>
            <a:ext cx="3744416" cy="334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Wide to Long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456308" y="1933601"/>
            <a:ext cx="880052" cy="854518"/>
            <a:chOff x="9112708" y="1933601"/>
            <a:chExt cx="880052" cy="854518"/>
          </a:xfrm>
        </p:grpSpPr>
        <p:sp>
          <p:nvSpPr>
            <p:cNvPr id="11" name="Rectangle 10"/>
            <p:cNvSpPr/>
            <p:nvPr/>
          </p:nvSpPr>
          <p:spPr>
            <a:xfrm>
              <a:off x="9192344" y="2239673"/>
              <a:ext cx="144016" cy="5484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480376" y="2239673"/>
              <a:ext cx="144016" cy="54844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73787" y="2239673"/>
              <a:ext cx="144016" cy="548446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12708" y="1933601"/>
              <a:ext cx="3032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402214" y="1933601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699090" y="1933601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1481344" y="2200575"/>
            <a:ext cx="447304" cy="1776166"/>
            <a:chOff x="11481344" y="2200575"/>
            <a:chExt cx="447304" cy="1776166"/>
          </a:xfrm>
        </p:grpSpPr>
        <p:sp>
          <p:nvSpPr>
            <p:cNvPr id="4" name="Rectangle 3"/>
            <p:cNvSpPr/>
            <p:nvPr/>
          </p:nvSpPr>
          <p:spPr>
            <a:xfrm>
              <a:off x="11784632" y="2200575"/>
              <a:ext cx="144016" cy="5484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1784632" y="2788119"/>
              <a:ext cx="144016" cy="54844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784632" y="3380324"/>
              <a:ext cx="144016" cy="548446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481344" y="2204510"/>
              <a:ext cx="303288" cy="640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481344" y="2770538"/>
              <a:ext cx="296876" cy="640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1481344" y="3336566"/>
              <a:ext cx="296876" cy="640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20" name="Right Arrow 19"/>
          <p:cNvSpPr/>
          <p:nvPr/>
        </p:nvSpPr>
        <p:spPr>
          <a:xfrm>
            <a:off x="9410798" y="2357240"/>
            <a:ext cx="1926530" cy="207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70034" y="3376852"/>
            <a:ext cx="880052" cy="37832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WT_D1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056440" y="3380324"/>
            <a:ext cx="559830" cy="37832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725598" y="3380324"/>
            <a:ext cx="559830" cy="37832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D1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9410798" y="3489611"/>
            <a:ext cx="573634" cy="207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341198" y="4293096"/>
            <a:ext cx="3718516" cy="334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 to Wide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1064552" y="4707061"/>
            <a:ext cx="880052" cy="854518"/>
            <a:chOff x="9112708" y="1933601"/>
            <a:chExt cx="880052" cy="854518"/>
          </a:xfrm>
        </p:grpSpPr>
        <p:sp>
          <p:nvSpPr>
            <p:cNvPr id="32" name="Rectangle 31"/>
            <p:cNvSpPr/>
            <p:nvPr/>
          </p:nvSpPr>
          <p:spPr>
            <a:xfrm>
              <a:off x="9192344" y="2239673"/>
              <a:ext cx="144016" cy="5484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480376" y="2239673"/>
              <a:ext cx="144016" cy="54844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9773787" y="2239673"/>
              <a:ext cx="144016" cy="548446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112708" y="1933601"/>
              <a:ext cx="3032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402214" y="1933601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699090" y="1933601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385000" y="4880473"/>
            <a:ext cx="447304" cy="1776166"/>
            <a:chOff x="11481344" y="4920081"/>
            <a:chExt cx="447304" cy="1776166"/>
          </a:xfrm>
        </p:grpSpPr>
        <p:sp>
          <p:nvSpPr>
            <p:cNvPr id="28" name="Rectangle 27"/>
            <p:cNvSpPr/>
            <p:nvPr/>
          </p:nvSpPr>
          <p:spPr>
            <a:xfrm>
              <a:off x="11784632" y="4920081"/>
              <a:ext cx="144016" cy="5484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1784632" y="5507625"/>
              <a:ext cx="144016" cy="54844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1784632" y="6099830"/>
              <a:ext cx="144016" cy="548446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481344" y="4924016"/>
              <a:ext cx="303288" cy="640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481344" y="5490044"/>
              <a:ext cx="296876" cy="640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481344" y="6056072"/>
              <a:ext cx="296876" cy="640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41" name="Right Arrow 40"/>
          <p:cNvSpPr/>
          <p:nvPr/>
        </p:nvSpPr>
        <p:spPr>
          <a:xfrm>
            <a:off x="9068263" y="5134319"/>
            <a:ext cx="1926530" cy="207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022823" y="6099830"/>
            <a:ext cx="880052" cy="37832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WT_D1</a:t>
            </a:r>
          </a:p>
        </p:txBody>
      </p:sp>
      <p:sp>
        <p:nvSpPr>
          <p:cNvPr id="43" name="Rectangle 42"/>
          <p:cNvSpPr/>
          <p:nvPr/>
        </p:nvSpPr>
        <p:spPr>
          <a:xfrm>
            <a:off x="8976320" y="6099830"/>
            <a:ext cx="559830" cy="37832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WT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645478" y="6099830"/>
            <a:ext cx="559830" cy="37832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D1</a:t>
            </a:r>
          </a:p>
        </p:txBody>
      </p:sp>
      <p:sp>
        <p:nvSpPr>
          <p:cNvPr id="45" name="Right Arrow 44"/>
          <p:cNvSpPr/>
          <p:nvPr/>
        </p:nvSpPr>
        <p:spPr>
          <a:xfrm>
            <a:off x="10321986" y="6213344"/>
            <a:ext cx="573634" cy="207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42FC30D-0E93-4233-9D1C-434673EB0D69}"/>
              </a:ext>
            </a:extLst>
          </p:cNvPr>
          <p:cNvSpPr txBox="1"/>
          <p:nvPr/>
        </p:nvSpPr>
        <p:spPr>
          <a:xfrm>
            <a:off x="1026765" y="286344"/>
            <a:ext cx="10374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Converting between formats: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Tidying operations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73319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6703" y="5477081"/>
            <a:ext cx="115458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working.memory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%&gt;%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pivot_longer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(cols= 2:3,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names_to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= "treatment",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values_to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= "scores")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7257D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551" y="1951591"/>
            <a:ext cx="2861985" cy="31836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66544" y="286344"/>
            <a:ext cx="58589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Converting to ‘tidy’ format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wide to long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085347" y="3376863"/>
            <a:ext cx="1307432" cy="4491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232A-2C05-48F6-9A79-B49E389A3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479" y="2301769"/>
            <a:ext cx="3142745" cy="270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3963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7348" y="2554385"/>
            <a:ext cx="11737304" cy="12241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Exercise 2</a:t>
            </a:r>
          </a:p>
        </p:txBody>
      </p:sp>
    </p:spTree>
    <p:extLst>
      <p:ext uri="{BB962C8B-B14F-4D97-AF65-F5344CB8AC3E}">
        <p14:creationId xmlns:p14="http://schemas.microsoft.com/office/powerpoint/2010/main" val="273897065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368" y="2385713"/>
            <a:ext cx="11377264" cy="208657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Analysis of Quantitative data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One-Way ANOVA</a:t>
            </a:r>
            <a:br>
              <a:rPr lang="en-GB" b="1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+mn-lt"/>
              </a:rPr>
              <a:t>Hayley Carr &amp; Anne Segonds-Pichon</a:t>
            </a:r>
            <a:br>
              <a:rPr lang="en-GB" sz="200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+mn-lt"/>
              </a:rPr>
              <a:t>v2025-02</a:t>
            </a:r>
            <a:endParaRPr lang="en-GB" sz="2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Picture 3" descr="M:\Work\bioinformatics_logo_small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5805264"/>
            <a:ext cx="2383790" cy="84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5" y="49879"/>
            <a:ext cx="2300276" cy="230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700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97082" y="188641"/>
            <a:ext cx="11197836" cy="136815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Analysis of Quantitative data</a:t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Calibri" panose="020F0502020204030204" pitchFamily="34" charset="0"/>
              </a:rPr>
              <a:t>One-Way + Two-Way ANOVA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06382A-97D7-4E10-A1A2-FAE8C4426BAD}"/>
              </a:ext>
            </a:extLst>
          </p:cNvPr>
          <p:cNvSpPr txBox="1"/>
          <p:nvPr/>
        </p:nvSpPr>
        <p:spPr>
          <a:xfrm>
            <a:off x="407368" y="2348880"/>
            <a:ext cx="100112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One-way ANOVA</a:t>
            </a:r>
          </a:p>
          <a:p>
            <a:pPr marL="1028700" marR="0" lvl="1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Independent design</a:t>
            </a:r>
          </a:p>
          <a:p>
            <a:pPr marL="1028700" marR="0" lvl="1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Repeated measures design</a:t>
            </a:r>
          </a:p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lvl="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Two-way </a:t>
            </a:r>
            <a:r>
              <a:rPr lang="en-GB" sz="2800" dirty="0">
                <a:solidFill>
                  <a:srgbClr val="0070C0"/>
                </a:solidFill>
              </a:rPr>
              <a:t>ANOVA (two factors/predictors)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028700" marR="0" lvl="1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factor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GB" sz="28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interactions</a:t>
            </a:r>
            <a:r>
              <a:rPr kumimoji="0" lang="en-GB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between them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028700" marR="0" lvl="1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Independent design</a:t>
            </a:r>
          </a:p>
          <a:p>
            <a:pPr marL="1028700" marR="0" lvl="1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Repeated measures design (time series)</a:t>
            </a:r>
          </a:p>
        </p:txBody>
      </p:sp>
    </p:spTree>
    <p:extLst>
      <p:ext uri="{BB962C8B-B14F-4D97-AF65-F5344CB8AC3E}">
        <p14:creationId xmlns:p14="http://schemas.microsoft.com/office/powerpoint/2010/main" val="391824314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97082" y="2237509"/>
            <a:ext cx="11197836" cy="25239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Comparison between more than 2 groups</a:t>
            </a:r>
          </a:p>
          <a:p>
            <a:pPr eaLnBrk="1" hangingPunct="1">
              <a:defRPr/>
            </a:pPr>
            <a:r>
              <a:rPr lang="en-GB" sz="48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factor = One predictor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-Way ANOVA</a:t>
            </a:r>
          </a:p>
        </p:txBody>
      </p:sp>
    </p:spTree>
    <p:extLst>
      <p:ext uri="{BB962C8B-B14F-4D97-AF65-F5344CB8AC3E}">
        <p14:creationId xmlns:p14="http://schemas.microsoft.com/office/powerpoint/2010/main" val="2096404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0347" y="1498407"/>
            <a:ext cx="169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74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prstClr val="black"/>
                </a:solidFill>
              </a:rPr>
              <a:t>Design 2</a:t>
            </a:r>
            <a:r>
              <a:rPr lang="en-GB" sz="2400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30" y="4897929"/>
            <a:ext cx="100063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74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After quantification: </a:t>
            </a:r>
            <a:r>
              <a:rPr lang="en-GB" sz="2400" dirty="0">
                <a:solidFill>
                  <a:srgbClr val="0070C0"/>
                </a:solidFill>
              </a:rPr>
              <a:t>6 values</a:t>
            </a:r>
          </a:p>
          <a:p>
            <a:pPr marL="800040" lvl="1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/>
              <a:t>Sample size: </a:t>
            </a:r>
            <a:r>
              <a:rPr lang="en-GB" sz="2400" b="1" dirty="0">
                <a:solidFill>
                  <a:srgbClr val="0070C0"/>
                </a:solidFill>
              </a:rPr>
              <a:t>n = 1</a:t>
            </a:r>
          </a:p>
          <a:p>
            <a:pPr marL="1714372" lvl="3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70C0"/>
                </a:solidFill>
              </a:rPr>
              <a:t>no independence </a:t>
            </a:r>
            <a:r>
              <a:rPr lang="en-GB" sz="2400" dirty="0">
                <a:solidFill>
                  <a:prstClr val="black"/>
                </a:solidFill>
              </a:rPr>
              <a:t>between plates</a:t>
            </a:r>
          </a:p>
          <a:p>
            <a:pPr marL="1714372" lvl="3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variability = bit better as sample split higher up in the hierarchy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72290" y="3248129"/>
            <a:ext cx="218098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prstClr val="black"/>
                </a:solidFill>
              </a:rPr>
              <a:t>Everything processed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prstClr val="black"/>
                </a:solidFill>
              </a:rPr>
              <a:t> on the same day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98" y="2110022"/>
            <a:ext cx="4317805" cy="2502455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0E9F11C7-8523-4FCD-B505-A13A07248296}"/>
              </a:ext>
            </a:extLst>
          </p:cNvPr>
          <p:cNvSpPr txBox="1">
            <a:spLocks noChangeArrowheads="1"/>
          </p:cNvSpPr>
          <p:nvPr/>
        </p:nvSpPr>
        <p:spPr>
          <a:xfrm>
            <a:off x="497082" y="225858"/>
            <a:ext cx="11197836" cy="7307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Technical versus biological replicates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always easy to tell the difference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06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443466" y="736823"/>
            <a:ext cx="1011703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defRPr/>
            </a:pPr>
            <a:endParaRPr lang="en-GB" sz="28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defRPr/>
            </a:pPr>
            <a:endParaRPr lang="en-GB" sz="28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defRPr/>
            </a:pPr>
            <a:endParaRPr lang="en-GB" sz="28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>
              <a:defRPr/>
            </a:pPr>
            <a:endParaRPr lang="en-GB" sz="12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>
              <a:defRPr/>
            </a:pPr>
            <a:endParaRPr lang="en-GB" sz="12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32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en-GB" sz="160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00438" y="227987"/>
            <a:ext cx="4587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9A1865"/>
                </a:solidFill>
                <a:latin typeface="+mn-lt"/>
                <a:cs typeface="Arial" panose="020B0604020202020204" pitchFamily="34" charset="0"/>
              </a:rPr>
              <a:t>Signal-to-noise ratio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66" y="1444709"/>
            <a:ext cx="2668005" cy="21770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72" y="3958750"/>
            <a:ext cx="2668005" cy="1505029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2938242" y="2730676"/>
            <a:ext cx="729673" cy="501181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2813196" y="4023042"/>
            <a:ext cx="937846" cy="611407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3E754FB-2BB4-477C-993F-E203E680C93F}"/>
              </a:ext>
            </a:extLst>
          </p:cNvPr>
          <p:cNvGrpSpPr/>
          <p:nvPr/>
        </p:nvGrpSpPr>
        <p:grpSpPr>
          <a:xfrm>
            <a:off x="6988882" y="2496572"/>
            <a:ext cx="4540412" cy="1075251"/>
            <a:chOff x="8855019" y="3346528"/>
            <a:chExt cx="4540412" cy="107525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3EA402A-C2E9-4BEB-B211-35597FE71C0B}"/>
                </a:ext>
              </a:extLst>
            </p:cNvPr>
            <p:cNvGrpSpPr/>
            <p:nvPr/>
          </p:nvGrpSpPr>
          <p:grpSpPr>
            <a:xfrm>
              <a:off x="8855019" y="3346528"/>
              <a:ext cx="1260001" cy="1075251"/>
              <a:chOff x="10452534" y="2583463"/>
              <a:chExt cx="1260001" cy="1075251"/>
            </a:xfrm>
          </p:grpSpPr>
          <p:sp>
            <p:nvSpPr>
              <p:cNvPr id="17" name="Rounded Rectangle 10">
                <a:extLst>
                  <a:ext uri="{FF2B5EF4-FFF2-40B4-BE49-F238E27FC236}">
                    <a16:creationId xmlns:a16="http://schemas.microsoft.com/office/drawing/2014/main" id="{A7780524-5142-4B11-80D6-65CF3E22DC9A}"/>
                  </a:ext>
                </a:extLst>
              </p:cNvPr>
              <p:cNvSpPr/>
              <p:nvPr/>
            </p:nvSpPr>
            <p:spPr>
              <a:xfrm>
                <a:off x="10452534" y="2583463"/>
                <a:ext cx="1260000" cy="59832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solidFill>
                      <a:schemeClr val="accent5">
                        <a:lumMod val="50000"/>
                      </a:schemeClr>
                    </a:solidFill>
                  </a:rPr>
                  <a:t>Signal</a:t>
                </a:r>
              </a:p>
            </p:txBody>
          </p:sp>
          <p:sp>
            <p:nvSpPr>
              <p:cNvPr id="19" name="Rounded Rectangle 11">
                <a:extLst>
                  <a:ext uri="{FF2B5EF4-FFF2-40B4-BE49-F238E27FC236}">
                    <a16:creationId xmlns:a16="http://schemas.microsoft.com/office/drawing/2014/main" id="{CF2EEA28-24C9-447F-B8E1-BD43C2D6C38D}"/>
                  </a:ext>
                </a:extLst>
              </p:cNvPr>
              <p:cNvSpPr/>
              <p:nvPr/>
            </p:nvSpPr>
            <p:spPr>
              <a:xfrm>
                <a:off x="10452535" y="3181792"/>
                <a:ext cx="1260000" cy="47692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dirty="0">
                    <a:solidFill>
                      <a:srgbClr val="C00000"/>
                    </a:solidFill>
                  </a:rPr>
                  <a:t>Noise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F85A913-5F05-4164-9B5A-FBC0E0A962E8}"/>
                  </a:ext>
                </a:extLst>
              </p:cNvPr>
              <p:cNvCxnSpPr/>
              <p:nvPr/>
            </p:nvCxnSpPr>
            <p:spPr>
              <a:xfrm>
                <a:off x="10452534" y="3159535"/>
                <a:ext cx="126000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B4F2CB-D151-42E5-939D-6884F04C40F7}"/>
                </a:ext>
              </a:extLst>
            </p:cNvPr>
            <p:cNvSpPr txBox="1"/>
            <p:nvPr/>
          </p:nvSpPr>
          <p:spPr>
            <a:xfrm>
              <a:off x="10151017" y="3698072"/>
              <a:ext cx="32444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= </a:t>
              </a:r>
              <a:r>
                <a:rPr lang="en-GB" sz="2400" b="1" dirty="0">
                  <a:solidFill>
                    <a:srgbClr val="0070C0"/>
                  </a:solidFill>
                </a:rPr>
                <a:t>statistical significance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3A32D50-03EF-433D-8294-BD0F756D72BD}"/>
              </a:ext>
            </a:extLst>
          </p:cNvPr>
          <p:cNvGrpSpPr/>
          <p:nvPr/>
        </p:nvGrpSpPr>
        <p:grpSpPr>
          <a:xfrm>
            <a:off x="6863034" y="3661325"/>
            <a:ext cx="5127925" cy="1157329"/>
            <a:chOff x="8729171" y="4914616"/>
            <a:chExt cx="5127925" cy="11573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C761206-A71C-4AA2-89DD-EFF75DDCB8FD}"/>
                </a:ext>
              </a:extLst>
            </p:cNvPr>
            <p:cNvGrpSpPr/>
            <p:nvPr/>
          </p:nvGrpSpPr>
          <p:grpSpPr>
            <a:xfrm>
              <a:off x="8729171" y="4914616"/>
              <a:ext cx="1421845" cy="1157329"/>
              <a:chOff x="10371611" y="2588076"/>
              <a:chExt cx="1421845" cy="1157329"/>
            </a:xfrm>
          </p:grpSpPr>
          <p:sp>
            <p:nvSpPr>
              <p:cNvPr id="23" name="Rounded Rectangle 10">
                <a:extLst>
                  <a:ext uri="{FF2B5EF4-FFF2-40B4-BE49-F238E27FC236}">
                    <a16:creationId xmlns:a16="http://schemas.microsoft.com/office/drawing/2014/main" id="{68983040-1753-4861-9A01-9DEBE9ABE46E}"/>
                  </a:ext>
                </a:extLst>
              </p:cNvPr>
              <p:cNvSpPr/>
              <p:nvPr/>
            </p:nvSpPr>
            <p:spPr>
              <a:xfrm>
                <a:off x="10452534" y="2588076"/>
                <a:ext cx="1260000" cy="59832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solidFill>
                      <a:schemeClr val="accent5">
                        <a:lumMod val="50000"/>
                      </a:schemeClr>
                    </a:solidFill>
                  </a:rPr>
                  <a:t>Signal</a:t>
                </a:r>
                <a:endParaRPr lang="en-GB" sz="28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Rounded Rectangle 11">
                <a:extLst>
                  <a:ext uri="{FF2B5EF4-FFF2-40B4-BE49-F238E27FC236}">
                    <a16:creationId xmlns:a16="http://schemas.microsoft.com/office/drawing/2014/main" id="{7AE1E796-4447-4ABF-92D7-A5C6D2FE88EB}"/>
                  </a:ext>
                </a:extLst>
              </p:cNvPr>
              <p:cNvSpPr/>
              <p:nvPr/>
            </p:nvSpPr>
            <p:spPr>
              <a:xfrm>
                <a:off x="10371611" y="3197649"/>
                <a:ext cx="1421845" cy="54775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4000" dirty="0">
                    <a:solidFill>
                      <a:srgbClr val="C00000"/>
                    </a:solidFill>
                  </a:rPr>
                  <a:t>Noise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8FC0456-4D01-4168-AD45-6A500CECE40B}"/>
                  </a:ext>
                </a:extLst>
              </p:cNvPr>
              <p:cNvCxnSpPr/>
              <p:nvPr/>
            </p:nvCxnSpPr>
            <p:spPr>
              <a:xfrm>
                <a:off x="10452534" y="3159535"/>
                <a:ext cx="126000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29F18A-BF9B-4323-B965-0B7A2A1EAA51}"/>
                </a:ext>
              </a:extLst>
            </p:cNvPr>
            <p:cNvSpPr txBox="1"/>
            <p:nvPr/>
          </p:nvSpPr>
          <p:spPr>
            <a:xfrm>
              <a:off x="10151017" y="5255242"/>
              <a:ext cx="37060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=  </a:t>
              </a:r>
              <a:r>
                <a:rPr lang="en-GB" sz="2400" b="1" dirty="0">
                  <a:solidFill>
                    <a:srgbClr val="0070C0"/>
                  </a:solidFill>
                </a:rPr>
                <a:t>no</a:t>
              </a:r>
              <a:r>
                <a:rPr lang="en-GB" sz="2400" dirty="0"/>
                <a:t> </a:t>
              </a:r>
              <a:r>
                <a:rPr lang="en-GB" sz="2400" b="1" dirty="0">
                  <a:solidFill>
                    <a:srgbClr val="0070C0"/>
                  </a:solidFill>
                </a:rPr>
                <a:t>statistical significance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48A141-B5B5-4866-A809-18BCC1D49389}"/>
              </a:ext>
            </a:extLst>
          </p:cNvPr>
          <p:cNvGrpSpPr/>
          <p:nvPr/>
        </p:nvGrpSpPr>
        <p:grpSpPr>
          <a:xfrm>
            <a:off x="3094054" y="3153467"/>
            <a:ext cx="3541960" cy="981180"/>
            <a:chOff x="8083229" y="1620853"/>
            <a:chExt cx="1531227" cy="981180"/>
          </a:xfrm>
        </p:grpSpPr>
        <p:sp>
          <p:nvSpPr>
            <p:cNvPr id="29" name="Rounded Rectangle 10">
              <a:extLst>
                <a:ext uri="{FF2B5EF4-FFF2-40B4-BE49-F238E27FC236}">
                  <a16:creationId xmlns:a16="http://schemas.microsoft.com/office/drawing/2014/main" id="{6D96B618-F969-4BAD-9050-4DDD7C7751ED}"/>
                </a:ext>
              </a:extLst>
            </p:cNvPr>
            <p:cNvSpPr/>
            <p:nvPr/>
          </p:nvSpPr>
          <p:spPr>
            <a:xfrm>
              <a:off x="8083229" y="1620853"/>
              <a:ext cx="1531227" cy="4183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chemeClr val="accent5">
                      <a:lumMod val="50000"/>
                    </a:schemeClr>
                  </a:solidFill>
                </a:rPr>
                <a:t>Difference (signal)</a:t>
              </a:r>
            </a:p>
          </p:txBody>
        </p:sp>
        <p:sp>
          <p:nvSpPr>
            <p:cNvPr id="30" name="Rounded Rectangle 11">
              <a:extLst>
                <a:ext uri="{FF2B5EF4-FFF2-40B4-BE49-F238E27FC236}">
                  <a16:creationId xmlns:a16="http://schemas.microsoft.com/office/drawing/2014/main" id="{6F4B18D5-6580-4F9E-8D2B-D52B43DE50B4}"/>
                </a:ext>
              </a:extLst>
            </p:cNvPr>
            <p:cNvSpPr/>
            <p:nvPr/>
          </p:nvSpPr>
          <p:spPr>
            <a:xfrm>
              <a:off x="8083229" y="2054281"/>
              <a:ext cx="1531227" cy="5477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rgbClr val="C00000"/>
                  </a:solidFill>
                </a:rPr>
                <a:t>Variation (noise)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D367D96-05C7-40B9-A95A-D98DA338A652}"/>
                </a:ext>
              </a:extLst>
            </p:cNvPr>
            <p:cNvCxnSpPr>
              <a:cxnSpLocks/>
            </p:cNvCxnSpPr>
            <p:nvPr/>
          </p:nvCxnSpPr>
          <p:spPr>
            <a:xfrm>
              <a:off x="8275864" y="2039209"/>
              <a:ext cx="1145958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858561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479376" y="4563127"/>
            <a:ext cx="11377264" cy="1696768"/>
          </a:xfrm>
        </p:spPr>
        <p:txBody>
          <a:bodyPr/>
          <a:lstStyle/>
          <a:p>
            <a:pPr marL="228594" lvl="0" indent="-228594" defTabSz="91437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kern="1200" dirty="0">
                <a:solidFill>
                  <a:prstClr val="black"/>
                </a:solidFill>
                <a:latin typeface="Calibri" panose="020F0502020204030204"/>
              </a:rPr>
              <a:t>If the variance amongst sample means is greater than the error/random variance, then F&gt;1</a:t>
            </a:r>
          </a:p>
          <a:p>
            <a:pPr marL="685783" lvl="1" indent="-228594" defTabSz="914377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 an ANOVA, </a:t>
            </a:r>
            <a:r>
              <a:rPr lang="en-GB" sz="2400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we test whether F is significantly higher than 1 or not</a:t>
            </a:r>
            <a:endParaRPr lang="en-GB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3454" y="188641"/>
            <a:ext cx="9965093" cy="691753"/>
          </a:xfrm>
        </p:spPr>
        <p:txBody>
          <a:bodyPr/>
          <a:lstStyle/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variance: how does it work?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66309" y="315564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707083" y="3155646"/>
            <a:ext cx="1243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 ratio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ED3496-D05A-4846-A928-27B605B6EE41}"/>
              </a:ext>
            </a:extLst>
          </p:cNvPr>
          <p:cNvGrpSpPr/>
          <p:nvPr/>
        </p:nvGrpSpPr>
        <p:grpSpPr>
          <a:xfrm>
            <a:off x="2810258" y="1564276"/>
            <a:ext cx="1260002" cy="1075251"/>
            <a:chOff x="1396123" y="2702752"/>
            <a:chExt cx="1260002" cy="1075251"/>
          </a:xfrm>
        </p:grpSpPr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35282A5C-71CE-40D3-9F35-98D58B834ACD}"/>
                </a:ext>
              </a:extLst>
            </p:cNvPr>
            <p:cNvSpPr/>
            <p:nvPr/>
          </p:nvSpPr>
          <p:spPr>
            <a:xfrm>
              <a:off x="1396123" y="2702752"/>
              <a:ext cx="1260001" cy="598329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3200" kern="0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</a:rPr>
                <a:t>Signal</a:t>
              </a:r>
            </a:p>
          </p:txBody>
        </p:sp>
        <p:sp>
          <p:nvSpPr>
            <p:cNvPr id="24" name="Rounded Rectangle 11">
              <a:extLst>
                <a:ext uri="{FF2B5EF4-FFF2-40B4-BE49-F238E27FC236}">
                  <a16:creationId xmlns:a16="http://schemas.microsoft.com/office/drawing/2014/main" id="{965E3EEF-17A1-439A-B564-9B365B47019D}"/>
                </a:ext>
              </a:extLst>
            </p:cNvPr>
            <p:cNvSpPr/>
            <p:nvPr/>
          </p:nvSpPr>
          <p:spPr>
            <a:xfrm>
              <a:off x="1396125" y="3301081"/>
              <a:ext cx="1260000" cy="47692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3200" kern="0" dirty="0">
                  <a:solidFill>
                    <a:srgbClr val="C00000"/>
                  </a:solidFill>
                  <a:latin typeface="Calibri" panose="020F0502020204030204"/>
                </a:rPr>
                <a:t>Noise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BC9D545-2F62-4A86-9762-55343FFC74DC}"/>
                </a:ext>
              </a:extLst>
            </p:cNvPr>
            <p:cNvCxnSpPr/>
            <p:nvPr/>
          </p:nvCxnSpPr>
          <p:spPr>
            <a:xfrm>
              <a:off x="1396124" y="3278824"/>
              <a:ext cx="1260000" cy="0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C14203D-E28D-4188-8B2F-7A11CB7890CF}"/>
              </a:ext>
            </a:extLst>
          </p:cNvPr>
          <p:cNvGrpSpPr/>
          <p:nvPr/>
        </p:nvGrpSpPr>
        <p:grpSpPr>
          <a:xfrm>
            <a:off x="4457574" y="1702636"/>
            <a:ext cx="4682964" cy="981180"/>
            <a:chOff x="8083229" y="1620853"/>
            <a:chExt cx="1531227" cy="981180"/>
          </a:xfrm>
          <a:solidFill>
            <a:sysClr val="window" lastClr="FFFFFF"/>
          </a:solidFill>
        </p:grpSpPr>
        <p:sp>
          <p:nvSpPr>
            <p:cNvPr id="27" name="Rounded Rectangle 10">
              <a:extLst>
                <a:ext uri="{FF2B5EF4-FFF2-40B4-BE49-F238E27FC236}">
                  <a16:creationId xmlns:a16="http://schemas.microsoft.com/office/drawing/2014/main" id="{70AD77CD-44CB-4377-B876-E38B6D51A823}"/>
                </a:ext>
              </a:extLst>
            </p:cNvPr>
            <p:cNvSpPr/>
            <p:nvPr/>
          </p:nvSpPr>
          <p:spPr>
            <a:xfrm>
              <a:off x="8134613" y="1620853"/>
              <a:ext cx="1440583" cy="4183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</a:rPr>
                <a:t>Difference between the means</a:t>
              </a:r>
            </a:p>
          </p:txBody>
        </p:sp>
        <p:sp>
          <p:nvSpPr>
            <p:cNvPr id="29" name="Rounded Rectangle 11">
              <a:extLst>
                <a:ext uri="{FF2B5EF4-FFF2-40B4-BE49-F238E27FC236}">
                  <a16:creationId xmlns:a16="http://schemas.microsoft.com/office/drawing/2014/main" id="{7C49FFC8-A321-4826-B10B-490AC50134CC}"/>
                </a:ext>
              </a:extLst>
            </p:cNvPr>
            <p:cNvSpPr/>
            <p:nvPr/>
          </p:nvSpPr>
          <p:spPr>
            <a:xfrm>
              <a:off x="8083229" y="2054281"/>
              <a:ext cx="1531227" cy="547752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rPr>
                <a:t>Variability in the groups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E17D570-7FC8-4E59-BFD9-63B9068621F1}"/>
                </a:ext>
              </a:extLst>
            </p:cNvPr>
            <p:cNvCxnSpPr>
              <a:cxnSpLocks/>
            </p:cNvCxnSpPr>
            <p:nvPr/>
          </p:nvCxnSpPr>
          <p:spPr>
            <a:xfrm>
              <a:off x="8164813" y="2039209"/>
              <a:ext cx="1380181" cy="0"/>
            </a:xfrm>
            <a:prstGeom prst="line">
              <a:avLst/>
            </a:prstGeom>
            <a:grpFill/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4FBE2F7-264E-46C2-863E-CFF0B70DFA31}"/>
              </a:ext>
            </a:extLst>
          </p:cNvPr>
          <p:cNvSpPr txBox="1"/>
          <p:nvPr/>
        </p:nvSpPr>
        <p:spPr>
          <a:xfrm>
            <a:off x="4166309" y="181629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27717648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91344" y="1368669"/>
            <a:ext cx="12000656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b="1" u="sng" dirty="0"/>
              <a:t>Step 1</a:t>
            </a:r>
            <a:r>
              <a:rPr lang="en-GB" b="1" dirty="0"/>
              <a:t>: Omnibus test</a:t>
            </a:r>
            <a:endParaRPr lang="en-GB" sz="1200" b="1" dirty="0"/>
          </a:p>
          <a:p>
            <a:pPr eaLnBrk="1" hangingPunct="1"/>
            <a:r>
              <a:rPr lang="en-GB" sz="2800" dirty="0"/>
              <a:t>It tells us if there is a difference between the means but not which means are significantly different from which other ones</a:t>
            </a:r>
          </a:p>
          <a:p>
            <a:pPr eaLnBrk="1" hangingPunct="1"/>
            <a:endParaRPr lang="en-GB" dirty="0"/>
          </a:p>
          <a:p>
            <a:pPr marL="0" indent="0" eaLnBrk="1" hangingPunct="1">
              <a:buNone/>
            </a:pPr>
            <a:r>
              <a:rPr lang="en-GB" b="1" u="sng" dirty="0">
                <a:solidFill>
                  <a:schemeClr val="bg1">
                    <a:lumMod val="50000"/>
                  </a:schemeClr>
                </a:solidFill>
              </a:rPr>
              <a:t>Step 2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: Post-hoc tests</a:t>
            </a:r>
            <a:endParaRPr lang="en-GB" sz="1200" b="1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/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Tell us if there are differences between the group means pairwise</a:t>
            </a:r>
          </a:p>
          <a:p>
            <a:pPr eaLnBrk="1" hangingPunct="1"/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A correction for multiple comparisons will be applied on the p-values</a:t>
            </a:r>
          </a:p>
          <a:p>
            <a:pPr eaLnBrk="1" hangingPunct="1"/>
            <a:r>
              <a:rPr lang="en-GB" sz="2800" i="1" dirty="0">
                <a:solidFill>
                  <a:schemeClr val="bg1">
                    <a:lumMod val="50000"/>
                  </a:schemeClr>
                </a:solidFill>
              </a:rPr>
              <a:t>Should only be used when the ANOVA finds a significant effect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811338" y="208186"/>
            <a:ext cx="8569325" cy="7778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One-Way Analysis of variance </a:t>
            </a:r>
          </a:p>
        </p:txBody>
      </p:sp>
    </p:spTree>
    <p:extLst>
      <p:ext uri="{BB962C8B-B14F-4D97-AF65-F5344CB8AC3E}">
        <p14:creationId xmlns:p14="http://schemas.microsoft.com/office/powerpoint/2010/main" val="165842096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193542" name="Rectangle 6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graphicFrame>
        <p:nvGraphicFramePr>
          <p:cNvPr id="60" name="Table 59"/>
          <p:cNvGraphicFramePr>
            <a:graphicFrameLocks noGrp="1"/>
          </p:cNvGraphicFramePr>
          <p:nvPr/>
        </p:nvGraphicFramePr>
        <p:xfrm>
          <a:off x="2855641" y="4995064"/>
          <a:ext cx="6480719" cy="1440161"/>
        </p:xfrm>
        <a:graphic>
          <a:graphicData uri="http://schemas.openxmlformats.org/drawingml/2006/table">
            <a:tbl>
              <a:tblPr/>
              <a:tblGrid>
                <a:gridCol w="1602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2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8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43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54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8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latin typeface="Calibri"/>
                          <a:ea typeface="Calibri"/>
                          <a:cs typeface="Times New Roman"/>
                        </a:rPr>
                        <a:t>Source of  variation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latin typeface="Calibri"/>
                          <a:ea typeface="Calibri"/>
                          <a:cs typeface="Times New Roman"/>
                        </a:rPr>
                        <a:t>Sum of Squares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latin typeface="Calibri"/>
                          <a:ea typeface="Calibri"/>
                          <a:cs typeface="Times New Roman"/>
                        </a:rPr>
                        <a:t>df</a:t>
                      </a:r>
                      <a:endParaRPr lang="en-GB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latin typeface="Calibri"/>
                          <a:ea typeface="Calibri"/>
                          <a:cs typeface="Times New Roman"/>
                        </a:rPr>
                        <a:t>Mean Square</a:t>
                      </a:r>
                      <a:endParaRPr lang="en-GB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latin typeface="Calibri"/>
                          <a:ea typeface="Calibri"/>
                          <a:cs typeface="Times New Roman"/>
                        </a:rPr>
                        <a:t>F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latin typeface="Calibri"/>
                          <a:ea typeface="Calibri"/>
                          <a:cs typeface="Times New Roman"/>
                        </a:rPr>
                        <a:t>p-value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Between Groups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18.1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4.5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6.32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0.0002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33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Within Groups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51.8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73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0.71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D60093"/>
                          </a:solidFill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69.9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3549" name="Rectangle 13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193551" name="Rectangle 15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3454" y="188641"/>
            <a:ext cx="9965093" cy="691753"/>
          </a:xfrm>
        </p:spPr>
        <p:txBody>
          <a:bodyPr/>
          <a:lstStyle/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variance: how does it work?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4006420" y="1205022"/>
          <a:ext cx="4179160" cy="345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3" imgW="8842637" imgH="7297502" progId="Prism8.Document">
                  <p:embed/>
                </p:oleObj>
              </mc:Choice>
              <mc:Fallback>
                <p:oleObj name="Prism 8" r:id="rId3" imgW="8842637" imgH="7297502" progId="Prism8.Document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06420" y="1205022"/>
                        <a:ext cx="4179160" cy="3452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8185581" y="4919328"/>
            <a:ext cx="1213600" cy="88604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720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193542" name="Rectangle 6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graphicFrame>
        <p:nvGraphicFramePr>
          <p:cNvPr id="60" name="Table 59"/>
          <p:cNvGraphicFramePr>
            <a:graphicFrameLocks noGrp="1"/>
          </p:cNvGraphicFramePr>
          <p:nvPr/>
        </p:nvGraphicFramePr>
        <p:xfrm>
          <a:off x="2855641" y="4697359"/>
          <a:ext cx="6480719" cy="1440161"/>
        </p:xfrm>
        <a:graphic>
          <a:graphicData uri="http://schemas.openxmlformats.org/drawingml/2006/table">
            <a:tbl>
              <a:tblPr/>
              <a:tblGrid>
                <a:gridCol w="1602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2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8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43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54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8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latin typeface="Calibri"/>
                          <a:ea typeface="Calibri"/>
                          <a:cs typeface="Times New Roman"/>
                        </a:rPr>
                        <a:t>Source of  variation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Sum of Squares</a:t>
                      </a:r>
                      <a:endParaRPr lang="en-GB" sz="14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latin typeface="Calibri"/>
                          <a:ea typeface="Calibri"/>
                          <a:cs typeface="Times New Roman"/>
                        </a:rPr>
                        <a:t>df</a:t>
                      </a:r>
                      <a:endParaRPr lang="en-GB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latin typeface="Calibri"/>
                          <a:ea typeface="Calibri"/>
                          <a:cs typeface="Times New Roman"/>
                        </a:rPr>
                        <a:t>Mean Square</a:t>
                      </a:r>
                      <a:endParaRPr lang="en-GB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latin typeface="Calibri"/>
                          <a:ea typeface="Calibri"/>
                          <a:cs typeface="Times New Roman"/>
                        </a:rPr>
                        <a:t>F</a:t>
                      </a:r>
                      <a:endParaRPr lang="en-GB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latin typeface="Calibri"/>
                          <a:ea typeface="Calibri"/>
                          <a:cs typeface="Times New Roman"/>
                        </a:rPr>
                        <a:t>p-value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Between Groups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33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Within Groups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D60093"/>
                          </a:solidFill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D60093"/>
                          </a:solidFill>
                          <a:latin typeface="Calibri"/>
                          <a:ea typeface="Calibri"/>
                          <a:cs typeface="Times New Roman"/>
                        </a:rPr>
                        <a:t>69.9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3549" name="Rectangle 13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193551" name="Rectangle 15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3454" y="188641"/>
            <a:ext cx="9965093" cy="691753"/>
          </a:xfrm>
        </p:spPr>
        <p:txBody>
          <a:bodyPr/>
          <a:lstStyle/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variance: how does it work?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917783" y="1226528"/>
          <a:ext cx="2814154" cy="2859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3" imgW="7562640" imgH="7681581" progId="Prism8.Document">
                  <p:embed/>
                </p:oleObj>
              </mc:Choice>
              <mc:Fallback>
                <p:oleObj name="Prism 8" r:id="rId3" imgW="7562640" imgH="7681581" progId="Prism8.Document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17783" y="1226528"/>
                        <a:ext cx="2814154" cy="2859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939588" y="2530549"/>
            <a:ext cx="97819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52932" y="1205023"/>
          <a:ext cx="3486656" cy="2880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5" imgW="8842637" imgH="7297502" progId="Prism8.Document">
                  <p:embed/>
                </p:oleObj>
              </mc:Choice>
              <mc:Fallback>
                <p:oleObj name="Prism 8" r:id="rId5" imgW="8842637" imgH="7297502" progId="Prism8.Document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2932" y="1205023"/>
                        <a:ext cx="3486656" cy="2880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Arrow Connector 17"/>
          <p:cNvCxnSpPr/>
          <p:nvPr/>
        </p:nvCxnSpPr>
        <p:spPr>
          <a:xfrm>
            <a:off x="6127550" y="2278581"/>
            <a:ext cx="0" cy="315763"/>
          </a:xfrm>
          <a:prstGeom prst="straightConnector1">
            <a:avLst/>
          </a:prstGeom>
          <a:ln w="12700">
            <a:solidFill>
              <a:srgbClr val="D60093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352061" y="1789431"/>
                <a:ext cx="4395947" cy="1236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78 differences: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grow m:val="on"/>
                        <m:ctrlP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  <m:sup>
                        <m: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78</m:t>
                        </m:r>
                      </m:sup>
                      <m:e>
                        <m:r>
                          <m:rPr>
                            <m:nor/>
                          </m:rPr>
                          <a: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(</m:t>
                        </m:r>
                        <m:sSub>
                          <m:sSubPr>
                            <m:ctrlPr>
                              <a:rPr kumimoji="0" lang="en-GB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GB" sz="1800" b="0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value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GB" sz="1800" b="0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n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 – </m:t>
                        </m:r>
                        <m:r>
                          <m:rPr>
                            <m:nor/>
                          </m:rPr>
                          <a:rPr kumimoji="0" lang="en-GB" sz="1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grand</m:t>
                        </m:r>
                        <m:r>
                          <m:rPr>
                            <m:nor/>
                          </m:rPr>
                          <a:rPr kumimoji="0" lang="en-GB" sz="1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mean</m:t>
                        </m:r>
                        <m:r>
                          <m:rPr>
                            <m:nor/>
                          </m:rPr>
                          <a: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)</m:t>
                        </m:r>
                        <m:r>
                          <a:rPr kumimoji="0" lang="en-GB" sz="1800" b="0" i="1" u="none" strike="noStrike" kern="1200" cap="none" spc="0" normalizeH="0" baseline="30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GB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nary>
                  </m:oMath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Sum of squared errors</a:t>
                </a:r>
                <a:endPara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2061" y="1789431"/>
                <a:ext cx="4395947" cy="1236108"/>
              </a:xfrm>
              <a:prstGeom prst="rect">
                <a:avLst/>
              </a:prstGeom>
              <a:blipFill>
                <a:blip r:embed="rId10"/>
                <a:stretch>
                  <a:fillRect l="-139" t="-35644" b="-108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>
            <a:stCxn id="15" idx="2"/>
          </p:cNvCxnSpPr>
          <p:nvPr/>
        </p:nvCxnSpPr>
        <p:spPr>
          <a:xfrm flipH="1">
            <a:off x="5401343" y="3025539"/>
            <a:ext cx="4148692" cy="1671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789572" y="1052433"/>
            <a:ext cx="1308435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grand mean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911163" y="1443297"/>
            <a:ext cx="532627" cy="11510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4848447" y="5833736"/>
            <a:ext cx="503274" cy="24809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803368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193542" name="Rectangle 6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graphicFrame>
        <p:nvGraphicFramePr>
          <p:cNvPr id="60" name="Table 59"/>
          <p:cNvGraphicFramePr>
            <a:graphicFrameLocks noGrp="1"/>
          </p:cNvGraphicFramePr>
          <p:nvPr/>
        </p:nvGraphicFramePr>
        <p:xfrm>
          <a:off x="2855641" y="4995064"/>
          <a:ext cx="6480719" cy="1440161"/>
        </p:xfrm>
        <a:graphic>
          <a:graphicData uri="http://schemas.openxmlformats.org/drawingml/2006/table">
            <a:tbl>
              <a:tblPr/>
              <a:tblGrid>
                <a:gridCol w="1602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2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8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43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54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8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latin typeface="Calibri"/>
                          <a:ea typeface="Calibri"/>
                          <a:cs typeface="Times New Roman"/>
                        </a:rPr>
                        <a:t>Source of  variation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Sum of Squares</a:t>
                      </a:r>
                      <a:endParaRPr lang="en-GB" sz="14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latin typeface="Calibri"/>
                          <a:ea typeface="Calibri"/>
                          <a:cs typeface="Times New Roman"/>
                        </a:rPr>
                        <a:t>df</a:t>
                      </a:r>
                      <a:endParaRPr lang="en-GB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latin typeface="Calibri"/>
                          <a:ea typeface="Calibri"/>
                          <a:cs typeface="Times New Roman"/>
                        </a:rPr>
                        <a:t>Mean Square</a:t>
                      </a:r>
                      <a:endParaRPr lang="en-GB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latin typeface="Calibri"/>
                          <a:ea typeface="Calibri"/>
                          <a:cs typeface="Times New Roman"/>
                        </a:rPr>
                        <a:t>F</a:t>
                      </a:r>
                      <a:endParaRPr lang="en-GB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latin typeface="Calibri"/>
                          <a:ea typeface="Calibri"/>
                          <a:cs typeface="Times New Roman"/>
                        </a:rPr>
                        <a:t>p-value</a:t>
                      </a:r>
                      <a:endParaRPr lang="en-GB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Between Groups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+mn-lt"/>
                          <a:ea typeface="Calibri"/>
                          <a:cs typeface="Times New Roman"/>
                        </a:rPr>
                        <a:t>18.1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33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Within Groups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D60093"/>
                          </a:solidFill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D60093"/>
                          </a:solidFill>
                          <a:latin typeface="Calibri"/>
                          <a:ea typeface="Calibri"/>
                          <a:cs typeface="Times New Roman"/>
                        </a:rPr>
                        <a:t>69.9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3549" name="Rectangle 13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193551" name="Rectangle 15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3454" y="188641"/>
            <a:ext cx="9965093" cy="691753"/>
          </a:xfrm>
        </p:spPr>
        <p:txBody>
          <a:bodyPr/>
          <a:lstStyle/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variance: how does it work?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166957" y="2530549"/>
            <a:ext cx="97819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273580" y="1205023"/>
          <a:ext cx="3486656" cy="2880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3" imgW="8842637" imgH="7297502" progId="Prism8.Document">
                  <p:embed/>
                </p:oleObj>
              </mc:Choice>
              <mc:Fallback>
                <p:oleObj name="Prism 8" r:id="rId3" imgW="8842637" imgH="7297502" progId="Prism8.Document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73580" y="1205023"/>
                        <a:ext cx="3486656" cy="2880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762103" y="1789431"/>
                <a:ext cx="4157100" cy="15476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 differences: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grow m:val="on"/>
                        <m:ctrlP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  <m:sup>
                        <m: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sup>
                      <m:e>
                        <m:r>
                          <m:rPr>
                            <m:nor/>
                          </m:rPr>
                          <a: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(</m:t>
                        </m:r>
                        <m:sSub>
                          <m:sSubPr>
                            <m:ctrlPr>
                              <a:rPr kumimoji="0" lang="en-GB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GB" sz="1800" b="0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mean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GB" sz="1800" b="0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n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 – </m:t>
                        </m:r>
                        <m:r>
                          <m:rPr>
                            <m:nor/>
                          </m:rPr>
                          <a:rPr kumimoji="0" lang="en-GB" sz="1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grand</m:t>
                        </m:r>
                        <m:r>
                          <m:rPr>
                            <m:nor/>
                          </m:rPr>
                          <a:rPr kumimoji="0" lang="en-GB" sz="1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GB" sz="1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mean</m:t>
                        </m:r>
                        <m:r>
                          <m:rPr>
                            <m:nor/>
                          </m:rPr>
                          <a:rPr kumimoji="0" lang="en-GB" sz="1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)</m:t>
                        </m:r>
                        <m:r>
                          <a:rPr kumimoji="0" lang="en-GB" sz="1800" b="0" i="0" u="none" strike="noStrike" kern="1200" cap="none" spc="0" normalizeH="0" baseline="30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GB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nary>
                  </m:oMath>
                </a14:m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Sum of squared errors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Between the groups</a:t>
                </a:r>
                <a:endPara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103" y="1789431"/>
                <a:ext cx="4157100" cy="1547668"/>
              </a:xfrm>
              <a:prstGeom prst="rect">
                <a:avLst/>
              </a:prstGeom>
              <a:blipFill>
                <a:blip r:embed="rId6"/>
                <a:stretch>
                  <a:fillRect l="-587" t="-28063" b="-63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4735033" y="2573077"/>
            <a:ext cx="2665227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337544" y="2573077"/>
            <a:ext cx="0" cy="315763"/>
          </a:xfrm>
          <a:prstGeom prst="straightConnector1">
            <a:avLst/>
          </a:prstGeom>
          <a:ln w="127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870334" y="1205023"/>
            <a:ext cx="1308435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grand mean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2672318" y="1574355"/>
            <a:ext cx="852234" cy="956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</p:cNvCxnSpPr>
          <p:nvPr/>
        </p:nvCxnSpPr>
        <p:spPr>
          <a:xfrm>
            <a:off x="3524552" y="1574355"/>
            <a:ext cx="1139597" cy="998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4883888" y="5443869"/>
            <a:ext cx="453656" cy="22682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450046" y="1226528"/>
          <a:ext cx="2814154" cy="2859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7" imgW="7562640" imgH="7681581" progId="Prism8.Document">
                  <p:embed/>
                </p:oleObj>
              </mc:Choice>
              <mc:Fallback>
                <p:oleObj name="Prism 8" r:id="rId7" imgW="7562640" imgH="7681581" progId="Prism8.Document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046" y="1226528"/>
                        <a:ext cx="2814154" cy="2859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1045430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193542" name="Rectangle 6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graphicFrame>
        <p:nvGraphicFramePr>
          <p:cNvPr id="60" name="Table 59"/>
          <p:cNvGraphicFramePr>
            <a:graphicFrameLocks noGrp="1"/>
          </p:cNvGraphicFramePr>
          <p:nvPr/>
        </p:nvGraphicFramePr>
        <p:xfrm>
          <a:off x="2855641" y="4995064"/>
          <a:ext cx="6480719" cy="1440161"/>
        </p:xfrm>
        <a:graphic>
          <a:graphicData uri="http://schemas.openxmlformats.org/drawingml/2006/table">
            <a:tbl>
              <a:tblPr/>
              <a:tblGrid>
                <a:gridCol w="1602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2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65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6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54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8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latin typeface="Calibri"/>
                          <a:ea typeface="Calibri"/>
                          <a:cs typeface="Times New Roman"/>
                        </a:rPr>
                        <a:t>Source of  variation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Sum of Squares</a:t>
                      </a:r>
                      <a:endParaRPr lang="en-GB" sz="14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err="1">
                          <a:latin typeface="Calibri"/>
                          <a:ea typeface="Calibri"/>
                          <a:cs typeface="Times New Roman"/>
                        </a:rPr>
                        <a:t>df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latin typeface="Calibri"/>
                          <a:ea typeface="Calibri"/>
                          <a:cs typeface="Times New Roman"/>
                        </a:rPr>
                        <a:t>Mean Squares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latin typeface="Calibri"/>
                          <a:ea typeface="Calibri"/>
                          <a:cs typeface="Times New Roman"/>
                        </a:rPr>
                        <a:t>F</a:t>
                      </a:r>
                      <a:endParaRPr lang="en-GB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latin typeface="Calibri"/>
                          <a:ea typeface="Calibri"/>
                          <a:cs typeface="Times New Roman"/>
                        </a:rPr>
                        <a:t>p-value</a:t>
                      </a:r>
                      <a:endParaRPr lang="en-GB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Between Groups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+mn-lt"/>
                          <a:ea typeface="Calibri"/>
                          <a:cs typeface="Times New Roman"/>
                        </a:rPr>
                        <a:t>18.1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33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Within Groups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FF3300"/>
                          </a:solidFill>
                          <a:latin typeface="+mn-lt"/>
                          <a:ea typeface="Calibri"/>
                          <a:cs typeface="Times New Roman"/>
                        </a:rPr>
                        <a:t>51.8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rgbClr val="FF33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D60093"/>
                          </a:solidFill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D60093"/>
                          </a:solidFill>
                          <a:latin typeface="Calibri"/>
                          <a:ea typeface="Calibri"/>
                          <a:cs typeface="Times New Roman"/>
                        </a:rPr>
                        <a:t>69.9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3549" name="Rectangle 13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193551" name="Rectangle 15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3454" y="188641"/>
            <a:ext cx="9965093" cy="691753"/>
          </a:xfrm>
        </p:spPr>
        <p:txBody>
          <a:bodyPr/>
          <a:lstStyle/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variance: how does it work?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90563" y="1156536"/>
          <a:ext cx="2805112" cy="285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3" imgW="7538163" imgH="7675462" progId="Prism8.Document">
                  <p:embed/>
                </p:oleObj>
              </mc:Choice>
              <mc:Fallback>
                <p:oleObj name="Prism 8" r:id="rId3" imgW="7538163" imgH="7675462" progId="Prism8.Document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0563" y="1156536"/>
                        <a:ext cx="2805112" cy="2855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166957" y="2530549"/>
            <a:ext cx="97819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273580" y="1205023"/>
          <a:ext cx="3486656" cy="2880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5" imgW="8842637" imgH="7297502" progId="Prism8.Document">
                  <p:embed/>
                </p:oleObj>
              </mc:Choice>
              <mc:Fallback>
                <p:oleObj name="Prism 8" r:id="rId5" imgW="8842637" imgH="7297502" progId="Prism8.Document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73580" y="1205023"/>
                        <a:ext cx="3486656" cy="2880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699558" y="1789431"/>
                <a:ext cx="4282198" cy="15896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78 differences: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grow m:val="on"/>
                        <m:ctrlP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  <m:sup>
                        <m: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78</m:t>
                        </m:r>
                      </m:sup>
                      <m:e>
                        <m:r>
                          <m:rPr>
                            <m:nor/>
                          </m:rPr>
                          <a: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(</m:t>
                        </m:r>
                        <m:r>
                          <m:rPr>
                            <m:nor/>
                          </m:rPr>
                          <a:rPr kumimoji="0" lang="en-GB" sz="1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value</m:t>
                        </m:r>
                        <m:r>
                          <m:rPr>
                            <m:nor/>
                          </m:rPr>
                          <a:rPr kumimoji="0" lang="en-GB" sz="1800" b="0" i="0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n</m:t>
                        </m:r>
                        <m:r>
                          <m:rPr>
                            <m:nor/>
                          </m:rPr>
                          <a: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 –</m:t>
                        </m:r>
                        <m:r>
                          <m:rPr>
                            <m:nor/>
                          </m:rPr>
                          <a:rPr kumimoji="0" lang="en-GB" sz="1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GB" sz="1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group</m:t>
                        </m:r>
                        <m:r>
                          <m:rPr>
                            <m:nor/>
                          </m:rPr>
                          <a:rPr kumimoji="0" lang="en-GB" sz="1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mean</m:t>
                        </m:r>
                        <m:r>
                          <m:rPr>
                            <m:nor/>
                          </m:rPr>
                          <a: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)</m:t>
                        </m:r>
                        <m:r>
                          <a:rPr kumimoji="0" lang="en-GB" sz="1800" b="0" i="1" u="none" strike="noStrike" kern="1200" cap="none" spc="0" normalizeH="0" baseline="30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e>
                    </m:nary>
                  </m:oMath>
                </a14:m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Sum of squared errors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Times New Roman"/>
                  </a:rPr>
                  <a:t>Within the Groups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9558" y="1789431"/>
                <a:ext cx="4282198" cy="1589602"/>
              </a:xfrm>
              <a:prstGeom prst="rect">
                <a:avLst/>
              </a:prstGeom>
              <a:blipFill>
                <a:blip r:embed="rId10"/>
                <a:stretch>
                  <a:fillRect l="-284" t="-27692" b="-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4735033" y="2573077"/>
            <a:ext cx="2665227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542566" y="2310808"/>
            <a:ext cx="0" cy="581248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870334" y="1205023"/>
            <a:ext cx="1308435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grand mean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2672317" y="1574355"/>
            <a:ext cx="870670" cy="9561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</p:cNvCxnSpPr>
          <p:nvPr/>
        </p:nvCxnSpPr>
        <p:spPr>
          <a:xfrm>
            <a:off x="3542987" y="1574355"/>
            <a:ext cx="1121162" cy="9987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064575" y="1082378"/>
            <a:ext cx="1320683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 mean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244316" y="1473631"/>
            <a:ext cx="474477" cy="95768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4862623" y="5791200"/>
            <a:ext cx="453656" cy="22682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656471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193542" name="Rectangle 6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graphicFrame>
        <p:nvGraphicFramePr>
          <p:cNvPr id="60" name="Table 59"/>
          <p:cNvGraphicFramePr>
            <a:graphicFrameLocks noGrp="1"/>
          </p:cNvGraphicFramePr>
          <p:nvPr/>
        </p:nvGraphicFramePr>
        <p:xfrm>
          <a:off x="2549719" y="3492333"/>
          <a:ext cx="6480719" cy="1440161"/>
        </p:xfrm>
        <a:graphic>
          <a:graphicData uri="http://schemas.openxmlformats.org/drawingml/2006/table">
            <a:tbl>
              <a:tblPr/>
              <a:tblGrid>
                <a:gridCol w="1602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2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65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6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54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8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latin typeface="Calibri"/>
                          <a:ea typeface="Calibri"/>
                          <a:cs typeface="Times New Roman"/>
                        </a:rPr>
                        <a:t>Source of  variation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Sum of Squares</a:t>
                      </a:r>
                      <a:endParaRPr lang="en-GB" sz="14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err="1">
                          <a:latin typeface="Calibri"/>
                          <a:ea typeface="Calibri"/>
                          <a:cs typeface="Times New Roman"/>
                        </a:rPr>
                        <a:t>df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latin typeface="Calibri"/>
                          <a:ea typeface="Calibri"/>
                          <a:cs typeface="Times New Roman"/>
                        </a:rPr>
                        <a:t>Mean Squares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latin typeface="Calibri"/>
                          <a:ea typeface="Calibri"/>
                          <a:cs typeface="Times New Roman"/>
                        </a:rPr>
                        <a:t>F ratio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latin typeface="Calibri"/>
                          <a:ea typeface="Calibri"/>
                          <a:cs typeface="Times New Roman"/>
                        </a:rPr>
                        <a:t>p-value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Between Groups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+mn-lt"/>
                          <a:ea typeface="Calibri"/>
                          <a:cs typeface="Times New Roman"/>
                        </a:rPr>
                        <a:t>18.1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+mn-lt"/>
                          <a:ea typeface="Calibri"/>
                          <a:cs typeface="Times New Roman"/>
                        </a:rPr>
                        <a:t>k-1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33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Within Groups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FF3300"/>
                          </a:solidFill>
                          <a:latin typeface="+mn-lt"/>
                          <a:ea typeface="Calibri"/>
                          <a:cs typeface="Times New Roman"/>
                        </a:rPr>
                        <a:t>51.8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FF3300"/>
                          </a:solidFill>
                          <a:latin typeface="+mn-lt"/>
                          <a:ea typeface="Calibri"/>
                          <a:cs typeface="Times New Roman"/>
                        </a:rPr>
                        <a:t>n-k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rgbClr val="FF33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D60093"/>
                          </a:solidFill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D60093"/>
                          </a:solidFill>
                          <a:latin typeface="Calibri"/>
                          <a:ea typeface="Calibri"/>
                          <a:cs typeface="Times New Roman"/>
                        </a:rPr>
                        <a:t>69.9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3549" name="Rectangle 13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193551" name="Rectangle 15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3454" y="188641"/>
            <a:ext cx="9965093" cy="691753"/>
          </a:xfrm>
        </p:spPr>
        <p:txBody>
          <a:bodyPr/>
          <a:lstStyle/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variance: how does it work?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189639" y="1013636"/>
          <a:ext cx="2827849" cy="233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3" imgW="8842637" imgH="7297502" progId="Prism8.Document">
                  <p:embed/>
                </p:oleObj>
              </mc:Choice>
              <mc:Fallback>
                <p:oleObj name="Prism 8" r:id="rId3" imgW="8842637" imgH="7297502" progId="Prism8.Document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89639" y="1013636"/>
                        <a:ext cx="2827849" cy="2335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2605780" y="5109931"/>
            <a:ext cx="63686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degree of freedom with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n-1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values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 =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groups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Between groups: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4 (k-1)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Within groups: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73 (n-k = n</a:t>
            </a:r>
            <a:r>
              <a:rPr kumimoji="0" lang="en-GB" sz="2400" i="0" u="none" strike="noStrike" kern="1200" cap="none" spc="0" normalizeH="0" baseline="-2500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 + … + n</a:t>
            </a:r>
            <a:r>
              <a:rPr kumimoji="0" lang="en-GB" sz="2400" i="0" u="none" strike="noStrike" kern="1200" cap="none" spc="0" normalizeH="0" baseline="-2500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42683" y="3843419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73140" y="4197910"/>
            <a:ext cx="772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Noise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58685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193542" name="Rectangle 6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graphicFrame>
        <p:nvGraphicFramePr>
          <p:cNvPr id="60" name="Table 59"/>
          <p:cNvGraphicFramePr>
            <a:graphicFrameLocks noGrp="1"/>
          </p:cNvGraphicFramePr>
          <p:nvPr/>
        </p:nvGraphicFramePr>
        <p:xfrm>
          <a:off x="2549719" y="3492333"/>
          <a:ext cx="6480719" cy="1440161"/>
        </p:xfrm>
        <a:graphic>
          <a:graphicData uri="http://schemas.openxmlformats.org/drawingml/2006/table">
            <a:tbl>
              <a:tblPr/>
              <a:tblGrid>
                <a:gridCol w="1602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2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65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6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54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8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latin typeface="Calibri"/>
                          <a:ea typeface="Calibri"/>
                          <a:cs typeface="Times New Roman"/>
                        </a:rPr>
                        <a:t>Source of  variation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Sum of Squares</a:t>
                      </a:r>
                      <a:endParaRPr lang="en-GB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err="1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df</a:t>
                      </a:r>
                      <a:endParaRPr lang="en-GB" sz="14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Mean Squares</a:t>
                      </a:r>
                      <a:endParaRPr lang="en-GB" sz="14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latin typeface="Calibri"/>
                          <a:ea typeface="Calibri"/>
                          <a:cs typeface="Times New Roman"/>
                        </a:rPr>
                        <a:t>F ratio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latin typeface="Calibri"/>
                          <a:ea typeface="Calibri"/>
                          <a:cs typeface="Times New Roman"/>
                        </a:rPr>
                        <a:t>p-value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Between Groups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+mn-lt"/>
                          <a:ea typeface="Calibri"/>
                          <a:cs typeface="Times New Roman"/>
                        </a:rPr>
                        <a:t>18.1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+mn-lt"/>
                          <a:ea typeface="Calibri"/>
                          <a:cs typeface="Times New Roman"/>
                        </a:rPr>
                        <a:t>4.5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33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Within Groups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FF3300"/>
                          </a:solidFill>
                          <a:latin typeface="+mn-lt"/>
                          <a:ea typeface="Calibri"/>
                          <a:cs typeface="Times New Roman"/>
                        </a:rPr>
                        <a:t>51.8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FF3300"/>
                          </a:solidFill>
                          <a:latin typeface="+mn-lt"/>
                          <a:ea typeface="Calibri"/>
                          <a:cs typeface="Times New Roman"/>
                        </a:rPr>
                        <a:t>73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FF3300"/>
                          </a:solidFill>
                          <a:latin typeface="+mn-lt"/>
                          <a:ea typeface="Calibri"/>
                          <a:cs typeface="Times New Roman"/>
                        </a:rPr>
                        <a:t>0.71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D60093"/>
                          </a:solidFill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D60093"/>
                          </a:solidFill>
                          <a:latin typeface="Calibri"/>
                          <a:ea typeface="Calibri"/>
                          <a:cs typeface="Times New Roman"/>
                        </a:rPr>
                        <a:t>69.9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3549" name="Rectangle 13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193551" name="Rectangle 15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3454" y="188641"/>
            <a:ext cx="9965093" cy="691753"/>
          </a:xfrm>
        </p:spPr>
        <p:txBody>
          <a:bodyPr/>
          <a:lstStyle/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variance: how does it work?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189639" y="1013636"/>
          <a:ext cx="2827849" cy="233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3" imgW="8842637" imgH="7297502" progId="Prism8.Document">
                  <p:embed/>
                </p:oleObj>
              </mc:Choice>
              <mc:Fallback>
                <p:oleObj name="Prism 8" r:id="rId3" imgW="8842637" imgH="7297502" progId="Prism8.Document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89639" y="1013636"/>
                        <a:ext cx="2827849" cy="2335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3617240" y="5015326"/>
            <a:ext cx="43456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degree of freedom with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n-1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18.2/4 = 4.5     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51.8/73 = 0.71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42683" y="3843419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73140" y="4197910"/>
            <a:ext cx="772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Noise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479312" y="3930060"/>
            <a:ext cx="1538176" cy="59941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06270" y="5764901"/>
            <a:ext cx="6379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 squares =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Sum of Squares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/ n-1 =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Variance!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Calibri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391504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193542" name="Rectangle 6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graphicFrame>
        <p:nvGraphicFramePr>
          <p:cNvPr id="60" name="Table 59"/>
          <p:cNvGraphicFramePr>
            <a:graphicFrameLocks noGrp="1"/>
          </p:cNvGraphicFramePr>
          <p:nvPr/>
        </p:nvGraphicFramePr>
        <p:xfrm>
          <a:off x="2549719" y="3478168"/>
          <a:ext cx="6480719" cy="1440161"/>
        </p:xfrm>
        <a:graphic>
          <a:graphicData uri="http://schemas.openxmlformats.org/drawingml/2006/table">
            <a:tbl>
              <a:tblPr/>
              <a:tblGrid>
                <a:gridCol w="1602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2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65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6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54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8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latin typeface="Calibri"/>
                          <a:ea typeface="Calibri"/>
                          <a:cs typeface="Times New Roman"/>
                        </a:rPr>
                        <a:t>Source of  variation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Sum of Squares</a:t>
                      </a:r>
                      <a:endParaRPr lang="en-GB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err="1">
                          <a:latin typeface="Calibri"/>
                          <a:ea typeface="Calibri"/>
                          <a:cs typeface="Times New Roman"/>
                        </a:rPr>
                        <a:t>df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latin typeface="Calibri"/>
                          <a:ea typeface="Calibri"/>
                          <a:cs typeface="Times New Roman"/>
                        </a:rPr>
                        <a:t>Mean Squares</a:t>
                      </a:r>
                      <a:endParaRPr lang="en-GB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 ratio</a:t>
                      </a:r>
                      <a:endParaRPr lang="en-GB" sz="14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p-value</a:t>
                      </a:r>
                      <a:endParaRPr lang="en-GB" sz="14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Between Groups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+mn-lt"/>
                          <a:ea typeface="Calibri"/>
                          <a:cs typeface="Times New Roman"/>
                        </a:rPr>
                        <a:t>18.1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+mn-lt"/>
                          <a:ea typeface="Calibri"/>
                          <a:cs typeface="Times New Roman"/>
                        </a:rPr>
                        <a:t>4.5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latin typeface="+mn-lt"/>
                          <a:ea typeface="Calibri"/>
                          <a:cs typeface="Times New Roman"/>
                        </a:rPr>
                        <a:t>6.34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0.0002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33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Within Groups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FF3300"/>
                          </a:solidFill>
                          <a:latin typeface="+mn-lt"/>
                          <a:ea typeface="Calibri"/>
                          <a:cs typeface="Times New Roman"/>
                        </a:rPr>
                        <a:t>51.8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FF3300"/>
                          </a:solidFill>
                          <a:latin typeface="+mn-lt"/>
                          <a:ea typeface="Calibri"/>
                          <a:cs typeface="Times New Roman"/>
                        </a:rPr>
                        <a:t>73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FF3300"/>
                          </a:solidFill>
                          <a:latin typeface="+mn-lt"/>
                          <a:ea typeface="Calibri"/>
                          <a:cs typeface="Times New Roman"/>
                        </a:rPr>
                        <a:t>0.71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D60093"/>
                          </a:solidFill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D60093"/>
                          </a:solidFill>
                          <a:latin typeface="+mn-lt"/>
                          <a:ea typeface="Calibri"/>
                          <a:cs typeface="Times New Roman"/>
                        </a:rPr>
                        <a:t>69.9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3549" name="Rectangle 13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193551" name="Rectangle 15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3454" y="188641"/>
            <a:ext cx="9965093" cy="691753"/>
          </a:xfrm>
        </p:spPr>
        <p:txBody>
          <a:bodyPr/>
          <a:lstStyle/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variance: how does it work?</a:t>
            </a:r>
          </a:p>
        </p:txBody>
      </p:sp>
      <p:sp>
        <p:nvSpPr>
          <p:cNvPr id="3" name="Rectangle 2"/>
          <p:cNvSpPr/>
          <p:nvPr/>
        </p:nvSpPr>
        <p:spPr>
          <a:xfrm>
            <a:off x="3130891" y="5001162"/>
            <a:ext cx="53183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 squares =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Sum of Squares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/ n-1 =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Variance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Calibri"/>
              <a:cs typeface="Times New Roman"/>
            </a:endParaRPr>
          </a:p>
        </p:txBody>
      </p:sp>
      <p:graphicFrame>
        <p:nvGraphicFramePr>
          <p:cNvPr id="11" name="Group 115"/>
          <p:cNvGraphicFramePr>
            <a:graphicFrameLocks noGrp="1"/>
          </p:cNvGraphicFramePr>
          <p:nvPr>
            <p:ph sz="quarter" idx="4294967295"/>
          </p:nvPr>
        </p:nvGraphicFramePr>
        <p:xfrm>
          <a:off x="2892928" y="5580102"/>
          <a:ext cx="5318374" cy="863600"/>
        </p:xfrm>
        <a:graphic>
          <a:graphicData uri="http://schemas.openxmlformats.org/drawingml/2006/table">
            <a:tbl>
              <a:tblPr/>
              <a:tblGrid>
                <a:gridCol w="5318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Variance between the groups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Variance within the groups (individual variability)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469730" y="5775661"/>
            <a:ext cx="1369799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 ratio =</a:t>
            </a:r>
          </a:p>
        </p:txBody>
      </p:sp>
      <p:graphicFrame>
        <p:nvGraphicFramePr>
          <p:cNvPr id="13" name="Group 115"/>
          <p:cNvGraphicFramePr>
            <a:graphicFrameLocks noGrp="1"/>
          </p:cNvGraphicFramePr>
          <p:nvPr>
            <p:ph sz="quarter" idx="4294967295"/>
          </p:nvPr>
        </p:nvGraphicFramePr>
        <p:xfrm>
          <a:off x="8670052" y="5580102"/>
          <a:ext cx="701748" cy="863600"/>
        </p:xfrm>
        <a:graphic>
          <a:graphicData uri="http://schemas.openxmlformats.org/drawingml/2006/table">
            <a:tbl>
              <a:tblPr/>
              <a:tblGrid>
                <a:gridCol w="701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4.5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FF3300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0.71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264702" y="5750292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09465" y="5732572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6.34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4189639" y="1013636"/>
          <a:ext cx="2827849" cy="233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3" imgW="8842637" imgH="7297502" progId="Prism8.Document">
                  <p:embed/>
                </p:oleObj>
              </mc:Choice>
              <mc:Fallback>
                <p:oleObj name="Prism 8" r:id="rId3" imgW="8842637" imgH="7297502" progId="Prism8.Document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89639" y="1013636"/>
                        <a:ext cx="2827849" cy="2335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le 17"/>
          <p:cNvSpPr/>
          <p:nvPr/>
        </p:nvSpPr>
        <p:spPr>
          <a:xfrm>
            <a:off x="7407350" y="3935894"/>
            <a:ext cx="453656" cy="22682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3382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9026" y="1456125"/>
            <a:ext cx="5119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74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prstClr val="black"/>
                </a:solidFill>
              </a:rPr>
              <a:t>Design 3</a:t>
            </a:r>
            <a:r>
              <a:rPr lang="en-GB" sz="2400" dirty="0">
                <a:solidFill>
                  <a:prstClr val="black"/>
                </a:solidFill>
              </a:rPr>
              <a:t>: Often, as good as it can get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497" y="4575596"/>
            <a:ext cx="821333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74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</a:rPr>
              <a:t>After quantification: </a:t>
            </a:r>
            <a:r>
              <a:rPr lang="en-GB" sz="2200" dirty="0">
                <a:solidFill>
                  <a:srgbClr val="0070C0"/>
                </a:solidFill>
              </a:rPr>
              <a:t>6 values</a:t>
            </a:r>
          </a:p>
          <a:p>
            <a:pPr marL="800040" lvl="1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dirty="0"/>
              <a:t>Sample size: </a:t>
            </a:r>
            <a:r>
              <a:rPr lang="en-GB" sz="2200" b="1" dirty="0">
                <a:solidFill>
                  <a:srgbClr val="0070C0"/>
                </a:solidFill>
              </a:rPr>
              <a:t>n = 3</a:t>
            </a:r>
          </a:p>
          <a:p>
            <a:pPr marL="1714372" lvl="3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b="1" dirty="0">
                <a:solidFill>
                  <a:prstClr val="black"/>
                </a:solidFill>
              </a:rPr>
              <a:t>Whole procedure </a:t>
            </a:r>
            <a:r>
              <a:rPr lang="en-GB" sz="2200" dirty="0">
                <a:solidFill>
                  <a:prstClr val="black"/>
                </a:solidFill>
              </a:rPr>
              <a:t>repeated </a:t>
            </a:r>
            <a:r>
              <a:rPr lang="en-GB" sz="2200" b="1" dirty="0">
                <a:solidFill>
                  <a:prstClr val="black"/>
                </a:solidFill>
              </a:rPr>
              <a:t>3 separate times</a:t>
            </a:r>
          </a:p>
          <a:p>
            <a:pPr marL="2171572" lvl="4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dirty="0"/>
              <a:t>3 days are</a:t>
            </a:r>
            <a:r>
              <a:rPr lang="en-GB" sz="2200" dirty="0">
                <a:solidFill>
                  <a:srgbClr val="0070C0"/>
                </a:solidFill>
              </a:rPr>
              <a:t> (mostly) independent</a:t>
            </a:r>
          </a:p>
          <a:p>
            <a:pPr marL="1714372" lvl="3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</a:rPr>
              <a:t>Technical variability but at the </a:t>
            </a:r>
            <a:r>
              <a:rPr lang="en-GB" sz="2200" dirty="0">
                <a:solidFill>
                  <a:srgbClr val="0070C0"/>
                </a:solidFill>
              </a:rPr>
              <a:t>highest hierarchical level</a:t>
            </a:r>
          </a:p>
          <a:p>
            <a:pPr marL="1714372" lvl="3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dirty="0"/>
              <a:t>2 glass slides = </a:t>
            </a:r>
            <a:r>
              <a:rPr lang="en-GB" sz="2200" dirty="0">
                <a:solidFill>
                  <a:srgbClr val="0070C0"/>
                </a:solidFill>
              </a:rPr>
              <a:t>paired observations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89770" y="1980384"/>
            <a:ext cx="4612460" cy="2526959"/>
            <a:chOff x="2159732" y="1831244"/>
            <a:chExt cx="4644516" cy="25338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732" y="2270024"/>
              <a:ext cx="4644516" cy="209507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389427" y="1836919"/>
              <a:ext cx="724106" cy="370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b="1" dirty="0">
                  <a:solidFill>
                    <a:prstClr val="black"/>
                  </a:solidFill>
                </a:rPr>
                <a:t>Day 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19937" y="1831244"/>
              <a:ext cx="724106" cy="370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b="1" dirty="0">
                  <a:solidFill>
                    <a:prstClr val="black"/>
                  </a:solidFill>
                </a:rPr>
                <a:t>Day 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50447" y="1831244"/>
              <a:ext cx="724106" cy="370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b="1" dirty="0">
                  <a:solidFill>
                    <a:prstClr val="black"/>
                  </a:solidFill>
                </a:rPr>
                <a:t>Day 3</a:t>
              </a:r>
            </a:p>
          </p:txBody>
        </p:sp>
      </p:grpSp>
      <p:sp>
        <p:nvSpPr>
          <p:cNvPr id="17" name="Rectangle 2">
            <a:extLst>
              <a:ext uri="{FF2B5EF4-FFF2-40B4-BE49-F238E27FC236}">
                <a16:creationId xmlns:a16="http://schemas.microsoft.com/office/drawing/2014/main" id="{215C391B-0B99-4491-A9DE-AAF62B5C7314}"/>
              </a:ext>
            </a:extLst>
          </p:cNvPr>
          <p:cNvSpPr txBox="1">
            <a:spLocks noChangeArrowheads="1"/>
          </p:cNvSpPr>
          <p:nvPr/>
        </p:nvSpPr>
        <p:spPr>
          <a:xfrm>
            <a:off x="497082" y="225858"/>
            <a:ext cx="11197836" cy="7307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Technical versus biological replicates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always easy to tell the difference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52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91344" y="1368669"/>
            <a:ext cx="12000656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b="1" u="sng" dirty="0">
                <a:solidFill>
                  <a:schemeClr val="bg1">
                    <a:lumMod val="50000"/>
                  </a:schemeClr>
                </a:solidFill>
              </a:rPr>
              <a:t>Step 1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: Omnibus test</a:t>
            </a:r>
            <a:endParaRPr lang="en-GB" sz="1200" b="1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/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It tells us if there is a difference between the means but not which means are significantly different from which other ones</a:t>
            </a:r>
          </a:p>
          <a:p>
            <a:pPr eaLnBrk="1" hangingPunct="1"/>
            <a:endParaRPr lang="en-GB" dirty="0"/>
          </a:p>
          <a:p>
            <a:pPr marL="0" indent="0" eaLnBrk="1" hangingPunct="1">
              <a:buNone/>
            </a:pPr>
            <a:r>
              <a:rPr lang="en-GB" b="1" u="sng" dirty="0"/>
              <a:t>Step 2</a:t>
            </a:r>
            <a:r>
              <a:rPr lang="en-GB" b="1" dirty="0"/>
              <a:t>: Post-hoc tests</a:t>
            </a:r>
            <a:endParaRPr lang="en-GB" sz="1200" b="1" dirty="0"/>
          </a:p>
          <a:p>
            <a:pPr eaLnBrk="1" hangingPunct="1"/>
            <a:r>
              <a:rPr lang="en-GB" sz="2800" dirty="0"/>
              <a:t>Tell us if there are differences between the group means pairwise</a:t>
            </a:r>
          </a:p>
          <a:p>
            <a:pPr eaLnBrk="1" hangingPunct="1"/>
            <a:r>
              <a:rPr lang="en-GB" sz="2800" dirty="0"/>
              <a:t>A correction for multiple comparisons will be applied on the p-values</a:t>
            </a:r>
          </a:p>
          <a:p>
            <a:pPr eaLnBrk="1" hangingPunct="1"/>
            <a:r>
              <a:rPr lang="en-GB" sz="2800" i="1" dirty="0"/>
              <a:t>Should only be used when the ANOVA finds a significant effect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811338" y="208186"/>
            <a:ext cx="8569325" cy="7778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One-Way Analysis of variance </a:t>
            </a:r>
          </a:p>
        </p:txBody>
      </p:sp>
    </p:spTree>
    <p:extLst>
      <p:ext uri="{BB962C8B-B14F-4D97-AF65-F5344CB8AC3E}">
        <p14:creationId xmlns:p14="http://schemas.microsoft.com/office/powerpoint/2010/main" val="278428481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351584" y="188641"/>
            <a:ext cx="7488832" cy="638175"/>
          </a:xfrm>
        </p:spPr>
        <p:txBody>
          <a:bodyPr>
            <a:noAutofit/>
          </a:bodyPr>
          <a:lstStyle/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+mn-lt"/>
              </a:rPr>
              <a:t>Comparison of more than 2 means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335360" y="1340768"/>
            <a:ext cx="11579549" cy="3672408"/>
          </a:xfrm>
        </p:spPr>
        <p:txBody>
          <a:bodyPr/>
          <a:lstStyle/>
          <a:p>
            <a:pPr eaLnBrk="1" hangingPunct="1"/>
            <a:r>
              <a:rPr lang="en-GB" sz="2800" dirty="0"/>
              <a:t>Running </a:t>
            </a:r>
            <a:r>
              <a:rPr lang="en-GB" sz="2800" dirty="0">
                <a:solidFill>
                  <a:srgbClr val="0070C0"/>
                </a:solidFill>
              </a:rPr>
              <a:t>multiple tests </a:t>
            </a:r>
            <a:r>
              <a:rPr lang="en-GB" sz="2800" dirty="0"/>
              <a:t>on the </a:t>
            </a:r>
            <a:r>
              <a:rPr lang="en-GB" sz="2800" dirty="0">
                <a:solidFill>
                  <a:srgbClr val="0070C0"/>
                </a:solidFill>
              </a:rPr>
              <a:t>same data </a:t>
            </a:r>
            <a:r>
              <a:rPr lang="en-GB" sz="2800" dirty="0"/>
              <a:t>increases the </a:t>
            </a:r>
            <a:r>
              <a:rPr lang="en-GB" sz="2800" b="1" dirty="0">
                <a:solidFill>
                  <a:srgbClr val="0070C0"/>
                </a:solidFill>
              </a:rPr>
              <a:t>familywise error rate</a:t>
            </a:r>
          </a:p>
          <a:p>
            <a:pPr marL="457200" lvl="1" indent="0" eaLnBrk="1" hangingPunct="1">
              <a:buNone/>
            </a:pPr>
            <a:r>
              <a:rPr lang="en-GB" dirty="0"/>
              <a:t>	= error rate across tests on the same experimental data</a:t>
            </a:r>
          </a:p>
          <a:p>
            <a:pPr lvl="1" eaLnBrk="1" hangingPunct="1"/>
            <a:endParaRPr lang="en-GB" sz="1800" dirty="0"/>
          </a:p>
          <a:p>
            <a:r>
              <a:rPr lang="en-GB" sz="2800" dirty="0"/>
              <a:t>One of the basic rules (‘laws’) of probability: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dirty="0">
                <a:solidFill>
                  <a:srgbClr val="0070C0"/>
                </a:solidFill>
              </a:rPr>
              <a:t>Multiplicative Rule</a:t>
            </a:r>
            <a:r>
              <a:rPr lang="en-GB" dirty="0"/>
              <a:t>: The probability of the joint occurrence of 2 or more independent events is the product of the individual probabilities</a:t>
            </a:r>
          </a:p>
          <a:p>
            <a:pPr lvl="1" eaLnBrk="1" hangingPunct="1"/>
            <a:endParaRPr lang="en-GB" dirty="0"/>
          </a:p>
          <a:p>
            <a:pPr lvl="1" eaLnBrk="1" hangingPunct="1"/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842839-6427-4DD5-B6B0-9C4122C57F14}"/>
              </a:ext>
            </a:extLst>
          </p:cNvPr>
          <p:cNvGrpSpPr/>
          <p:nvPr/>
        </p:nvGrpSpPr>
        <p:grpSpPr>
          <a:xfrm>
            <a:off x="2987617" y="4676373"/>
            <a:ext cx="6216766" cy="1508105"/>
            <a:chOff x="2603891" y="4651791"/>
            <a:chExt cx="6216766" cy="150810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D3A8A0-F0E7-44E4-A694-711FBC20700E}"/>
                </a:ext>
              </a:extLst>
            </p:cNvPr>
            <p:cNvSpPr txBox="1"/>
            <p:nvPr/>
          </p:nvSpPr>
          <p:spPr>
            <a:xfrm>
              <a:off x="2603891" y="4651791"/>
              <a:ext cx="6216766" cy="1508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/>
                <a:t>P(A,B) = P(A) × P(B)</a:t>
              </a:r>
            </a:p>
            <a:p>
              <a:pPr algn="ctr"/>
              <a:endParaRPr lang="en-GB" sz="2000" dirty="0"/>
            </a:p>
            <a:p>
              <a:pPr algn="ctr"/>
              <a:r>
                <a:rPr lang="en-GB" sz="2400" dirty="0"/>
                <a:t>For example:</a:t>
              </a:r>
            </a:p>
            <a:p>
              <a:pPr algn="ctr"/>
              <a:r>
                <a:rPr lang="en-GB" sz="2400" dirty="0"/>
                <a:t>P(2 heads) = P(head) × P(head) = 0.5 × 0.5 = 0.25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6529A1B-4ECC-4EBC-A4E8-F9D7EA85B6E2}"/>
                </a:ext>
              </a:extLst>
            </p:cNvPr>
            <p:cNvSpPr/>
            <p:nvPr/>
          </p:nvSpPr>
          <p:spPr>
            <a:xfrm>
              <a:off x="4412202" y="4651791"/>
              <a:ext cx="2574524" cy="50613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6696A88-511C-4E2C-9E80-DE278EC3B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01" y="4676372"/>
            <a:ext cx="2178375" cy="150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7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611724" y="188641"/>
            <a:ext cx="4968552" cy="691753"/>
          </a:xfrm>
        </p:spPr>
        <p:txBody>
          <a:bodyPr/>
          <a:lstStyle/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+mn-lt"/>
              </a:rPr>
              <a:t>Familywise error rate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335360" y="1243113"/>
            <a:ext cx="11521280" cy="4971256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GB" sz="2800" b="1" u="sng" dirty="0"/>
              <a:t>Example</a:t>
            </a:r>
            <a:r>
              <a:rPr lang="en-GB" sz="2800" dirty="0"/>
              <a:t>: All pairwise comparisons between 3 groups A, B and C:</a:t>
            </a:r>
            <a:endParaRPr lang="en-GB" sz="900" dirty="0"/>
          </a:p>
          <a:p>
            <a:pPr marL="457200" lvl="1" indent="0" eaLnBrk="1" hangingPunct="1">
              <a:buNone/>
            </a:pPr>
            <a:r>
              <a:rPr lang="en-GB" dirty="0"/>
              <a:t>	= A-B, A-C and B-C</a:t>
            </a:r>
          </a:p>
          <a:p>
            <a:pPr eaLnBrk="1" hangingPunct="1"/>
            <a:endParaRPr lang="en-GB" sz="1800" dirty="0"/>
          </a:p>
          <a:p>
            <a:pPr eaLnBrk="1" hangingPunct="1"/>
            <a:r>
              <a:rPr lang="en-GB" sz="2800" dirty="0"/>
              <a:t>Probability of making the Type I Error: </a:t>
            </a:r>
            <a:r>
              <a:rPr lang="en-GB" sz="2800" b="1" dirty="0"/>
              <a:t>5%</a:t>
            </a:r>
            <a:endParaRPr lang="en-GB" sz="900" b="1" dirty="0"/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probability of </a:t>
            </a:r>
            <a:r>
              <a:rPr lang="en-GB" dirty="0">
                <a:solidFill>
                  <a:srgbClr val="0070C0"/>
                </a:solidFill>
              </a:rPr>
              <a:t>not making the Type I Error</a:t>
            </a:r>
            <a:r>
              <a:rPr lang="en-GB" dirty="0"/>
              <a:t> is </a:t>
            </a:r>
            <a:r>
              <a:rPr lang="en-GB" dirty="0">
                <a:solidFill>
                  <a:srgbClr val="0070C0"/>
                </a:solidFill>
              </a:rPr>
              <a:t>95%</a:t>
            </a:r>
            <a:r>
              <a:rPr lang="en-GB" dirty="0"/>
              <a:t> (= 1 – 0.05)</a:t>
            </a:r>
          </a:p>
          <a:p>
            <a:pPr lvl="1"/>
            <a:endParaRPr lang="en-GB" sz="1800" dirty="0"/>
          </a:p>
          <a:p>
            <a:r>
              <a:rPr lang="en-GB" sz="2800" dirty="0"/>
              <a:t>Multiplicative Rule:</a:t>
            </a:r>
            <a:endParaRPr lang="en-GB" sz="900" dirty="0"/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dirty="0"/>
              <a:t>Overall probability of </a:t>
            </a:r>
            <a:r>
              <a:rPr lang="en-GB" dirty="0">
                <a:solidFill>
                  <a:srgbClr val="0070C0"/>
                </a:solidFill>
              </a:rPr>
              <a:t>no Type I errors </a:t>
            </a:r>
            <a:r>
              <a:rPr lang="en-GB" dirty="0"/>
              <a:t>= 0.95*0.95*0.95 = </a:t>
            </a:r>
            <a:r>
              <a:rPr lang="en-GB" dirty="0">
                <a:solidFill>
                  <a:srgbClr val="0070C0"/>
                </a:solidFill>
              </a:rPr>
              <a:t>0.857</a:t>
            </a:r>
          </a:p>
          <a:p>
            <a:pPr lvl="1" eaLnBrk="1" hangingPunct="1"/>
            <a:endParaRPr lang="en-GB" sz="1800" dirty="0"/>
          </a:p>
          <a:p>
            <a:r>
              <a:rPr lang="en-GB" sz="2800" dirty="0"/>
              <a:t>Probability of making </a:t>
            </a:r>
            <a:r>
              <a:rPr lang="en-GB" sz="2800" dirty="0">
                <a:solidFill>
                  <a:srgbClr val="0070C0"/>
                </a:solidFill>
              </a:rPr>
              <a:t>at least one Type I Error </a:t>
            </a:r>
            <a:r>
              <a:rPr lang="en-GB" sz="2800" dirty="0"/>
              <a:t>= 1 – 0.857 = 0.143 or </a:t>
            </a:r>
            <a:r>
              <a:rPr lang="en-GB" sz="2800" b="1" dirty="0">
                <a:solidFill>
                  <a:srgbClr val="9A1865"/>
                </a:solidFill>
              </a:rPr>
              <a:t>14.3%</a:t>
            </a:r>
            <a:endParaRPr lang="en-GB" sz="900" b="1" dirty="0">
              <a:solidFill>
                <a:srgbClr val="9A1865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Probability has increased from </a:t>
            </a:r>
            <a:r>
              <a:rPr lang="en-GB" b="1" dirty="0">
                <a:solidFill>
                  <a:srgbClr val="9A1865"/>
                </a:solidFill>
              </a:rPr>
              <a:t>5% </a:t>
            </a:r>
            <a:r>
              <a:rPr lang="en-GB" b="1" dirty="0">
                <a:solidFill>
                  <a:srgbClr val="9A1865"/>
                </a:solidFill>
                <a:sym typeface="Wingdings" panose="05000000000000000000" pitchFamily="2" charset="2"/>
              </a:rPr>
              <a:t></a:t>
            </a:r>
            <a:r>
              <a:rPr lang="en-GB" b="1" dirty="0">
                <a:solidFill>
                  <a:srgbClr val="9A1865"/>
                </a:solidFill>
              </a:rPr>
              <a:t> 14.3%</a:t>
            </a:r>
          </a:p>
          <a:p>
            <a:pPr lvl="1" eaLnBrk="1" hangingPunct="1"/>
            <a:endParaRPr lang="en-GB" sz="1800" dirty="0"/>
          </a:p>
          <a:p>
            <a:r>
              <a:rPr lang="en-GB" sz="2800" dirty="0"/>
              <a:t>For comparisons between 5 groups, the familywise error rate is </a:t>
            </a:r>
            <a:r>
              <a:rPr lang="en-GB" sz="2800" b="1" dirty="0">
                <a:solidFill>
                  <a:srgbClr val="9A1865"/>
                </a:solidFill>
              </a:rPr>
              <a:t>40%</a:t>
            </a:r>
            <a:r>
              <a:rPr lang="en-GB" sz="2800" dirty="0"/>
              <a:t> (=1-(0.95)</a:t>
            </a:r>
            <a:r>
              <a:rPr lang="en-GB" sz="2800" baseline="30000" dirty="0"/>
              <a:t>n</a:t>
            </a:r>
            <a:r>
              <a:rPr lang="en-GB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1146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263352" y="1343994"/>
            <a:ext cx="11152361" cy="4985784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Solution to increased familywise error rate = correction for multiple comparisons 	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sz="2800" dirty="0">
                <a:sym typeface="Wingdings" panose="05000000000000000000" pitchFamily="2" charset="2"/>
              </a:rPr>
              <a:t>	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0070C0"/>
                </a:solidFill>
              </a:rPr>
              <a:t>post-hoc tests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GB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Many different approaches: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 Different statisticians addressed different issues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2800" dirty="0"/>
              <a:t>e.g. unbalanced design, heterogeneity of variance, liberal vs conservative</a:t>
            </a:r>
          </a:p>
          <a:p>
            <a:pPr lvl="2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GB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Two main ways to address the multiple testing problem: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1" dirty="0"/>
              <a:t>Familywise Error Rate </a:t>
            </a:r>
            <a:r>
              <a:rPr lang="en-GB" dirty="0"/>
              <a:t>(</a:t>
            </a:r>
            <a:r>
              <a:rPr lang="en-GB" b="1" dirty="0">
                <a:solidFill>
                  <a:srgbClr val="0070C0"/>
                </a:solidFill>
              </a:rPr>
              <a:t>FWER</a:t>
            </a:r>
            <a:r>
              <a:rPr lang="en-GB" dirty="0"/>
              <a:t>) and </a:t>
            </a:r>
            <a:r>
              <a:rPr lang="en-GB" b="1" dirty="0"/>
              <a:t>False Discovery Rate </a:t>
            </a:r>
            <a:r>
              <a:rPr lang="en-GB" dirty="0"/>
              <a:t>(</a:t>
            </a:r>
            <a:r>
              <a:rPr lang="en-GB" b="1" dirty="0">
                <a:solidFill>
                  <a:srgbClr val="0070C0"/>
                </a:solidFill>
              </a:rPr>
              <a:t>FDR</a:t>
            </a:r>
            <a:r>
              <a:rPr lang="en-GB" dirty="0"/>
              <a:t>)</a:t>
            </a:r>
          </a:p>
          <a:p>
            <a:pPr lvl="2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GB" sz="1050" b="1" dirty="0">
              <a:solidFill>
                <a:srgbClr val="FF3399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In all cases: </a:t>
            </a:r>
          </a:p>
          <a:p>
            <a:pPr marL="457200" lvl="1" indent="0">
              <a:buNone/>
            </a:pPr>
            <a:r>
              <a:rPr lang="en-GB" dirty="0">
                <a:solidFill>
                  <a:srgbClr val="0070C0"/>
                </a:solidFill>
              </a:rPr>
              <a:t>	More tests </a:t>
            </a:r>
            <a:r>
              <a:rPr lang="en-GB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GB" dirty="0">
                <a:solidFill>
                  <a:srgbClr val="0070C0"/>
                </a:solidFill>
              </a:rPr>
              <a:t>higher familywise error rate </a:t>
            </a:r>
            <a:r>
              <a:rPr lang="en-GB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GB" dirty="0"/>
              <a:t> </a:t>
            </a:r>
            <a:r>
              <a:rPr lang="en-GB" dirty="0">
                <a:solidFill>
                  <a:srgbClr val="0070C0"/>
                </a:solidFill>
              </a:rPr>
              <a:t>more stringent correction</a:t>
            </a:r>
          </a:p>
          <a:p>
            <a:pPr lvl="2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B91D7A"/>
              </a:solidFill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611724" y="188641"/>
            <a:ext cx="4968552" cy="69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Familywise error rate</a:t>
            </a:r>
          </a:p>
        </p:txBody>
      </p:sp>
    </p:spTree>
    <p:extLst>
      <p:ext uri="{BB962C8B-B14F-4D97-AF65-F5344CB8AC3E}">
        <p14:creationId xmlns:p14="http://schemas.microsoft.com/office/powerpoint/2010/main" val="326039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299356" y="1084769"/>
            <a:ext cx="11593288" cy="558458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b="1" dirty="0"/>
              <a:t>Difference between FWER and FDR</a:t>
            </a:r>
            <a:r>
              <a:rPr lang="en-US" sz="2400" dirty="0"/>
              <a:t>: 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FWER: a p-value of 0.05 implies that </a:t>
            </a:r>
            <a:r>
              <a:rPr lang="en-US" sz="2400" dirty="0">
                <a:solidFill>
                  <a:srgbClr val="0070C0"/>
                </a:solidFill>
              </a:rPr>
              <a:t>5% of </a:t>
            </a:r>
            <a:r>
              <a:rPr lang="en-US" sz="2400" b="1" dirty="0">
                <a:solidFill>
                  <a:srgbClr val="0070C0"/>
                </a:solidFill>
              </a:rPr>
              <a:t>all tests </a:t>
            </a:r>
            <a:r>
              <a:rPr lang="en-US" sz="2400" dirty="0"/>
              <a:t>will result in </a:t>
            </a:r>
            <a:r>
              <a:rPr lang="en-US" sz="2400" dirty="0">
                <a:solidFill>
                  <a:srgbClr val="0070C0"/>
                </a:solidFill>
              </a:rPr>
              <a:t>false positives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FDR: an adjusted p-value (or </a:t>
            </a:r>
            <a:r>
              <a:rPr lang="en-US" sz="2400" b="1" dirty="0"/>
              <a:t>q-value</a:t>
            </a:r>
            <a:r>
              <a:rPr lang="en-US" sz="2400" dirty="0"/>
              <a:t>) of 0.05 implies that </a:t>
            </a:r>
            <a:r>
              <a:rPr lang="en-US" sz="2400" dirty="0">
                <a:solidFill>
                  <a:srgbClr val="0070C0"/>
                </a:solidFill>
              </a:rPr>
              <a:t>5% of </a:t>
            </a:r>
            <a:r>
              <a:rPr lang="en-US" sz="2400" b="1" dirty="0">
                <a:solidFill>
                  <a:srgbClr val="0070C0"/>
                </a:solidFill>
              </a:rPr>
              <a:t>significant tests </a:t>
            </a:r>
            <a:r>
              <a:rPr lang="en-US" sz="2400" dirty="0"/>
              <a:t>will result in </a:t>
            </a:r>
            <a:r>
              <a:rPr lang="en-US" sz="2400" dirty="0">
                <a:solidFill>
                  <a:srgbClr val="0070C0"/>
                </a:solidFill>
              </a:rPr>
              <a:t>false positives</a:t>
            </a:r>
            <a:endParaRPr lang="en-GB" b="1" dirty="0">
              <a:solidFill>
                <a:srgbClr val="0070C0"/>
              </a:solidFill>
            </a:endParaRPr>
          </a:p>
          <a:p>
            <a:pPr>
              <a:lnSpc>
                <a:spcPct val="110000"/>
              </a:lnSpc>
            </a:pPr>
            <a:r>
              <a:rPr lang="en-GB" sz="2400" b="1" dirty="0">
                <a:solidFill>
                  <a:srgbClr val="0070C0"/>
                </a:solidFill>
              </a:rPr>
              <a:t>FWER</a:t>
            </a:r>
            <a:r>
              <a:rPr lang="en-GB" sz="2400" dirty="0"/>
              <a:t>: </a:t>
            </a:r>
            <a:r>
              <a:rPr lang="en-GB" sz="2400" b="1" dirty="0"/>
              <a:t>Bonferroni</a:t>
            </a:r>
            <a:r>
              <a:rPr lang="en-GB" sz="2400" dirty="0"/>
              <a:t>: </a:t>
            </a:r>
            <a:r>
              <a:rPr lang="el-GR" sz="2400" dirty="0"/>
              <a:t>α</a:t>
            </a:r>
            <a:r>
              <a:rPr lang="en-GB" sz="2400" baseline="-25000" dirty="0"/>
              <a:t>adjust  </a:t>
            </a:r>
            <a:r>
              <a:rPr lang="en-GB" sz="2400" dirty="0"/>
              <a:t>= 0.05/n comparisons, e.g. 3 comparisons: 0.05/3=0.016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Problem: </a:t>
            </a:r>
            <a:r>
              <a:rPr lang="en-GB" sz="2400" dirty="0">
                <a:solidFill>
                  <a:srgbClr val="0070C0"/>
                </a:solidFill>
              </a:rPr>
              <a:t>very conservative </a:t>
            </a:r>
            <a:r>
              <a:rPr lang="en-GB" sz="2400" dirty="0"/>
              <a:t>leading to </a:t>
            </a:r>
            <a:r>
              <a:rPr lang="en-GB" sz="2400" b="1" dirty="0">
                <a:solidFill>
                  <a:srgbClr val="0070C0"/>
                </a:solidFill>
              </a:rPr>
              <a:t>loss of power </a:t>
            </a:r>
            <a:r>
              <a:rPr lang="en-GB" sz="2400" dirty="0"/>
              <a:t>(lots of false negative)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10 comparisons: threshold for significance = 0.05/10 = 0.005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Pairwise comparisons across 20,000 genes = 0.05/20,000 = 2.5x10</a:t>
            </a:r>
            <a:r>
              <a:rPr lang="en-GB" sz="2400" baseline="30000" dirty="0"/>
              <a:t>-6</a:t>
            </a:r>
            <a:endParaRPr lang="en-GB" sz="2400" dirty="0"/>
          </a:p>
          <a:p>
            <a:pPr lvl="1">
              <a:lnSpc>
                <a:spcPct val="110000"/>
              </a:lnSpc>
            </a:pPr>
            <a:endParaRPr lang="en-GB" sz="1100" dirty="0"/>
          </a:p>
          <a:p>
            <a:pPr>
              <a:lnSpc>
                <a:spcPct val="110000"/>
              </a:lnSpc>
            </a:pPr>
            <a:r>
              <a:rPr lang="en-GB" sz="2400" b="1" dirty="0">
                <a:solidFill>
                  <a:srgbClr val="0070C0"/>
                </a:solidFill>
              </a:rPr>
              <a:t>FDR</a:t>
            </a:r>
            <a:r>
              <a:rPr lang="en-GB" sz="2400" dirty="0"/>
              <a:t>: </a:t>
            </a:r>
            <a:r>
              <a:rPr lang="en-GB" sz="2400" b="1" dirty="0" err="1"/>
              <a:t>Benjamini</a:t>
            </a:r>
            <a:r>
              <a:rPr lang="en-GB" sz="2400" b="1" dirty="0"/>
              <a:t>-Hochberg</a:t>
            </a:r>
            <a:r>
              <a:rPr lang="en-GB" sz="2400" dirty="0"/>
              <a:t>: controls the expected proportion of “discoveries” (significant tests) that are false (false positive)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Correction applied </a:t>
            </a:r>
            <a:r>
              <a:rPr lang="en-GB" sz="2400" dirty="0">
                <a:solidFill>
                  <a:srgbClr val="0070C0"/>
                </a:solidFill>
              </a:rPr>
              <a:t>only on the significant tests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</a:rPr>
              <a:t>More power </a:t>
            </a:r>
            <a:r>
              <a:rPr lang="en-GB" sz="2400" dirty="0"/>
              <a:t>but increased Type I Errors</a:t>
            </a:r>
          </a:p>
          <a:p>
            <a:pPr>
              <a:lnSpc>
                <a:spcPct val="110000"/>
              </a:lnSpc>
            </a:pPr>
            <a:endParaRPr lang="en-GB" sz="11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206557" y="188641"/>
            <a:ext cx="5778887" cy="691753"/>
          </a:xfrm>
        </p:spPr>
        <p:txBody>
          <a:bodyPr/>
          <a:lstStyle/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+mn-lt"/>
              </a:rPr>
              <a:t>Multiple testing problem</a:t>
            </a:r>
          </a:p>
        </p:txBody>
      </p:sp>
    </p:spTree>
    <p:extLst>
      <p:ext uri="{BB962C8B-B14F-4D97-AF65-F5344CB8AC3E}">
        <p14:creationId xmlns:p14="http://schemas.microsoft.com/office/powerpoint/2010/main" val="134800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27908" y="402150"/>
            <a:ext cx="9136185" cy="7200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Repeated measures One-Way ANOVA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D25C09-C996-45C9-9C7D-DA51A3C1B8B4}"/>
              </a:ext>
            </a:extLst>
          </p:cNvPr>
          <p:cNvSpPr txBox="1"/>
          <p:nvPr/>
        </p:nvSpPr>
        <p:spPr>
          <a:xfrm>
            <a:off x="304072" y="1642116"/>
            <a:ext cx="11583856" cy="423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new assumption:</a:t>
            </a:r>
          </a:p>
          <a:p>
            <a:pPr marL="457200" marR="0" lvl="0" indent="-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the variances of the differences between all combinations of related conditions (or group levels) are equal – known as the 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assumption of sphericity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 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Mauchly’s test of sphericity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is used to assess whether the assumption of sphericity is met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the assumption of sphericity is not met, a correction is applied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257300" lvl="2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Often the default as the assumption is seldom met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kumimoji="0" lang="en-GB" sz="1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 common correction: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Greenhouse-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Geisser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correction</a:t>
            </a:r>
          </a:p>
        </p:txBody>
      </p:sp>
    </p:spTree>
    <p:extLst>
      <p:ext uri="{BB962C8B-B14F-4D97-AF65-F5344CB8AC3E}">
        <p14:creationId xmlns:p14="http://schemas.microsoft.com/office/powerpoint/2010/main" val="227391899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07368" y="260648"/>
            <a:ext cx="11233248" cy="12241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GB" sz="4000" b="1" u="sng" kern="0" dirty="0">
                <a:solidFill>
                  <a:srgbClr val="C00000"/>
                </a:solidFill>
                <a:latin typeface="+mn-lt"/>
              </a:rPr>
              <a:t>Exercise</a:t>
            </a:r>
            <a:r>
              <a:rPr lang="en-GB" sz="4000" b="1" kern="0" dirty="0">
                <a:solidFill>
                  <a:srgbClr val="C00000"/>
                </a:solidFill>
                <a:latin typeface="+mn-lt"/>
              </a:rPr>
              <a:t>:</a:t>
            </a:r>
            <a:r>
              <a:rPr lang="en-GB" sz="4000" b="1" kern="0" dirty="0">
                <a:solidFill>
                  <a:srgbClr val="646B86"/>
                </a:solidFill>
                <a:latin typeface="+mn-lt"/>
              </a:rPr>
              <a:t> </a:t>
            </a:r>
            <a:r>
              <a:rPr lang="en-GB" sz="4000" b="1" kern="0" dirty="0">
                <a:latin typeface="+mn-lt"/>
              </a:rPr>
              <a:t>One-way ANOVA: </a:t>
            </a:r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Data Exploration </a:t>
            </a:r>
          </a:p>
          <a:p>
            <a:pPr algn="l" eaLnBrk="1" hangingPunct="1">
              <a:defRPr/>
            </a:pPr>
            <a:r>
              <a:rPr lang="en-GB" sz="3600" b="1" dirty="0">
                <a:solidFill>
                  <a:srgbClr val="0070C0"/>
                </a:solidFill>
                <a:latin typeface="+mn-lt"/>
              </a:rPr>
              <a:t>protein.expression.csv</a:t>
            </a:r>
            <a:endParaRPr lang="en-GB" sz="3600" b="1" kern="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28" y="1772816"/>
            <a:ext cx="120253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prstClr val="black"/>
                </a:solidFill>
                <a:latin typeface="+mj-lt"/>
              </a:rPr>
              <a:t>Question</a:t>
            </a:r>
            <a:r>
              <a:rPr lang="en-GB" sz="2800" dirty="0">
                <a:solidFill>
                  <a:prstClr val="black"/>
                </a:solidFill>
                <a:latin typeface="+mj-lt"/>
              </a:rPr>
              <a:t>: </a:t>
            </a:r>
            <a:r>
              <a:rPr lang="en-GB" sz="2800" dirty="0"/>
              <a:t>is there a difference in protein expression between the 5 cell lines?</a:t>
            </a:r>
            <a:endParaRPr lang="en-GB" sz="2800" dirty="0">
              <a:solidFill>
                <a:prstClr val="black"/>
              </a:solidFill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  <a:latin typeface="+mj-lt"/>
              </a:rPr>
              <a:t>Load </a:t>
            </a:r>
            <a:r>
              <a:rPr lang="en-GB" sz="2800" b="1" dirty="0">
                <a:solidFill>
                  <a:srgbClr val="0070C0"/>
                </a:solidFill>
                <a:latin typeface="+mj-lt"/>
              </a:rPr>
              <a:t>protein.expression.csv</a:t>
            </a:r>
            <a:endParaRPr lang="en-GB" sz="2800" kern="0" dirty="0">
              <a:solidFill>
                <a:srgbClr val="0070C0"/>
              </a:solidFill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7030A0"/>
              </a:solidFill>
              <a:latin typeface="+mj-lt"/>
              <a:cs typeface="Courier New" panose="02070309020205020404" pitchFamily="49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800" kern="0" dirty="0">
                <a:latin typeface="+mj-lt"/>
                <a:cs typeface="Courier New" panose="02070309020205020404" pitchFamily="49" charset="0"/>
              </a:rPr>
              <a:t>Plot the data using at least 2 types of graph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(), 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(), 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geom_violin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kern="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Courier New" panose="02070309020205020404" pitchFamily="49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Courier New" panose="02070309020205020404" pitchFamily="49" charset="0"/>
              </a:rPr>
              <a:t>Draw a </a:t>
            </a:r>
            <a:r>
              <a:rPr lang="en-GB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Courier New" panose="02070309020205020404" pitchFamily="49" charset="0"/>
              </a:rPr>
              <a:t>QQplot</a:t>
            </a:r>
            <a:endParaRPr lang="en-GB" sz="2800" kern="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Courier New" panose="02070309020205020404" pitchFamily="49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ggqqplot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cs typeface="Courier New" panose="02070309020205020404" pitchFamily="49" charset="0"/>
              </a:rPr>
              <a:t>#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cs typeface="Courier New" panose="02070309020205020404" pitchFamily="49" charset="0"/>
              </a:rPr>
              <a:t>ggpubr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cs typeface="Courier New" panose="02070309020205020404" pitchFamily="49" charset="0"/>
              </a:rPr>
              <a:t> package# </a:t>
            </a:r>
            <a:endParaRPr lang="fr-FR" sz="2400" dirty="0">
              <a:solidFill>
                <a:schemeClr val="accent5">
                  <a:lumMod val="50000"/>
                </a:schemeClr>
              </a:solidFill>
              <a:cs typeface="Courier New" panose="02070309020205020404" pitchFamily="49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kern="0" dirty="0">
              <a:latin typeface="+mj-lt"/>
              <a:cs typeface="Courier New" panose="02070309020205020404" pitchFamily="49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ourier New" panose="02070309020205020404" pitchFamily="49" charset="0"/>
              </a:rPr>
              <a:t>Check the first 2 assumptions with formal tests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shapiro_test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levene_test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r>
              <a:rPr lang="en-GB" sz="2400" dirty="0">
                <a:solidFill>
                  <a:srgbClr val="57257D"/>
                </a:solidFill>
                <a:cs typeface="Courier New" panose="02070309020205020404" pitchFamily="49" charset="0"/>
              </a:rPr>
              <a:t>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cs typeface="Courier New" panose="02070309020205020404" pitchFamily="49" charset="0"/>
              </a:rPr>
              <a:t>#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cs typeface="Courier New" panose="02070309020205020404" pitchFamily="49" charset="0"/>
              </a:rPr>
              <a:t>rstatix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cs typeface="Courier New" panose="02070309020205020404" pitchFamily="49" charset="0"/>
              </a:rPr>
              <a:t> package #</a:t>
            </a:r>
            <a:endParaRPr lang="en-GB" sz="2400" kern="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Courier New" panose="02070309020205020404" pitchFamily="49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kern="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24348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4020" name="Rectangle 4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4024" name="Rectangle 8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4026" name="Rectangle 10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91344" y="899433"/>
            <a:ext cx="11378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(x=line, y=expression, colour=line))+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outlier.shape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NA)+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width=0.25, alpha=0.5, size=5)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35360" y="92400"/>
            <a:ext cx="11449272" cy="7187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GB" sz="3600" b="1" u="sng" kern="0" dirty="0">
                <a:solidFill>
                  <a:srgbClr val="C00000"/>
                </a:solidFill>
              </a:rPr>
              <a:t>Exercise</a:t>
            </a:r>
            <a:r>
              <a:rPr lang="en-GB" sz="3600" b="1" kern="0" dirty="0">
                <a:solidFill>
                  <a:srgbClr val="C00000"/>
                </a:solidFill>
              </a:rPr>
              <a:t>: </a:t>
            </a:r>
            <a:r>
              <a:rPr lang="en-GB" sz="3600" b="1" dirty="0"/>
              <a:t>One-way ANOVA: </a:t>
            </a:r>
            <a:r>
              <a:rPr lang="en-GB" sz="3600" b="1" dirty="0">
                <a:solidFill>
                  <a:srgbClr val="9A1865"/>
                </a:solidFill>
              </a:rPr>
              <a:t>Data Exploration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86B582-557A-4E8C-8CDD-2D218791A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364" y="2564904"/>
            <a:ext cx="4716699" cy="36170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A92583-47BE-4DBD-BC0A-443BB7F60145}"/>
              </a:ext>
            </a:extLst>
          </p:cNvPr>
          <p:cNvSpPr txBox="1"/>
          <p:nvPr/>
        </p:nvSpPr>
        <p:spPr>
          <a:xfrm>
            <a:off x="0" y="5336048"/>
            <a:ext cx="1219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(x=line, y=expression, colour=line))+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width=0.3, alpha=0.5, size=5)+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stat_summary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="crossbar", fun=mean, colour="black", linewidth=0.5)</a:t>
            </a:r>
            <a:endParaRPr lang="en-GB" sz="17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230068-4B9E-4D7C-9978-FA17B3FC1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65" y="2188020"/>
            <a:ext cx="4567631" cy="340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6615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6480BD-D5E9-4B7A-94F1-4EE6B3525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398" y="838112"/>
            <a:ext cx="5383033" cy="4152988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2C95F8A-F19B-4ECB-BD1A-71B95348FC10}"/>
              </a:ext>
            </a:extLst>
          </p:cNvPr>
          <p:cNvSpPr txBox="1">
            <a:spLocks noChangeArrowheads="1"/>
          </p:cNvSpPr>
          <p:nvPr/>
        </p:nvSpPr>
        <p:spPr>
          <a:xfrm>
            <a:off x="335360" y="92400"/>
            <a:ext cx="11449272" cy="7187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GB" sz="3600" b="1" u="sng" kern="0" dirty="0">
                <a:solidFill>
                  <a:srgbClr val="C00000"/>
                </a:solidFill>
              </a:rPr>
              <a:t>Exercise</a:t>
            </a:r>
            <a:r>
              <a:rPr lang="en-GB" sz="3600" b="1" kern="0" dirty="0">
                <a:solidFill>
                  <a:srgbClr val="C00000"/>
                </a:solidFill>
              </a:rPr>
              <a:t>: </a:t>
            </a:r>
            <a:r>
              <a:rPr lang="en-GB" sz="3600" b="1" dirty="0"/>
              <a:t>One-way ANOVA: </a:t>
            </a:r>
            <a:r>
              <a:rPr lang="en-GB" sz="3600" b="1" dirty="0">
                <a:solidFill>
                  <a:srgbClr val="9A1865"/>
                </a:solidFill>
              </a:rPr>
              <a:t>Data Exploration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306F9F-6E8F-4E0D-9E3F-7C5237E5CE8F}"/>
              </a:ext>
            </a:extLst>
          </p:cNvPr>
          <p:cNvSpPr/>
          <p:nvPr/>
        </p:nvSpPr>
        <p:spPr>
          <a:xfrm>
            <a:off x="335360" y="1431094"/>
            <a:ext cx="55225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 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(x=expression))+  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geom_histogram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binwidth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0.45, 	colour="black")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2FBEA2-DC8E-43DB-9DFC-066607A96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3251343"/>
            <a:ext cx="4510087" cy="34795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888B22-9274-4BD6-948E-76678C1FF6E4}"/>
              </a:ext>
            </a:extLst>
          </p:cNvPr>
          <p:cNvSpPr/>
          <p:nvPr/>
        </p:nvSpPr>
        <p:spPr>
          <a:xfrm>
            <a:off x="4914899" y="5018038"/>
            <a:ext cx="70770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  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(x=expression))+ 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geom_histogram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(y=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after_stat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(density)), 	colour="black", fill="white")+  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geom_density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(alpha=0.2, fill="#FF6666")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942669-ACE6-6838-6F85-E673123E3819}"/>
              </a:ext>
            </a:extLst>
          </p:cNvPr>
          <p:cNvSpPr txBox="1"/>
          <p:nvPr/>
        </p:nvSpPr>
        <p:spPr>
          <a:xfrm>
            <a:off x="335360" y="890301"/>
            <a:ext cx="3614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Histograms &amp; density plots</a:t>
            </a:r>
          </a:p>
        </p:txBody>
      </p:sp>
    </p:spTree>
    <p:extLst>
      <p:ext uri="{BB962C8B-B14F-4D97-AF65-F5344CB8AC3E}">
        <p14:creationId xmlns:p14="http://schemas.microsoft.com/office/powerpoint/2010/main" val="404037628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4020" name="Rectangle 4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4024" name="Rectangle 8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4026" name="Rectangle 10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35360" y="1295542"/>
            <a:ext cx="936104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Build an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anova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model so can extract residuals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model &lt;-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aov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(expression ~ line, data = protein)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Then draw the QQ plot</a:t>
            </a:r>
          </a:p>
          <a:p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ggqqplot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(residuals(model)) +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theme_bw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 </a:t>
            </a:r>
            <a:endParaRPr lang="en-GB" sz="18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35360" y="92400"/>
            <a:ext cx="11377264" cy="7187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GB" sz="3600" b="1" u="sng" kern="0" dirty="0">
                <a:solidFill>
                  <a:srgbClr val="C00000"/>
                </a:solidFill>
              </a:rPr>
              <a:t>Exercise</a:t>
            </a:r>
            <a:r>
              <a:rPr lang="en-GB" sz="3600" b="1" kern="0" dirty="0">
                <a:solidFill>
                  <a:srgbClr val="C00000"/>
                </a:solidFill>
              </a:rPr>
              <a:t>: </a:t>
            </a:r>
            <a:r>
              <a:rPr lang="en-GB" sz="3600" b="1" dirty="0"/>
              <a:t>One-way ANOVA: </a:t>
            </a:r>
            <a:r>
              <a:rPr lang="en-GB" sz="3600" b="1" dirty="0">
                <a:solidFill>
                  <a:srgbClr val="9A1865"/>
                </a:solidFill>
              </a:rPr>
              <a:t>Data Exploration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4771D2-C78D-42E6-A741-D59147E9B195}"/>
              </a:ext>
            </a:extLst>
          </p:cNvPr>
          <p:cNvSpPr txBox="1"/>
          <p:nvPr/>
        </p:nvSpPr>
        <p:spPr>
          <a:xfrm>
            <a:off x="9473902" y="6255221"/>
            <a:ext cx="2390398" cy="369332"/>
          </a:xfrm>
          <a:prstGeom prst="rect">
            <a:avLst/>
          </a:prstGeom>
          <a:solidFill>
            <a:srgbClr val="99CCFF">
              <a:alpha val="20000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ggpubr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package#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192013-1BA2-44C4-B75B-479CA98CA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175" y="2526975"/>
            <a:ext cx="5759353" cy="4238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BD206D-026E-7FE2-6ED4-18EEED895EA1}"/>
              </a:ext>
            </a:extLst>
          </p:cNvPr>
          <p:cNvSpPr txBox="1"/>
          <p:nvPr/>
        </p:nvSpPr>
        <p:spPr>
          <a:xfrm>
            <a:off x="335360" y="811174"/>
            <a:ext cx="1189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QQ plot</a:t>
            </a:r>
          </a:p>
        </p:txBody>
      </p:sp>
    </p:spTree>
    <p:extLst>
      <p:ext uri="{BB962C8B-B14F-4D97-AF65-F5344CB8AC3E}">
        <p14:creationId xmlns:p14="http://schemas.microsoft.com/office/powerpoint/2010/main" val="538006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66604" y="5271417"/>
            <a:ext cx="7169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74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After quantification: 6 values</a:t>
            </a:r>
          </a:p>
          <a:p>
            <a:pPr marL="800040" lvl="1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Sample size: </a:t>
            </a:r>
            <a:r>
              <a:rPr lang="en-GB" sz="2400" b="1" dirty="0">
                <a:solidFill>
                  <a:srgbClr val="0070C0"/>
                </a:solidFill>
              </a:rPr>
              <a:t>n = 3</a:t>
            </a:r>
          </a:p>
          <a:p>
            <a:pPr marL="1714372" lvl="3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70C0"/>
                </a:solidFill>
              </a:rPr>
              <a:t>Real biological replicates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69992" y="1551662"/>
            <a:ext cx="3767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74" indent="-342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u="sng" dirty="0">
                <a:solidFill>
                  <a:prstClr val="black"/>
                </a:solidFill>
              </a:rPr>
              <a:t>Design 4</a:t>
            </a:r>
            <a:r>
              <a:rPr lang="en-GB" sz="2400" dirty="0">
                <a:solidFill>
                  <a:prstClr val="black"/>
                </a:solidFill>
              </a:rPr>
              <a:t>: The ideal design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189086" y="2160845"/>
            <a:ext cx="5023382" cy="2711580"/>
            <a:chOff x="1617177" y="1873326"/>
            <a:chExt cx="4719092" cy="2570633"/>
          </a:xfrm>
        </p:grpSpPr>
        <p:sp>
          <p:nvSpPr>
            <p:cNvPr id="18" name="TextBox 17"/>
            <p:cNvSpPr txBox="1"/>
            <p:nvPr/>
          </p:nvSpPr>
          <p:spPr>
            <a:xfrm>
              <a:off x="1617177" y="1877518"/>
              <a:ext cx="1267765" cy="4960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b="1" dirty="0">
                  <a:solidFill>
                    <a:prstClr val="black"/>
                  </a:solidFill>
                </a:rPr>
                <a:t>person/animal/plant 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11030" y="1873326"/>
              <a:ext cx="1261798" cy="4960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b="1" dirty="0">
                  <a:solidFill>
                    <a:prstClr val="black"/>
                  </a:solidFill>
                </a:rPr>
                <a:t>person/animal/plant 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98916" y="1873326"/>
              <a:ext cx="1337353" cy="4960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b="1" dirty="0">
                  <a:solidFill>
                    <a:prstClr val="black"/>
                  </a:solidFill>
                </a:rPr>
                <a:t>person/animal/plant 3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2348880"/>
              <a:ext cx="4644516" cy="2095079"/>
            </a:xfrm>
            <a:prstGeom prst="rect">
              <a:avLst/>
            </a:prstGeom>
          </p:spPr>
        </p:pic>
      </p:grpSp>
      <p:sp>
        <p:nvSpPr>
          <p:cNvPr id="24" name="Rectangle 2">
            <a:extLst>
              <a:ext uri="{FF2B5EF4-FFF2-40B4-BE49-F238E27FC236}">
                <a16:creationId xmlns:a16="http://schemas.microsoft.com/office/drawing/2014/main" id="{8A00CC83-A7FD-4369-A7E6-819817428F30}"/>
              </a:ext>
            </a:extLst>
          </p:cNvPr>
          <p:cNvSpPr txBox="1">
            <a:spLocks noChangeArrowheads="1"/>
          </p:cNvSpPr>
          <p:nvPr/>
        </p:nvSpPr>
        <p:spPr>
          <a:xfrm>
            <a:off x="497082" y="225858"/>
            <a:ext cx="11197836" cy="7307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Technical versus biological replicates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always easy to tell the difference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55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4020" name="Rectangle 4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4024" name="Rectangle 8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4026" name="Rectangle 10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35360" y="1314505"/>
            <a:ext cx="93610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Or can look at groups individually</a:t>
            </a:r>
          </a:p>
          <a:p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ggqqplot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(protein, x = "expression", facet.by = "line")</a:t>
            </a:r>
            <a:endParaRPr lang="en-GB" sz="18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35360" y="92400"/>
            <a:ext cx="11377264" cy="7187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GB" sz="3600" b="1" u="sng" kern="0" dirty="0">
                <a:solidFill>
                  <a:srgbClr val="C00000"/>
                </a:solidFill>
              </a:rPr>
              <a:t>Exercise</a:t>
            </a:r>
            <a:r>
              <a:rPr lang="en-GB" sz="3600" b="1" kern="0" dirty="0">
                <a:solidFill>
                  <a:srgbClr val="C00000"/>
                </a:solidFill>
              </a:rPr>
              <a:t>: </a:t>
            </a:r>
            <a:r>
              <a:rPr lang="en-GB" sz="3600" b="1" dirty="0"/>
              <a:t>One-way ANOVA: </a:t>
            </a:r>
            <a:r>
              <a:rPr lang="en-GB" sz="3600" b="1" dirty="0">
                <a:solidFill>
                  <a:srgbClr val="9A1865"/>
                </a:solidFill>
              </a:rPr>
              <a:t>Data Exploration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E30926-8789-4A07-B7DA-5F32992BE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480" y="1991819"/>
            <a:ext cx="6883024" cy="4583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45F33E-5596-93BC-A7E9-5118A3C0DF24}"/>
              </a:ext>
            </a:extLst>
          </p:cNvPr>
          <p:cNvSpPr txBox="1"/>
          <p:nvPr/>
        </p:nvSpPr>
        <p:spPr>
          <a:xfrm>
            <a:off x="335360" y="811174"/>
            <a:ext cx="1189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QQ plot</a:t>
            </a:r>
          </a:p>
        </p:txBody>
      </p:sp>
    </p:spTree>
    <p:extLst>
      <p:ext uri="{BB962C8B-B14F-4D97-AF65-F5344CB8AC3E}">
        <p14:creationId xmlns:p14="http://schemas.microsoft.com/office/powerpoint/2010/main" val="27716754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344" y="898614"/>
            <a:ext cx="5416868" cy="1015663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group_by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(line) %&gt;% 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20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identify_outliers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(expression)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35360" y="92400"/>
            <a:ext cx="11674670" cy="7187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GB" sz="3200" b="1" u="sng" kern="0" dirty="0">
                <a:solidFill>
                  <a:srgbClr val="C00000"/>
                </a:solidFill>
              </a:rPr>
              <a:t>Exercise</a:t>
            </a:r>
            <a:r>
              <a:rPr lang="en-GB" sz="3200" b="1" kern="0" dirty="0">
                <a:solidFill>
                  <a:srgbClr val="C00000"/>
                </a:solidFill>
              </a:rPr>
              <a:t>: </a:t>
            </a:r>
            <a:r>
              <a:rPr lang="en-GB" sz="3200" b="1" dirty="0"/>
              <a:t>One-way ANOVA: </a:t>
            </a:r>
            <a:r>
              <a:rPr lang="en-GB" sz="3200" b="1" dirty="0">
                <a:solidFill>
                  <a:srgbClr val="9A1865"/>
                </a:solidFill>
              </a:rPr>
              <a:t>Data Exploration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2276872"/>
            <a:ext cx="9145016" cy="14492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1A1BA0-8974-4DBB-848C-E63450B48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965" y="3619907"/>
            <a:ext cx="4222071" cy="314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6445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352" y="1272828"/>
            <a:ext cx="5109091" cy="1323439"/>
          </a:xfrm>
          <a:prstGeom prst="rect">
            <a:avLst/>
          </a:prstGeom>
          <a:solidFill>
            <a:srgbClr val="EEEFF2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model &lt;-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aov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(expression ~ line, 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data = protein)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shapiro_test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(residuals(model))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35360" y="92400"/>
            <a:ext cx="11161240" cy="7187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GB" sz="3600" b="1" u="sng" kern="0" dirty="0">
                <a:solidFill>
                  <a:srgbClr val="C00000"/>
                </a:solidFill>
              </a:rPr>
              <a:t>Exercise</a:t>
            </a:r>
            <a:r>
              <a:rPr lang="en-GB" sz="3600" b="1" kern="0" dirty="0">
                <a:solidFill>
                  <a:srgbClr val="C00000"/>
                </a:solidFill>
              </a:rPr>
              <a:t>: </a:t>
            </a:r>
            <a:r>
              <a:rPr lang="en-GB" sz="3600" b="1" dirty="0"/>
              <a:t>One-way ANOVA: </a:t>
            </a:r>
            <a:r>
              <a:rPr lang="en-GB" sz="3600" b="1" dirty="0">
                <a:solidFill>
                  <a:srgbClr val="9A1865"/>
                </a:solidFill>
              </a:rPr>
              <a:t>Data Exploration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18" y="4724186"/>
            <a:ext cx="4067743" cy="128605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441229" y="5402738"/>
            <a:ext cx="1080120" cy="36004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F038CA-9E8D-4680-9313-5AB55E2E63B7}"/>
              </a:ext>
            </a:extLst>
          </p:cNvPr>
          <p:cNvSpPr txBox="1"/>
          <p:nvPr/>
        </p:nvSpPr>
        <p:spPr>
          <a:xfrm>
            <a:off x="202438" y="6057714"/>
            <a:ext cx="4708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kern="0" dirty="0">
                <a:solidFill>
                  <a:srgbClr val="0070C0"/>
                </a:solidFill>
                <a:latin typeface="+mn-lt"/>
              </a:rPr>
              <a:t>What do we do now?</a:t>
            </a:r>
            <a:endParaRPr lang="en-GB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6989F2-4819-4260-8CC4-F7E5D794FA32}"/>
              </a:ext>
            </a:extLst>
          </p:cNvPr>
          <p:cNvSpPr txBox="1"/>
          <p:nvPr/>
        </p:nvSpPr>
        <p:spPr>
          <a:xfrm>
            <a:off x="6187766" y="1293281"/>
            <a:ext cx="5109091" cy="707886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levene_test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(expression ~ line)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13F292-D584-4A52-82F3-A0D341371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809" y="2262705"/>
            <a:ext cx="3077004" cy="781159"/>
          </a:xfrm>
          <a:prstGeom prst="rect">
            <a:avLst/>
          </a:prstGeom>
        </p:spPr>
      </p:pic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ACAC0E9E-3504-4B40-B403-102445535EBC}"/>
              </a:ext>
            </a:extLst>
          </p:cNvPr>
          <p:cNvSpPr/>
          <p:nvPr/>
        </p:nvSpPr>
        <p:spPr>
          <a:xfrm>
            <a:off x="9480376" y="2436654"/>
            <a:ext cx="800437" cy="61356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C8DF46-1A8A-4A10-836E-E861F1AAB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930" y="3305402"/>
            <a:ext cx="4670762" cy="3478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C6437D-E151-B629-5E57-16C5A89237B2}"/>
              </a:ext>
            </a:extLst>
          </p:cNvPr>
          <p:cNvSpPr txBox="1"/>
          <p:nvPr/>
        </p:nvSpPr>
        <p:spPr>
          <a:xfrm>
            <a:off x="263352" y="3661049"/>
            <a:ext cx="4647426" cy="1015663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group_by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(line) %&gt;% 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shapiro_test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(expression)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948B74-13F9-6974-F00E-7DC54251A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045" y="2704188"/>
            <a:ext cx="3501256" cy="537844"/>
          </a:xfrm>
          <a:prstGeom prst="rect">
            <a:avLst/>
          </a:prstGeom>
        </p:spPr>
      </p:pic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CD7A252B-3CB0-692B-2579-1CEF30274135}"/>
              </a:ext>
            </a:extLst>
          </p:cNvPr>
          <p:cNvSpPr/>
          <p:nvPr/>
        </p:nvSpPr>
        <p:spPr>
          <a:xfrm>
            <a:off x="3114675" y="2666326"/>
            <a:ext cx="1266832" cy="61356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77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7C499A-27A4-49F0-B285-9A030DDF8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2440159"/>
            <a:ext cx="4598380" cy="34241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328" y="1199654"/>
            <a:ext cx="120055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(x=line, y=expression, colour=line))+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width=0.2, size=3,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=FALSE)+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stat_summary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="crossbar", fun=mean, colour="black", linewidth=0.5) +</a:t>
            </a:r>
          </a:p>
          <a:p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scale_y_log10()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87488" y="5877272"/>
            <a:ext cx="8648521" cy="707886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20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mutate(log10.expression=log10(expression)) -&gt; protein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35660" y="92400"/>
            <a:ext cx="6120680" cy="7187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One-way ANOVA</a:t>
            </a:r>
          </a:p>
          <a:p>
            <a:pPr eaLnBrk="1" hangingPunct="1">
              <a:defRPr/>
            </a:pPr>
            <a:r>
              <a:rPr lang="en-GB" sz="3200" b="1" kern="0" dirty="0">
                <a:latin typeface="+mn-lt"/>
              </a:rPr>
              <a:t>Change of scale </a:t>
            </a:r>
            <a:endParaRPr lang="en-GB" sz="3200" b="1" i="1" kern="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04112" y="2585495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 scale_y_log10()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32381" y="3653284"/>
            <a:ext cx="140403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  <a:latin typeface="+mn-lt"/>
              </a:rPr>
              <a:t>Linear scale</a:t>
            </a:r>
            <a:endParaRPr lang="fr-FR" sz="2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5910252" y="3653284"/>
            <a:ext cx="112351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  <a:latin typeface="+mn-lt"/>
              </a:rPr>
              <a:t>Log scale</a:t>
            </a:r>
            <a:endParaRPr lang="fr-FR" sz="20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349CE-CEB7-46C4-A67C-4272D9027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316" y="2453154"/>
            <a:ext cx="4598381" cy="34241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25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4020" name="Rectangle 4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4024" name="Rectangle 8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4026" name="Rectangle 10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63352" y="1148551"/>
            <a:ext cx="11593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(x=line, y=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log10.expression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colour=line))+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()+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width=0.25, alpha=0.5, size=5)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26365BF-14C6-41D3-A6C2-81AB27DB74BD}"/>
              </a:ext>
            </a:extLst>
          </p:cNvPr>
          <p:cNvSpPr txBox="1">
            <a:spLocks noChangeArrowheads="1"/>
          </p:cNvSpPr>
          <p:nvPr/>
        </p:nvSpPr>
        <p:spPr>
          <a:xfrm>
            <a:off x="3035660" y="92400"/>
            <a:ext cx="6120680" cy="7187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One-way ANOVA</a:t>
            </a:r>
          </a:p>
          <a:p>
            <a:pPr eaLnBrk="1" hangingPunct="1">
              <a:defRPr/>
            </a:pPr>
            <a:r>
              <a:rPr lang="en-GB" sz="3200" b="1" kern="0" dirty="0">
                <a:latin typeface="+mn-lt"/>
              </a:rPr>
              <a:t>Log-transformed values</a:t>
            </a:r>
            <a:endParaRPr lang="en-GB" sz="3200" b="1" i="1" kern="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BB9FD0-5BCB-43A5-9CAA-04B0C146388B}"/>
              </a:ext>
            </a:extLst>
          </p:cNvPr>
          <p:cNvSpPr txBox="1"/>
          <p:nvPr/>
        </p:nvSpPr>
        <p:spPr>
          <a:xfrm>
            <a:off x="4084653" y="5540682"/>
            <a:ext cx="790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(x=line, y=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log10.expression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colour=line))+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width=0.25, alpha=0.5, size=5)+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stat_summary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="crossbar", fun=mean, linewidth=0.5)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96B616-F853-40E9-B971-BA67C03B7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2" y="2420888"/>
            <a:ext cx="4176464" cy="3109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CAE085-4646-4BFB-A951-7F67810DD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9" y="2364452"/>
            <a:ext cx="4608512" cy="343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17268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9DA48B9-3CA5-4EC0-8A06-3D7422409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69" y="4021839"/>
            <a:ext cx="3661015" cy="2694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BFD7BC-9C46-4747-82D5-2473AF545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826" y="1949854"/>
            <a:ext cx="5974177" cy="4396726"/>
          </a:xfrm>
          <a:prstGeom prst="rect">
            <a:avLst/>
          </a:prstGeom>
        </p:spPr>
      </p:pic>
      <p:sp>
        <p:nvSpPr>
          <p:cNvPr id="214018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4020" name="Rectangle 4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4024" name="Rectangle 8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4026" name="Rectangle 10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91344" y="1220559"/>
            <a:ext cx="936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model  &lt;-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aov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log10.expression 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 line, data = protein)</a:t>
            </a:r>
          </a:p>
          <a:p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ggqqplot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(residuals(model))</a:t>
            </a:r>
            <a:endParaRPr lang="en-GB" sz="18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88288" y="6093296"/>
            <a:ext cx="3409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48A1A"/>
                </a:solidFill>
                <a:latin typeface="+mj-lt"/>
              </a:rPr>
              <a:t>First assumption </a:t>
            </a:r>
            <a:r>
              <a:rPr lang="en-GB" sz="3200" b="1" dirty="0">
                <a:solidFill>
                  <a:srgbClr val="048A1A"/>
                </a:solidFill>
                <a:latin typeface="Wingdings" panose="05000000000000000000" pitchFamily="2" charset="2"/>
              </a:rPr>
              <a:t>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0069" y="3587215"/>
            <a:ext cx="2954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+mn-lt"/>
              </a:rPr>
              <a:t>Before log-transformation</a:t>
            </a:r>
            <a:endParaRPr lang="fr-FR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5CDB636C-F1D5-4B3E-B21C-79704AD1CAE7}"/>
              </a:ext>
            </a:extLst>
          </p:cNvPr>
          <p:cNvSpPr txBox="1">
            <a:spLocks noChangeArrowheads="1"/>
          </p:cNvSpPr>
          <p:nvPr/>
        </p:nvSpPr>
        <p:spPr>
          <a:xfrm>
            <a:off x="3035660" y="92400"/>
            <a:ext cx="6120680" cy="7187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One-way ANOVA</a:t>
            </a:r>
          </a:p>
          <a:p>
            <a:pPr eaLnBrk="1" hangingPunct="1">
              <a:defRPr/>
            </a:pPr>
            <a:r>
              <a:rPr lang="en-GB" sz="3200" b="1" kern="0" dirty="0"/>
              <a:t>Log-transformed values</a:t>
            </a:r>
            <a:endParaRPr lang="en-GB" sz="3200" b="1" i="1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741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4596" y="1465070"/>
            <a:ext cx="4871847" cy="923330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group_by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(line) %&gt;% 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shapiro_test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(log10.expression)</a:t>
            </a:r>
            <a:endParaRPr lang="en-GB" dirty="0">
              <a:solidFill>
                <a:srgbClr val="57257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368" y="4772170"/>
            <a:ext cx="5423280" cy="646331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levene_test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(log10.expression ~ line)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739106" y="418753"/>
            <a:ext cx="871378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Assumptions of Parametric Data</a:t>
            </a:r>
          </a:p>
          <a:p>
            <a:pPr eaLnBrk="1" hangingPunct="1"/>
            <a:r>
              <a:rPr lang="en-GB" sz="3600" b="1" kern="0" dirty="0">
                <a:latin typeface="+mn-lt"/>
              </a:rPr>
              <a:t>Formal tests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3511" y="4034010"/>
            <a:ext cx="3894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48A1A"/>
                </a:solidFill>
                <a:latin typeface="+mj-lt"/>
              </a:rPr>
              <a:t>First assumption </a:t>
            </a:r>
            <a:r>
              <a:rPr lang="en-GB" sz="3200" b="1" dirty="0" err="1">
                <a:solidFill>
                  <a:srgbClr val="048A1A"/>
                </a:solidFill>
                <a:latin typeface="Wingdings" panose="05000000000000000000" pitchFamily="2" charset="2"/>
              </a:rPr>
              <a:t>ü</a:t>
            </a:r>
            <a:r>
              <a:rPr lang="en-GB" sz="3200" b="1" dirty="0" err="1">
                <a:solidFill>
                  <a:srgbClr val="048A1A"/>
                </a:solidFill>
                <a:latin typeface="+mn-lt"/>
              </a:rPr>
              <a:t>ish</a:t>
            </a:r>
            <a:endParaRPr lang="en-GB" sz="3200" b="1" dirty="0">
              <a:solidFill>
                <a:srgbClr val="048A1A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4979" y="6138676"/>
            <a:ext cx="3908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48A1A"/>
                </a:solidFill>
                <a:latin typeface="+mj-lt"/>
              </a:rPr>
              <a:t>Second assumption </a:t>
            </a:r>
            <a:r>
              <a:rPr lang="en-GB" sz="3200" b="1" dirty="0">
                <a:solidFill>
                  <a:srgbClr val="048A1A"/>
                </a:solidFill>
                <a:latin typeface="Wingdings" panose="05000000000000000000" pitchFamily="2" charset="2"/>
              </a:rPr>
              <a:t>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19536" y="6216805"/>
            <a:ext cx="18473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92D11AB-71E6-C2C2-BFC0-6A8D5AA18653}"/>
              </a:ext>
            </a:extLst>
          </p:cNvPr>
          <p:cNvGrpSpPr/>
          <p:nvPr/>
        </p:nvGrpSpPr>
        <p:grpSpPr>
          <a:xfrm>
            <a:off x="869347" y="5489487"/>
            <a:ext cx="3996475" cy="685859"/>
            <a:chOff x="815420" y="5734877"/>
            <a:chExt cx="3996475" cy="6858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420" y="5734877"/>
              <a:ext cx="3970364" cy="685859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3731775" y="5805264"/>
              <a:ext cx="1080120" cy="572732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40E5CE-FC1B-EFBA-931B-4F351CF6B77D}"/>
              </a:ext>
            </a:extLst>
          </p:cNvPr>
          <p:cNvGrpSpPr/>
          <p:nvPr/>
        </p:nvGrpSpPr>
        <p:grpSpPr>
          <a:xfrm>
            <a:off x="737370" y="2592797"/>
            <a:ext cx="4128452" cy="1346838"/>
            <a:chOff x="7023587" y="2487364"/>
            <a:chExt cx="4128452" cy="13468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7583" y="2487364"/>
              <a:ext cx="3972479" cy="1267002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10143927" y="2487364"/>
              <a:ext cx="936104" cy="1346838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ounded Rectangle 8">
              <a:extLst>
                <a:ext uri="{FF2B5EF4-FFF2-40B4-BE49-F238E27FC236}">
                  <a16:creationId xmlns:a16="http://schemas.microsoft.com/office/drawing/2014/main" id="{D596A595-7992-4136-97D2-5CD263BA2987}"/>
                </a:ext>
              </a:extLst>
            </p:cNvPr>
            <p:cNvSpPr/>
            <p:nvPr/>
          </p:nvSpPr>
          <p:spPr>
            <a:xfrm>
              <a:off x="7023587" y="2785101"/>
              <a:ext cx="4128452" cy="209281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558" y="3610310"/>
            <a:ext cx="5044440" cy="3113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E37F1B-2BCE-1A25-EDC1-9EAF77BD002E}"/>
              </a:ext>
            </a:extLst>
          </p:cNvPr>
          <p:cNvSpPr txBox="1"/>
          <p:nvPr/>
        </p:nvSpPr>
        <p:spPr>
          <a:xfrm>
            <a:off x="5932415" y="1473082"/>
            <a:ext cx="5943599" cy="1200329"/>
          </a:xfrm>
          <a:prstGeom prst="rect">
            <a:avLst/>
          </a:prstGeom>
          <a:solidFill>
            <a:srgbClr val="EEEFF2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model &lt;-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aov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(log10.expression ~ line, 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data = protein)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shapiro_test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(residuals(model))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D46BC7-129F-69A0-D56F-B6AB0231E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3447" y="2743798"/>
            <a:ext cx="2886478" cy="619211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1B6D9F8-3B91-4665-D4D6-B3DA122600D7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4865822" y="2995175"/>
            <a:ext cx="2532366" cy="192487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4641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1344" y="1340768"/>
            <a:ext cx="110898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</a:rPr>
              <a:t>Task 1: </a:t>
            </a:r>
            <a:r>
              <a:rPr lang="en-GB" sz="2800" b="1" dirty="0">
                <a:latin typeface="+mj-lt"/>
              </a:rPr>
              <a:t>omnibus test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1" dirty="0">
              <a:solidFill>
                <a:srgbClr val="7030A0"/>
              </a:solidFill>
              <a:latin typeface="+mj-lt"/>
              <a:cs typeface="Courier New" panose="02070309020205020404" pitchFamily="49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000" b="1" dirty="0">
              <a:solidFill>
                <a:srgbClr val="7030A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20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</a:rPr>
              <a:t>Task 2: </a:t>
            </a:r>
            <a:r>
              <a:rPr lang="en-GB" sz="2800" b="1" dirty="0">
                <a:latin typeface="+mj-lt"/>
              </a:rPr>
              <a:t>post-hoc tests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847851" y="188641"/>
            <a:ext cx="8569325" cy="7778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Analysis of variance</a:t>
            </a:r>
          </a:p>
          <a:p>
            <a:pPr eaLnBrk="1" hangingPunct="1"/>
            <a:r>
              <a:rPr lang="en-GB" sz="3600" b="1" kern="0" dirty="0">
                <a:latin typeface="+mn-lt"/>
              </a:rPr>
              <a:t>Let’s do it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37636" y="3212976"/>
            <a:ext cx="945259" cy="400110"/>
          </a:xfrm>
          <a:prstGeom prst="rect">
            <a:avLst/>
          </a:prstGeom>
          <a:solidFill>
            <a:srgbClr val="F6E0DB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  <a:latin typeface="+mn-lt"/>
              </a:rPr>
              <a:t>Default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3352" y="1916832"/>
            <a:ext cx="3318537" cy="830997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 %&gt;%</a:t>
            </a:r>
          </a:p>
          <a:p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4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anova_test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y~x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03712" y="3924124"/>
            <a:ext cx="8567132" cy="830997"/>
          </a:xfrm>
          <a:prstGeom prst="rect">
            <a:avLst/>
          </a:prstGeom>
          <a:solidFill>
            <a:srgbClr val="EEEFF2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 %&gt;%</a:t>
            </a:r>
          </a:p>
          <a:p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4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emmeans_test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y~x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GB" sz="22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p.adjust.method</a:t>
            </a:r>
            <a:r>
              <a:rPr lang="en-GB" sz="22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en-GB" sz="22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bonferroni</a:t>
            </a:r>
            <a:r>
              <a:rPr lang="en-GB" sz="22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3352" y="3924124"/>
            <a:ext cx="3134191" cy="830997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 %&gt;%</a:t>
            </a:r>
          </a:p>
          <a:p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4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tukey_hsd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y~x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77197" y="3501008"/>
            <a:ext cx="2951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# </a:t>
            </a:r>
            <a:r>
              <a:rPr lang="en-GB" sz="24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emmeans</a:t>
            </a:r>
            <a:r>
              <a:rPr lang="en-GB" sz="24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package #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6184" y="3520469"/>
            <a:ext cx="2295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+mn-lt"/>
              </a:rPr>
              <a:t>Tukey correction</a:t>
            </a:r>
            <a:endParaRPr lang="fr-FR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75720" y="3515745"/>
            <a:ext cx="2926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70C0"/>
                </a:solidFill>
                <a:latin typeface="+mn-lt"/>
              </a:rPr>
              <a:t>Bonferroni</a:t>
            </a:r>
            <a:r>
              <a:rPr lang="en-GB" sz="2400" b="1" dirty="0">
                <a:solidFill>
                  <a:srgbClr val="0070C0"/>
                </a:solidFill>
                <a:latin typeface="+mn-lt"/>
              </a:rPr>
              <a:t> correction</a:t>
            </a:r>
            <a:endParaRPr lang="fr-FR" sz="2400" b="1" dirty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0632504" y="3613086"/>
            <a:ext cx="377762" cy="781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1ED0C40-5DFF-47A9-85BE-809D83562F19}"/>
              </a:ext>
            </a:extLst>
          </p:cNvPr>
          <p:cNvSpPr txBox="1"/>
          <p:nvPr/>
        </p:nvSpPr>
        <p:spPr>
          <a:xfrm>
            <a:off x="263352" y="5013176"/>
            <a:ext cx="5823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latin typeface="+mn-lt"/>
              </a:rPr>
              <a:t>Extra task</a:t>
            </a:r>
            <a:r>
              <a:rPr lang="en-GB" sz="2800" dirty="0">
                <a:latin typeface="+mn-lt"/>
              </a:rPr>
              <a:t>: Plot confidence intervals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83D0F6-59B0-42D6-93B8-0BA280544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4894827"/>
            <a:ext cx="2875399" cy="17745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67718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099" y="1049497"/>
            <a:ext cx="5009705" cy="646331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anova_test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(log10.expression~line)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1707" y="3036176"/>
            <a:ext cx="4504759" cy="584775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tukey_hsd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(log10.expression~line) 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611724" y="136310"/>
            <a:ext cx="4968552" cy="7778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Analysis of variance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71" y="1759453"/>
            <a:ext cx="3833192" cy="86875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469312" y="2073301"/>
            <a:ext cx="792088" cy="41959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72" y="3789040"/>
            <a:ext cx="7132938" cy="241574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761264" y="2065681"/>
            <a:ext cx="510519" cy="419595"/>
          </a:xfrm>
          <a:prstGeom prst="round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2127" y="2428153"/>
            <a:ext cx="5047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+mn-lt"/>
              </a:rPr>
              <a:t>g</a:t>
            </a:r>
            <a:r>
              <a:rPr lang="en-GB" sz="2000" dirty="0">
                <a:latin typeface="+mn-lt"/>
              </a:rPr>
              <a:t>eneralised </a:t>
            </a:r>
            <a:r>
              <a:rPr lang="en-GB" sz="2000" b="1" dirty="0">
                <a:latin typeface="+mn-lt"/>
              </a:rPr>
              <a:t>e</a:t>
            </a:r>
            <a:r>
              <a:rPr lang="en-GB" sz="2000" dirty="0">
                <a:latin typeface="+mn-lt"/>
              </a:rPr>
              <a:t>ffect </a:t>
            </a:r>
            <a:r>
              <a:rPr lang="en-GB" sz="2000" b="1" dirty="0">
                <a:latin typeface="+mn-lt"/>
              </a:rPr>
              <a:t>s</a:t>
            </a:r>
            <a:r>
              <a:rPr lang="en-GB" sz="2000" dirty="0">
                <a:latin typeface="+mn-lt"/>
              </a:rPr>
              <a:t>ize (Eta squared </a:t>
            </a:r>
            <a:r>
              <a:rPr lang="en-US" sz="2000" dirty="0">
                <a:solidFill>
                  <a:prstClr val="black"/>
                </a:solidFill>
              </a:rPr>
              <a:t>η</a:t>
            </a:r>
            <a:r>
              <a:rPr lang="en-US" sz="2000" baseline="30000" dirty="0">
                <a:solidFill>
                  <a:prstClr val="black"/>
                </a:solidFill>
              </a:rPr>
              <a:t>2</a:t>
            </a:r>
            <a:r>
              <a:rPr lang="en-GB" sz="2000" dirty="0">
                <a:latin typeface="+mn-lt"/>
              </a:rPr>
              <a:t>) = R</a:t>
            </a:r>
            <a:r>
              <a:rPr lang="en-GB" sz="2000" baseline="30000" dirty="0">
                <a:latin typeface="+mn-lt"/>
              </a:rPr>
              <a:t>2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ish</a:t>
            </a:r>
            <a:endParaRPr lang="en-GB" sz="2000" dirty="0">
              <a:latin typeface="+mn-lt"/>
            </a:endParaRPr>
          </a:p>
        </p:txBody>
      </p:sp>
      <p:cxnSp>
        <p:nvCxnSpPr>
          <p:cNvPr id="16" name="Straight Arrow Connector 15"/>
          <p:cNvCxnSpPr>
            <a:cxnSpLocks/>
            <a:stCxn id="14" idx="1"/>
            <a:endCxn id="9" idx="3"/>
          </p:cNvCxnSpPr>
          <p:nvPr/>
        </p:nvCxnSpPr>
        <p:spPr>
          <a:xfrm flipH="1" flipV="1">
            <a:off x="4271783" y="2275479"/>
            <a:ext cx="530344" cy="352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6789469" y="3826448"/>
            <a:ext cx="763856" cy="237834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ounded Rectangle 16"/>
          <p:cNvSpPr/>
          <p:nvPr/>
        </p:nvSpPr>
        <p:spPr>
          <a:xfrm>
            <a:off x="1343472" y="4509120"/>
            <a:ext cx="6552405" cy="216024"/>
          </a:xfrm>
          <a:prstGeom prst="roundRect">
            <a:avLst/>
          </a:prstGeom>
          <a:noFill/>
          <a:ln>
            <a:solidFill>
              <a:srgbClr val="9A18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124053" y="3101143"/>
            <a:ext cx="2295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+mn-lt"/>
              </a:rPr>
              <a:t>Tukey correction</a:t>
            </a:r>
            <a:endParaRPr lang="fr-FR" sz="2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8C9814-E2C3-46CE-8C18-415EA7858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276" y="3789040"/>
            <a:ext cx="3171059" cy="25259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A005F8E-D6AE-4B84-BD8B-F7244A4413C2}"/>
              </a:ext>
            </a:extLst>
          </p:cNvPr>
          <p:cNvSpPr txBox="1"/>
          <p:nvPr/>
        </p:nvSpPr>
        <p:spPr>
          <a:xfrm>
            <a:off x="4802127" y="1827988"/>
            <a:ext cx="1924951" cy="400110"/>
          </a:xfrm>
          <a:prstGeom prst="rect">
            <a:avLst/>
          </a:prstGeom>
          <a:solidFill>
            <a:srgbClr val="F6E0DB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  <a:latin typeface="+mn-lt"/>
              </a:rPr>
              <a:t>Not the p-value!</a:t>
            </a:r>
            <a:endParaRPr lang="en-GB" sz="2000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4881A8-F36D-4D8C-B49D-880F0703932B}"/>
              </a:ext>
            </a:extLst>
          </p:cNvPr>
          <p:cNvCxnSpPr>
            <a:stCxn id="15" idx="1"/>
            <a:endCxn id="9" idx="3"/>
          </p:cNvCxnSpPr>
          <p:nvPr/>
        </p:nvCxnSpPr>
        <p:spPr>
          <a:xfrm flipH="1">
            <a:off x="4271783" y="2028043"/>
            <a:ext cx="530344" cy="24743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3830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4" grpId="0"/>
      <p:bldP spid="18" grpId="0" animBg="1"/>
      <p:bldP spid="17" grpId="0" animBg="1"/>
      <p:bldP spid="20" grpId="0"/>
      <p:bldP spid="15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3999244"/>
            <a:ext cx="7856901" cy="24157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0099" y="1049497"/>
            <a:ext cx="5009705" cy="646331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anova_test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(log10.expression~line)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9071" y="3051049"/>
            <a:ext cx="11603593" cy="615553"/>
          </a:xfrm>
          <a:prstGeom prst="rect">
            <a:avLst/>
          </a:prstGeom>
          <a:solidFill>
            <a:srgbClr val="EEEFF2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emmeans_test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(log10.expression ~ line,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p.adjust.method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bonferroni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 </a:t>
            </a:r>
            <a:r>
              <a:rPr lang="en-GB" sz="1800" kern="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GB" sz="1800" kern="0" dirty="0" err="1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emmeans</a:t>
            </a:r>
            <a:r>
              <a:rPr lang="en-GB" sz="1800" kern="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package #</a:t>
            </a:r>
            <a:endParaRPr lang="en-GB" sz="1800" dirty="0">
              <a:solidFill>
                <a:schemeClr val="accent5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611724" y="136310"/>
            <a:ext cx="4968552" cy="7778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Analysis of variance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71" y="1759453"/>
            <a:ext cx="3833192" cy="86875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469312" y="2073301"/>
            <a:ext cx="792088" cy="41959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ounded Rectangle 8"/>
          <p:cNvSpPr/>
          <p:nvPr/>
        </p:nvSpPr>
        <p:spPr>
          <a:xfrm>
            <a:off x="3761264" y="2065681"/>
            <a:ext cx="510519" cy="41959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4802127" y="2428153"/>
            <a:ext cx="5047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+mn-lt"/>
              </a:rPr>
              <a:t>g</a:t>
            </a:r>
            <a:r>
              <a:rPr lang="en-GB" sz="2000" dirty="0">
                <a:latin typeface="+mn-lt"/>
              </a:rPr>
              <a:t>eneralised </a:t>
            </a:r>
            <a:r>
              <a:rPr lang="en-GB" sz="2000" b="1" dirty="0">
                <a:latin typeface="+mn-lt"/>
              </a:rPr>
              <a:t>e</a:t>
            </a:r>
            <a:r>
              <a:rPr lang="en-GB" sz="2000" dirty="0">
                <a:latin typeface="+mn-lt"/>
              </a:rPr>
              <a:t>ffect </a:t>
            </a:r>
            <a:r>
              <a:rPr lang="en-GB" sz="2000" b="1" dirty="0">
                <a:latin typeface="+mn-lt"/>
              </a:rPr>
              <a:t>s</a:t>
            </a:r>
            <a:r>
              <a:rPr lang="en-GB" sz="2000" dirty="0">
                <a:latin typeface="+mn-lt"/>
              </a:rPr>
              <a:t>ize (Eta squared </a:t>
            </a:r>
            <a:r>
              <a:rPr lang="en-US" sz="2000" dirty="0">
                <a:solidFill>
                  <a:prstClr val="black"/>
                </a:solidFill>
              </a:rPr>
              <a:t>η</a:t>
            </a:r>
            <a:r>
              <a:rPr lang="en-US" sz="2000" baseline="30000" dirty="0">
                <a:solidFill>
                  <a:prstClr val="black"/>
                </a:solidFill>
              </a:rPr>
              <a:t>2</a:t>
            </a:r>
            <a:r>
              <a:rPr lang="en-GB" sz="2000" dirty="0">
                <a:latin typeface="+mn-lt"/>
              </a:rPr>
              <a:t>) = R</a:t>
            </a:r>
            <a:r>
              <a:rPr lang="en-GB" sz="2000" baseline="30000" dirty="0">
                <a:latin typeface="+mn-lt"/>
              </a:rPr>
              <a:t>2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err="1">
                <a:latin typeface="+mn-lt"/>
              </a:rPr>
              <a:t>ish</a:t>
            </a:r>
            <a:endParaRPr lang="en-GB" sz="2000" dirty="0">
              <a:latin typeface="+mn-lt"/>
            </a:endParaRPr>
          </a:p>
        </p:txBody>
      </p:sp>
      <p:cxnSp>
        <p:nvCxnSpPr>
          <p:cNvPr id="16" name="Straight Arrow Connector 15"/>
          <p:cNvCxnSpPr>
            <a:stCxn id="14" idx="1"/>
          </p:cNvCxnSpPr>
          <p:nvPr/>
        </p:nvCxnSpPr>
        <p:spPr>
          <a:xfrm flipH="1" flipV="1">
            <a:off x="4302263" y="2428154"/>
            <a:ext cx="499864" cy="200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7088872" y="4012684"/>
            <a:ext cx="1140728" cy="237834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ounded Rectangle 14"/>
          <p:cNvSpPr/>
          <p:nvPr/>
        </p:nvSpPr>
        <p:spPr>
          <a:xfrm>
            <a:off x="1272551" y="4725144"/>
            <a:ext cx="7271721" cy="216024"/>
          </a:xfrm>
          <a:prstGeom prst="roundRect">
            <a:avLst/>
          </a:prstGeom>
          <a:noFill/>
          <a:ln>
            <a:solidFill>
              <a:srgbClr val="9A18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479376" y="3664555"/>
            <a:ext cx="2926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70C0"/>
                </a:solidFill>
                <a:latin typeface="+mn-lt"/>
              </a:rPr>
              <a:t>Bonferroni</a:t>
            </a:r>
            <a:r>
              <a:rPr lang="en-GB" sz="2400" b="1" dirty="0">
                <a:solidFill>
                  <a:srgbClr val="0070C0"/>
                </a:solidFill>
                <a:latin typeface="+mn-lt"/>
              </a:rPr>
              <a:t> correction</a:t>
            </a:r>
            <a:endParaRPr lang="fr-FR" sz="2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54AA62-99F0-46CB-8190-7E6B95056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2680" y="4221057"/>
            <a:ext cx="2755668" cy="21939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195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B56423-698D-4AEF-8F53-A5529C858818}"/>
              </a:ext>
            </a:extLst>
          </p:cNvPr>
          <p:cNvSpPr/>
          <p:nvPr/>
        </p:nvSpPr>
        <p:spPr>
          <a:xfrm>
            <a:off x="497082" y="3099816"/>
            <a:ext cx="5400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Identify technical and biological replicates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Make the replicates as independent as possible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Consider wider factors, e.g. rarity of samples, cost and accuracy of measurements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57FA13-CCC1-41EF-A44F-63E30B0EECB4}"/>
              </a:ext>
            </a:extLst>
          </p:cNvPr>
          <p:cNvSpPr/>
          <p:nvPr/>
        </p:nvSpPr>
        <p:spPr>
          <a:xfrm>
            <a:off x="6402387" y="2330757"/>
            <a:ext cx="5400000" cy="12464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Never mix technical and biological replicates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Do not generalise your results beyond what you are able to show</a:t>
            </a:r>
          </a:p>
        </p:txBody>
      </p:sp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19819EC9-F3CE-4C5F-AEF1-E4ADE4C6D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2414" y="1873557"/>
            <a:ext cx="914400" cy="914400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2D89DA34-8207-45DD-803F-7007FF9527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45187" y="1266024"/>
            <a:ext cx="914400" cy="914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B080618-9B28-47E3-990A-8C3FCD618B5F}"/>
              </a:ext>
            </a:extLst>
          </p:cNvPr>
          <p:cNvSpPr/>
          <p:nvPr/>
        </p:nvSpPr>
        <p:spPr>
          <a:xfrm>
            <a:off x="6402387" y="4580489"/>
            <a:ext cx="55913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How ‘good’ your biological replicates are determines how generalisable your results are </a:t>
            </a:r>
          </a:p>
          <a:p>
            <a:pPr marL="612000" indent="-342900">
              <a:lnSpc>
                <a:spcPct val="150000"/>
              </a:lnSpc>
              <a:spcBef>
                <a:spcPts val="60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GB" sz="2000" dirty="0"/>
              <a:t>↑ confidence if true biological replicates</a:t>
            </a:r>
          </a:p>
          <a:p>
            <a:pPr marL="612000" indent="-342900">
              <a:spcBef>
                <a:spcPts val="60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GB" sz="2000" dirty="0"/>
              <a:t>↓ confidence if single cell line 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79661D7-6CCC-442B-B651-563969940E2A}"/>
              </a:ext>
            </a:extLst>
          </p:cNvPr>
          <p:cNvSpPr txBox="1">
            <a:spLocks noChangeArrowheads="1"/>
          </p:cNvSpPr>
          <p:nvPr/>
        </p:nvSpPr>
        <p:spPr>
          <a:xfrm>
            <a:off x="497082" y="225858"/>
            <a:ext cx="11197836" cy="7307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Technical versus biological replicates</a:t>
            </a:r>
          </a:p>
        </p:txBody>
      </p:sp>
      <p:pic>
        <p:nvPicPr>
          <p:cNvPr id="5" name="Graphic 4" descr="Lightbulb">
            <a:extLst>
              <a:ext uri="{FF2B5EF4-FFF2-40B4-BE49-F238E27FC236}">
                <a16:creationId xmlns:a16="http://schemas.microsoft.com/office/drawing/2014/main" id="{9684490B-6746-40CF-B1A1-5749103250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45187" y="366608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28738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847851" y="188641"/>
            <a:ext cx="8569325" cy="115212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Analysis of variance </a:t>
            </a:r>
          </a:p>
          <a:p>
            <a:pPr eaLnBrk="1" hangingPunct="1"/>
            <a:r>
              <a:rPr lang="en-GB" sz="3600" b="1" kern="0" dirty="0">
                <a:latin typeface="+mn-lt"/>
              </a:rPr>
              <a:t>Plot confidence intervals (forest plots)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9336" y="1474198"/>
            <a:ext cx="8454559" cy="830997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tukey_hsd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(log10.expression~line)%&gt;%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mutate(comparison = paste(group1,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sep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=".", group2)) 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-&gt;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tukey.conf</a:t>
            </a:r>
            <a:endParaRPr lang="en-GB" sz="1600" b="1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2542921"/>
            <a:ext cx="5387528" cy="196619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81441" y="2539651"/>
            <a:ext cx="504056" cy="196619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C009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6554" y="5240978"/>
            <a:ext cx="90717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tukey.conf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(x=comparison, y=estimate,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ymin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conf.low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ymax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conf.high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 +</a:t>
            </a:r>
          </a:p>
          <a:p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geom_errorbar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(colour="black", linewidth=1)+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geom_point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(size=3, colour="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darkred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")+</a:t>
            </a:r>
          </a:p>
          <a:p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coord_flip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()+</a:t>
            </a:r>
          </a:p>
          <a:p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geom_hline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yintercept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=0,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linetype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="dashed",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"red")+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2447753"/>
            <a:ext cx="4946784" cy="305287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2C2F41A-6381-46BC-BD60-BF4438A516B5}"/>
              </a:ext>
            </a:extLst>
          </p:cNvPr>
          <p:cNvCxnSpPr>
            <a:cxnSpLocks/>
          </p:cNvCxnSpPr>
          <p:nvPr/>
        </p:nvCxnSpPr>
        <p:spPr>
          <a:xfrm>
            <a:off x="2567608" y="2207640"/>
            <a:ext cx="2304256" cy="429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17BC4F-DB5A-4088-8210-79D5D7672581}"/>
              </a:ext>
            </a:extLst>
          </p:cNvPr>
          <p:cNvSpPr/>
          <p:nvPr/>
        </p:nvSpPr>
        <p:spPr>
          <a:xfrm>
            <a:off x="6240016" y="2447753"/>
            <a:ext cx="576064" cy="26506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E7B0EEC-7E9B-42CB-91E6-BEA598340BDB}"/>
              </a:ext>
            </a:extLst>
          </p:cNvPr>
          <p:cNvSpPr/>
          <p:nvPr/>
        </p:nvSpPr>
        <p:spPr>
          <a:xfrm>
            <a:off x="4855096" y="2539651"/>
            <a:ext cx="677912" cy="20131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9C8F3248-4B6D-4187-8DF6-18885967836D}"/>
              </a:ext>
            </a:extLst>
          </p:cNvPr>
          <p:cNvSpPr/>
          <p:nvPr/>
        </p:nvSpPr>
        <p:spPr>
          <a:xfrm>
            <a:off x="8573894" y="5240978"/>
            <a:ext cx="690457" cy="25964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C0099"/>
              </a:solidFill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AE7AACE4-4E30-4302-9827-AC67395391B6}"/>
              </a:ext>
            </a:extLst>
          </p:cNvPr>
          <p:cNvSpPr/>
          <p:nvPr/>
        </p:nvSpPr>
        <p:spPr>
          <a:xfrm rot="16200000">
            <a:off x="3112025" y="2051197"/>
            <a:ext cx="216024" cy="999404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99"/>
              </a:solidFill>
            </a:endParaRP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11E07E52-0F2B-411E-AFB7-A10AB73CB656}"/>
              </a:ext>
            </a:extLst>
          </p:cNvPr>
          <p:cNvSpPr/>
          <p:nvPr/>
        </p:nvSpPr>
        <p:spPr>
          <a:xfrm rot="16200000">
            <a:off x="6648307" y="3675073"/>
            <a:ext cx="229859" cy="3621313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99"/>
              </a:solidFill>
            </a:endParaRPr>
          </a:p>
        </p:txBody>
      </p:sp>
      <p:sp>
        <p:nvSpPr>
          <p:cNvPr id="15" name="Rounded Rectangle 4">
            <a:extLst>
              <a:ext uri="{FF2B5EF4-FFF2-40B4-BE49-F238E27FC236}">
                <a16:creationId xmlns:a16="http://schemas.microsoft.com/office/drawing/2014/main" id="{C8A72647-1E42-4AC1-BB68-4FD7FFFB0B5A}"/>
              </a:ext>
            </a:extLst>
          </p:cNvPr>
          <p:cNvSpPr/>
          <p:nvPr/>
        </p:nvSpPr>
        <p:spPr>
          <a:xfrm>
            <a:off x="3462850" y="5549429"/>
            <a:ext cx="1319316" cy="22986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93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17" grpId="0"/>
      <p:bldP spid="2" grpId="0" animBg="1"/>
      <p:bldP spid="11" grpId="0" animBg="1"/>
      <p:bldP spid="12" grpId="0" animBg="1"/>
      <p:bldP spid="4" grpId="0" animBg="1"/>
      <p:bldP spid="14" grpId="0" animBg="1"/>
      <p:bldP spid="15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2185" y="1673513"/>
            <a:ext cx="12000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(x=line, y=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expression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colour=line))+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 = 0, width=0.2, size=6,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=FALSE, alpha=0.5)+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stat_summary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errorbar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",fun=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mean,fun.min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mean,fun.max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mean, colour="black",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linewidth=1)+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scale_y_log10()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847851" y="274639"/>
            <a:ext cx="8569325" cy="12101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Analysis of variance</a:t>
            </a:r>
          </a:p>
          <a:p>
            <a:pPr eaLnBrk="1" hangingPunct="1"/>
            <a:r>
              <a:rPr lang="en-GB" sz="3600" b="1" kern="0" dirty="0" err="1">
                <a:latin typeface="+mn-lt"/>
              </a:rPr>
              <a:t>Stripchart</a:t>
            </a:r>
            <a:endParaRPr lang="en-GB" sz="3600" b="1" kern="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E1067F-07FE-4B22-A5E9-F00E0C73D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639" y="3020317"/>
            <a:ext cx="4670723" cy="372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92225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1344" y="1437744"/>
            <a:ext cx="120006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ggplot(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(x=line, y=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expression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fill=line)) +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	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geom_bar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(stat="summary", fun="mean", colour="black",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=FALSE)+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	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stat_summary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errorbar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colour="black", width=0.4)+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	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width=0.1, alpha=0.5, size=4,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=FALSE)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AE93E1-4B1C-4F95-9918-82154F640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39" y="3204179"/>
            <a:ext cx="4878002" cy="357720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E4E2B5A-8CCB-440C-9A71-211B650A0C4C}"/>
              </a:ext>
            </a:extLst>
          </p:cNvPr>
          <p:cNvSpPr txBox="1">
            <a:spLocks noChangeArrowheads="1"/>
          </p:cNvSpPr>
          <p:nvPr/>
        </p:nvSpPr>
        <p:spPr>
          <a:xfrm>
            <a:off x="1847851" y="274639"/>
            <a:ext cx="8569325" cy="12101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Analysis of variance</a:t>
            </a:r>
          </a:p>
          <a:p>
            <a:pPr eaLnBrk="1" hangingPunct="1"/>
            <a:r>
              <a:rPr lang="en-GB" sz="3600" b="1" kern="0" dirty="0">
                <a:latin typeface="+mn-lt"/>
              </a:rPr>
              <a:t>Overlay: </a:t>
            </a:r>
            <a:r>
              <a:rPr lang="en-GB" sz="3600" b="1" kern="0" dirty="0" err="1">
                <a:latin typeface="+mn-lt"/>
              </a:rPr>
              <a:t>stripchart</a:t>
            </a:r>
            <a:r>
              <a:rPr lang="en-GB" sz="3600" b="1" kern="0" dirty="0">
                <a:latin typeface="+mn-lt"/>
              </a:rPr>
              <a:t> and </a:t>
            </a:r>
            <a:r>
              <a:rPr lang="en-GB" sz="3600" b="1" kern="0" dirty="0" err="1">
                <a:latin typeface="+mn-lt"/>
              </a:rPr>
              <a:t>barchart</a:t>
            </a:r>
            <a:endParaRPr lang="en-GB" sz="3600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8473272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5900" y="1529497"/>
            <a:ext cx="11856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ggplot(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(x=line, y=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log10.expression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fill=line)) +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	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=FALSE)+  	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width=0.1, alpha=0.5, size=4,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=FALSE)</a:t>
            </a:r>
          </a:p>
        </p:txBody>
      </p:sp>
      <p:sp>
        <p:nvSpPr>
          <p:cNvPr id="2" name="AutoShape 2" descr="http://127.0.0.1:43558/chunk_output/DB983485B26F686E/0E96EF44/c66drwqfplfti/000005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08BBFF-224A-4AFA-A64C-3E477B7A9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996" y="3151373"/>
            <a:ext cx="4950009" cy="3630007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99186DDA-74FC-42C2-8BBF-BFB1DB0265E6}"/>
              </a:ext>
            </a:extLst>
          </p:cNvPr>
          <p:cNvSpPr txBox="1">
            <a:spLocks noChangeArrowheads="1"/>
          </p:cNvSpPr>
          <p:nvPr/>
        </p:nvSpPr>
        <p:spPr>
          <a:xfrm>
            <a:off x="1847851" y="274639"/>
            <a:ext cx="8569325" cy="12101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Analysis of variance</a:t>
            </a:r>
          </a:p>
          <a:p>
            <a:pPr eaLnBrk="1" hangingPunct="1"/>
            <a:r>
              <a:rPr lang="en-GB" sz="3600" b="1" kern="0" dirty="0">
                <a:latin typeface="+mn-lt"/>
              </a:rPr>
              <a:t>Overlay: boxplot and </a:t>
            </a:r>
            <a:r>
              <a:rPr lang="en-GB" sz="3600" b="1" kern="0" dirty="0" err="1">
                <a:latin typeface="+mn-lt"/>
              </a:rPr>
              <a:t>stripchart</a:t>
            </a:r>
            <a:r>
              <a:rPr lang="en-GB" sz="3600" b="1" kern="0" dirty="0">
                <a:latin typeface="+mn-lt"/>
              </a:rPr>
              <a:t> (log10 data)</a:t>
            </a:r>
          </a:p>
        </p:txBody>
      </p:sp>
    </p:spTree>
    <p:extLst>
      <p:ext uri="{BB962C8B-B14F-4D97-AF65-F5344CB8AC3E}">
        <p14:creationId xmlns:p14="http://schemas.microsoft.com/office/powerpoint/2010/main" val="212118759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500" y="1556792"/>
            <a:ext cx="120091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ggplot(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(x=line, y=</a:t>
            </a:r>
            <a:r>
              <a:rPr lang="en-GB" sz="20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expression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fill=line)) +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	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=FALSE)+  	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width=0.1, alpha=0.5, size=4,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=FALSE)+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20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scale_y_log10()</a:t>
            </a:r>
          </a:p>
        </p:txBody>
      </p:sp>
      <p:sp>
        <p:nvSpPr>
          <p:cNvPr id="2" name="AutoShape 2" descr="http://127.0.0.1:43558/chunk_output/DB983485B26F686E/0E96EF44/c66drwqfplfti/000005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0D110B-0969-4ED0-ADCF-53C42CEBA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524" y="3188008"/>
            <a:ext cx="4814953" cy="3530965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E30E747-5150-43E4-B974-A54822DF6C10}"/>
              </a:ext>
            </a:extLst>
          </p:cNvPr>
          <p:cNvSpPr txBox="1">
            <a:spLocks noChangeArrowheads="1"/>
          </p:cNvSpPr>
          <p:nvPr/>
        </p:nvSpPr>
        <p:spPr>
          <a:xfrm>
            <a:off x="1847851" y="274639"/>
            <a:ext cx="8784653" cy="12101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Analysis of variance</a:t>
            </a:r>
          </a:p>
          <a:p>
            <a:pPr eaLnBrk="1" hangingPunct="1"/>
            <a:r>
              <a:rPr lang="en-GB" sz="3600" b="1" kern="0" dirty="0">
                <a:latin typeface="+mn-lt"/>
              </a:rPr>
              <a:t>Overlay: boxplot and </a:t>
            </a:r>
            <a:r>
              <a:rPr lang="en-GB" sz="3600" b="1" kern="0" dirty="0" err="1">
                <a:latin typeface="+mn-lt"/>
              </a:rPr>
              <a:t>stripchart</a:t>
            </a:r>
            <a:r>
              <a:rPr lang="en-GB" sz="3600" b="1" kern="0" dirty="0">
                <a:latin typeface="+mn-lt"/>
              </a:rPr>
              <a:t> (log scale)</a:t>
            </a:r>
          </a:p>
        </p:txBody>
      </p:sp>
    </p:spTree>
    <p:extLst>
      <p:ext uri="{BB962C8B-B14F-4D97-AF65-F5344CB8AC3E}">
        <p14:creationId xmlns:p14="http://schemas.microsoft.com/office/powerpoint/2010/main" val="3345325004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2E59A8E9-9402-47D1-90A7-58A8F9C6A115}"/>
              </a:ext>
            </a:extLst>
          </p:cNvPr>
          <p:cNvSpPr txBox="1"/>
          <p:nvPr/>
        </p:nvSpPr>
        <p:spPr>
          <a:xfrm>
            <a:off x="76200" y="2531318"/>
            <a:ext cx="72771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proteins.tukey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&lt;- 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tukey_hsd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(log10.expression~line)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add_xy_position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endParaRPr lang="en-GB" sz="1600" b="1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sz="16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(x=line, y=log10.expression, colour=line)) 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FALSE)+  	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width=0.1, alpha=0.5,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size=5,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FALSE)+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5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stat_pvalue_manual</a:t>
            </a:r>
            <a:r>
              <a:rPr lang="en-GB" sz="15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5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proteins.tukey</a:t>
            </a:r>
            <a:r>
              <a:rPr lang="en-GB" sz="15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,label</a:t>
            </a:r>
            <a:r>
              <a:rPr lang="en-GB" sz="15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="p = {</a:t>
            </a:r>
            <a:r>
              <a:rPr lang="en-GB" sz="15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p.adj</a:t>
            </a:r>
            <a:r>
              <a:rPr lang="en-GB" sz="15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}",</a:t>
            </a:r>
          </a:p>
          <a:p>
            <a:r>
              <a:rPr lang="en-GB" sz="15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5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label.size</a:t>
            </a:r>
            <a:r>
              <a:rPr lang="en-GB" sz="15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=4,tip.length=0.02,step.increase=0.02)+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xlab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("Cell lines")+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ylab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("Log10 Protein Expression")</a:t>
            </a:r>
            <a:endParaRPr lang="en-GB" sz="1600" b="1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E28225C-DA36-47E5-9B91-1BC3CE734173}"/>
              </a:ext>
            </a:extLst>
          </p:cNvPr>
          <p:cNvSpPr txBox="1">
            <a:spLocks noChangeArrowheads="1"/>
          </p:cNvSpPr>
          <p:nvPr/>
        </p:nvSpPr>
        <p:spPr>
          <a:xfrm>
            <a:off x="2315580" y="136310"/>
            <a:ext cx="7560840" cy="125972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Analysis of variance </a:t>
            </a:r>
          </a:p>
          <a:p>
            <a:pPr eaLnBrk="1" hangingPunct="1"/>
            <a:r>
              <a:rPr lang="en-GB" sz="3200" b="1" kern="0" dirty="0">
                <a:latin typeface="+mn-lt"/>
              </a:rPr>
              <a:t>Graphical presentation with p-values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9192ED-2350-41EC-9EC8-0802376D4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00" y="1898121"/>
            <a:ext cx="4401334" cy="39724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3AFA03-DB26-7A44-2898-C11ECA331A03}"/>
              </a:ext>
            </a:extLst>
          </p:cNvPr>
          <p:cNvSpPr txBox="1"/>
          <p:nvPr/>
        </p:nvSpPr>
        <p:spPr>
          <a:xfrm>
            <a:off x="437366" y="1567565"/>
            <a:ext cx="2762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Approach 1: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ggpubr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088882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DBA331-3B9B-DC0C-8D08-A001F3BDE8FA}"/>
              </a:ext>
            </a:extLst>
          </p:cNvPr>
          <p:cNvSpPr txBox="1"/>
          <p:nvPr/>
        </p:nvSpPr>
        <p:spPr>
          <a:xfrm>
            <a:off x="437366" y="1567565"/>
            <a:ext cx="3347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Approach 2: also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ggpubr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B977AC-46D7-3EC8-A1C7-6118E13FA2D8}"/>
              </a:ext>
            </a:extLst>
          </p:cNvPr>
          <p:cNvSpPr txBox="1">
            <a:spLocks noChangeArrowheads="1"/>
          </p:cNvSpPr>
          <p:nvPr/>
        </p:nvSpPr>
        <p:spPr>
          <a:xfrm>
            <a:off x="2315580" y="136310"/>
            <a:ext cx="7560840" cy="125972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Analysis of variance </a:t>
            </a:r>
          </a:p>
          <a:p>
            <a:pPr eaLnBrk="1" hangingPunct="1"/>
            <a:r>
              <a:rPr lang="en-GB" sz="3200" b="1" kern="0" dirty="0">
                <a:latin typeface="+mn-lt"/>
              </a:rPr>
              <a:t>Graphical presentation with p-values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0C266E-0DB5-47A6-0F01-4E5FAEF4D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813" y="1182816"/>
            <a:ext cx="4200821" cy="2920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F9EA5C-85D1-15E6-51E9-95EDB5354D9D}"/>
              </a:ext>
            </a:extLst>
          </p:cNvPr>
          <p:cNvSpPr txBox="1"/>
          <p:nvPr/>
        </p:nvSpPr>
        <p:spPr>
          <a:xfrm>
            <a:off x="90192" y="2029230"/>
            <a:ext cx="7275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 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(x=line, y=log10.expression, colour=line))+ 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FALSE)+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width=0.1, alpha=0.5,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size=5,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FALSE)+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stat_pwc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(method = "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tukey_hsd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label = "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p.adj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hide.ns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TRUE,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FALSE)+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xlab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("Cell lines")+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ylab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("Log10 Protein Expression")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BA4D23-E6BD-3155-75B0-229CE6A071B1}"/>
              </a:ext>
            </a:extLst>
          </p:cNvPr>
          <p:cNvSpPr txBox="1"/>
          <p:nvPr/>
        </p:nvSpPr>
        <p:spPr>
          <a:xfrm>
            <a:off x="90192" y="4442427"/>
            <a:ext cx="7275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 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(x=line, y=log10.expression, colour=line))+ 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FALSE)+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width=0.1, alpha=0.5,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size=5,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FALSE)+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stat_pwc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(method = "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tukey_hsd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label = "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p.adj.signif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hide.ns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TRUE,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FALSE)+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xlab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("Cell lines")+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ylab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("Log10 Protein Expression")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47E0FE-227A-9AC9-0FA3-19711D6443D4}"/>
              </a:ext>
            </a:extLst>
          </p:cNvPr>
          <p:cNvSpPr txBox="1"/>
          <p:nvPr/>
        </p:nvSpPr>
        <p:spPr>
          <a:xfrm>
            <a:off x="2409825" y="4211595"/>
            <a:ext cx="1638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597673-6CA2-3DE2-80DD-FDCB3708A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87" y="4103271"/>
            <a:ext cx="3876675" cy="269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91528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1FB0D0-34B4-4D3B-9F3A-B6FFD9DC4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5390" y="1851720"/>
            <a:ext cx="5046610" cy="359658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C56A9E41-D490-4BD0-B9AC-692002F37582}"/>
              </a:ext>
            </a:extLst>
          </p:cNvPr>
          <p:cNvSpPr txBox="1">
            <a:spLocks noChangeArrowheads="1"/>
          </p:cNvSpPr>
          <p:nvPr/>
        </p:nvSpPr>
        <p:spPr>
          <a:xfrm>
            <a:off x="2315580" y="136310"/>
            <a:ext cx="7560840" cy="125972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Analysis of variance </a:t>
            </a:r>
          </a:p>
          <a:p>
            <a:pPr eaLnBrk="1" hangingPunct="1"/>
            <a:r>
              <a:rPr lang="en-GB" sz="3200" b="1" kern="0" dirty="0">
                <a:latin typeface="+mn-lt"/>
              </a:rPr>
              <a:t>Graphical presentation with p-values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BB6D4F-EF23-4271-83AC-D56F7F80830C}"/>
              </a:ext>
            </a:extLst>
          </p:cNvPr>
          <p:cNvSpPr/>
          <p:nvPr/>
        </p:nvSpPr>
        <p:spPr>
          <a:xfrm>
            <a:off x="95250" y="2415627"/>
            <a:ext cx="738187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sig.comp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&lt;-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proteins.tukey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%&gt;% 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filter(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p.adj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&lt;0.05)</a:t>
            </a:r>
          </a:p>
          <a:p>
            <a:endParaRPr lang="en-GB" sz="16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 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(x=line, y=log10.expression, colour=line))+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FALSE)+  	   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width=0.1, alpha=0.5,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size=5,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FALSE)+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geom_signif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(comparisons = list(c("A","D"), c("B","D"),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c("B","E"), c("C","D")),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annotations =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sig.comp$p.adj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y_position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c(1, 1.1, 1.2, 1.3), colour = "black", 	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FALSE)+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xlab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("Cell lines")+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ylab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("Log10 Protein Expression")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6B8177-C90F-67B3-9F2A-87E0E779686F}"/>
              </a:ext>
            </a:extLst>
          </p:cNvPr>
          <p:cNvSpPr txBox="1"/>
          <p:nvPr/>
        </p:nvSpPr>
        <p:spPr>
          <a:xfrm>
            <a:off x="371542" y="1564950"/>
            <a:ext cx="2772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Approach 3: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ggsignif</a:t>
            </a:r>
            <a:endParaRPr lang="en-GB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874024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C0DD8-8F45-9BD1-BE1E-094645814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57CB8BD-75CB-FFA8-EE09-007C404E13D7}"/>
              </a:ext>
            </a:extLst>
          </p:cNvPr>
          <p:cNvSpPr txBox="1"/>
          <p:nvPr/>
        </p:nvSpPr>
        <p:spPr>
          <a:xfrm>
            <a:off x="119336" y="1556792"/>
            <a:ext cx="12000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For repeated measures ANOVA and post-hoc tests need to specify matching:</a:t>
            </a:r>
          </a:p>
          <a:p>
            <a:pPr>
              <a:defRPr/>
            </a:pPr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594497-005D-E9D1-F303-32341A09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659" y="116632"/>
            <a:ext cx="1285005" cy="1440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3D7536-0F89-3084-2E94-FEAE196502ED}"/>
              </a:ext>
            </a:extLst>
          </p:cNvPr>
          <p:cNvSpPr txBox="1"/>
          <p:nvPr/>
        </p:nvSpPr>
        <p:spPr>
          <a:xfrm>
            <a:off x="3152498" y="2093660"/>
            <a:ext cx="2174570" cy="369332"/>
          </a:xfrm>
          <a:prstGeom prst="rect">
            <a:avLst/>
          </a:prstGeom>
          <a:solidFill>
            <a:srgbClr val="EEEFF2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latin typeface="+mn-lt"/>
              </a:rPr>
              <a:t>Experiment identifier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F1CD32-CC5E-28DC-B16E-039566776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653" y="4563612"/>
            <a:ext cx="3821362" cy="167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EFFF66-62C3-DD5A-820B-E2399BBACE20}"/>
              </a:ext>
            </a:extLst>
          </p:cNvPr>
          <p:cNvSpPr txBox="1"/>
          <p:nvPr/>
        </p:nvSpPr>
        <p:spPr>
          <a:xfrm>
            <a:off x="8527142" y="3262601"/>
            <a:ext cx="3545522" cy="646331"/>
          </a:xfrm>
          <a:prstGeom prst="rect">
            <a:avLst/>
          </a:prstGeom>
          <a:solidFill>
            <a:srgbClr val="EEEFF2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latin typeface="+mn-lt"/>
              </a:rPr>
              <a:t>To choose the Reference group and </a:t>
            </a:r>
          </a:p>
          <a:p>
            <a:r>
              <a:rPr lang="en-GB" sz="1800" dirty="0">
                <a:latin typeface="+mn-lt"/>
              </a:rPr>
              <a:t>account for the matched design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1020639-0E87-86F0-9A42-7BA99EB896A4}"/>
              </a:ext>
            </a:extLst>
          </p:cNvPr>
          <p:cNvSpPr txBox="1">
            <a:spLocks noChangeArrowheads="1"/>
          </p:cNvSpPr>
          <p:nvPr/>
        </p:nvSpPr>
        <p:spPr>
          <a:xfrm>
            <a:off x="2315580" y="136310"/>
            <a:ext cx="7560840" cy="125972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Analysis of variance </a:t>
            </a:r>
          </a:p>
          <a:p>
            <a:pPr eaLnBrk="1" hangingPunct="1"/>
            <a:r>
              <a:rPr lang="en-GB" sz="3200" b="1" kern="0" dirty="0">
                <a:latin typeface="+mn-lt"/>
              </a:rPr>
              <a:t>Matched/repeated measures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261036-B7BB-6EC8-958C-8803EE1BF8AC}"/>
              </a:ext>
            </a:extLst>
          </p:cNvPr>
          <p:cNvSpPr txBox="1"/>
          <p:nvPr/>
        </p:nvSpPr>
        <p:spPr>
          <a:xfrm>
            <a:off x="292525" y="2789571"/>
            <a:ext cx="8033658" cy="1107996"/>
          </a:xfrm>
          <a:prstGeom prst="rect">
            <a:avLst/>
          </a:prstGeom>
          <a:solidFill>
            <a:srgbClr val="EEEFF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anova_test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(dv =,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wid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=, within =) -&gt;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res.aov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57257D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get_anova_table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res.aov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pairwise_t_test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p.adjust.method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=)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17EA541-85D8-75D7-7C48-8752BCBB6258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3799114" y="2462992"/>
            <a:ext cx="440669" cy="395352"/>
          </a:xfrm>
          <a:prstGeom prst="straightConnector1">
            <a:avLst/>
          </a:prstGeom>
          <a:ln w="12700">
            <a:solidFill>
              <a:srgbClr val="441D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59DA18F-0E1A-AB6C-4C46-168F79E76B05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6096000" y="3585767"/>
            <a:ext cx="2431142" cy="97994"/>
          </a:xfrm>
          <a:prstGeom prst="straightConnector1">
            <a:avLst/>
          </a:prstGeom>
          <a:ln w="12700">
            <a:solidFill>
              <a:srgbClr val="441D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68BAA7D-7A76-A441-D7A7-CFF772302D58}"/>
              </a:ext>
            </a:extLst>
          </p:cNvPr>
          <p:cNvSpPr txBox="1"/>
          <p:nvPr/>
        </p:nvSpPr>
        <p:spPr>
          <a:xfrm>
            <a:off x="222954" y="4338441"/>
            <a:ext cx="803365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neutrophils.long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%&gt;% 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anova_test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dv = Values,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wid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Experiment, </a:t>
            </a:r>
          </a:p>
          <a:p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within = Condition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-&gt;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res.aov</a:t>
            </a:r>
            <a:endParaRPr lang="en-GB" sz="16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get_anova_table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res.aov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post-hoc test</a:t>
            </a:r>
          </a:p>
          <a:p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neutrophils.long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%&gt;% 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pairwise_t_test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Values~Condition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paired=TRUE, </a:t>
            </a:r>
          </a:p>
          <a:p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ref.group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"WT",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p.adjust.method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"holm") </a:t>
            </a:r>
          </a:p>
        </p:txBody>
      </p:sp>
    </p:spTree>
    <p:extLst>
      <p:ext uri="{BB962C8B-B14F-4D97-AF65-F5344CB8AC3E}">
        <p14:creationId xmlns:p14="http://schemas.microsoft.com/office/powerpoint/2010/main" val="153267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6FD9F-7CF4-12B0-CD03-3690DB7B2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1197913-EA28-8A15-BCA6-9CAEF4302B73}"/>
              </a:ext>
            </a:extLst>
          </p:cNvPr>
          <p:cNvSpPr txBox="1"/>
          <p:nvPr/>
        </p:nvSpPr>
        <p:spPr>
          <a:xfrm>
            <a:off x="119336" y="947192"/>
            <a:ext cx="12000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Again, when plotting want to show matching</a:t>
            </a:r>
          </a:p>
          <a:p>
            <a:pPr>
              <a:defRPr/>
            </a:pPr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67501CD-A053-520F-0E8F-98A056114F9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36310"/>
            <a:ext cx="12192000" cy="125972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+mn-lt"/>
              </a:rPr>
              <a:t>Analysis of variance: </a:t>
            </a:r>
            <a:r>
              <a:rPr lang="en-GB" sz="3200" b="1" kern="0" dirty="0">
                <a:latin typeface="+mn-lt"/>
              </a:rPr>
              <a:t>Matched/repeated measures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794095-144E-C10B-C5BE-81FBD4C371CE}"/>
              </a:ext>
            </a:extLst>
          </p:cNvPr>
          <p:cNvSpPr txBox="1"/>
          <p:nvPr/>
        </p:nvSpPr>
        <p:spPr>
          <a:xfrm>
            <a:off x="119336" y="2631122"/>
            <a:ext cx="8055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neutrophils.long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(x=Condition, y=Values, 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group=Experiment,</a:t>
            </a:r>
          </a:p>
          <a:p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colour=Experiment, fill=Experiment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geom_line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(linewidth=2)+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geom_point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(size=4, shape=21,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colour="black", stroke=2)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5E8199-DD79-DA71-8624-4600E4D11664}"/>
              </a:ext>
            </a:extLst>
          </p:cNvPr>
          <p:cNvSpPr txBox="1"/>
          <p:nvPr/>
        </p:nvSpPr>
        <p:spPr>
          <a:xfrm>
            <a:off x="119336" y="1483119"/>
            <a:ext cx="6989035" cy="923330"/>
          </a:xfrm>
          <a:prstGeom prst="rect">
            <a:avLst/>
          </a:prstGeom>
          <a:solidFill>
            <a:srgbClr val="EEEFF2"/>
          </a:solidFill>
        </p:spPr>
        <p:txBody>
          <a:bodyPr wrap="square" rtlCol="0">
            <a:spAutoFit/>
          </a:bodyPr>
          <a:lstStyle/>
          <a:p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neutrophils.long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mutate(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Condition=factor(Condition, </a:t>
            </a:r>
          </a:p>
          <a:p>
            <a:r>
              <a:rPr lang="en-GB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levels = c("WT", "KO", "KO+T1", "KO+T2")))</a:t>
            </a:r>
            <a:endParaRPr lang="en-GB" sz="18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B1F5B3-8F7E-F027-EC33-69AF49F19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315" y="797942"/>
            <a:ext cx="4017611" cy="2896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01D6EF-5CCA-46EC-E5BB-6BEE56EA1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381" y="3751236"/>
            <a:ext cx="3505478" cy="29704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4B9D12-9DF0-33E5-6D82-F096DC66BC63}"/>
              </a:ext>
            </a:extLst>
          </p:cNvPr>
          <p:cNvSpPr txBox="1"/>
          <p:nvPr/>
        </p:nvSpPr>
        <p:spPr>
          <a:xfrm>
            <a:off x="119336" y="4800247"/>
            <a:ext cx="72611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neutrophils.long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ggplot(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(x=Condition, y=Values, 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colour=Experiment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outlier.shape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NA, colour="black")+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height=0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width=0.2, </a:t>
            </a:r>
          </a:p>
          <a:p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size=6, alpha=0.7)</a:t>
            </a:r>
          </a:p>
        </p:txBody>
      </p:sp>
    </p:spTree>
    <p:extLst>
      <p:ext uri="{BB962C8B-B14F-4D97-AF65-F5344CB8AC3E}">
        <p14:creationId xmlns:p14="http://schemas.microsoft.com/office/powerpoint/2010/main" val="270580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2213590"/>
              </p:ext>
            </p:extLst>
          </p:nvPr>
        </p:nvGraphicFramePr>
        <p:xfrm>
          <a:off x="2032003" y="269971"/>
          <a:ext cx="9132389" cy="6331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0631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72015" y="2464821"/>
            <a:ext cx="3958389" cy="1322025"/>
            <a:chOff x="5414772" y="1195442"/>
            <a:chExt cx="3020928" cy="720000"/>
          </a:xfrm>
          <a:solidFill>
            <a:srgbClr val="4496C1"/>
          </a:solidFill>
        </p:grpSpPr>
        <p:sp>
          <p:nvSpPr>
            <p:cNvPr id="3" name="Rounded Rectangle 2"/>
            <p:cNvSpPr/>
            <p:nvPr/>
          </p:nvSpPr>
          <p:spPr>
            <a:xfrm>
              <a:off x="5414772" y="1195442"/>
              <a:ext cx="3020928" cy="7200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" name="Rounded Rectangle 4"/>
            <p:cNvSpPr txBox="1"/>
            <p:nvPr/>
          </p:nvSpPr>
          <p:spPr>
            <a:xfrm>
              <a:off x="5487988" y="1248926"/>
              <a:ext cx="2875964" cy="60872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89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chemeClr val="bg1"/>
                  </a:solidFill>
                </a:rPr>
                <a:t>Experimental Design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31207" y="472645"/>
            <a:ext cx="3240000" cy="1322025"/>
            <a:chOff x="5414772" y="1195442"/>
            <a:chExt cx="3020928" cy="720000"/>
          </a:xfrm>
          <a:solidFill>
            <a:srgbClr val="9DC3E6"/>
          </a:solidFill>
        </p:grpSpPr>
        <p:sp>
          <p:nvSpPr>
            <p:cNvPr id="7" name="Rounded Rectangle 6"/>
            <p:cNvSpPr/>
            <p:nvPr/>
          </p:nvSpPr>
          <p:spPr>
            <a:xfrm>
              <a:off x="5414772" y="1195442"/>
              <a:ext cx="3020928" cy="7200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" name="Rounded Rectangle 4"/>
            <p:cNvSpPr txBox="1"/>
            <p:nvPr/>
          </p:nvSpPr>
          <p:spPr>
            <a:xfrm>
              <a:off x="5556487" y="1242236"/>
              <a:ext cx="2768705" cy="6332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89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C00000"/>
                  </a:solidFill>
                </a:rPr>
                <a:t>Statistical Analysis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40204" y="2464821"/>
            <a:ext cx="2880000" cy="1322025"/>
            <a:chOff x="5414772" y="1195442"/>
            <a:chExt cx="3020928" cy="7200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" name="Rounded Rectangle 9"/>
            <p:cNvSpPr/>
            <p:nvPr/>
          </p:nvSpPr>
          <p:spPr>
            <a:xfrm>
              <a:off x="5414772" y="1195442"/>
              <a:ext cx="3020928" cy="7200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Rounded Rectangle 4"/>
            <p:cNvSpPr txBox="1"/>
            <p:nvPr/>
          </p:nvSpPr>
          <p:spPr>
            <a:xfrm>
              <a:off x="5496031" y="1247483"/>
              <a:ext cx="2859572" cy="623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89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FFC1C1"/>
                  </a:solidFill>
                </a:rPr>
                <a:t>Type of Design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9528" y="2464818"/>
            <a:ext cx="3240000" cy="1322025"/>
            <a:chOff x="5414772" y="1195442"/>
            <a:chExt cx="3020928" cy="7200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" name="Rounded Rectangle 12"/>
            <p:cNvSpPr/>
            <p:nvPr/>
          </p:nvSpPr>
          <p:spPr>
            <a:xfrm>
              <a:off x="5414772" y="1195442"/>
              <a:ext cx="3020928" cy="7200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Rounded Rectangle 4"/>
            <p:cNvSpPr txBox="1"/>
            <p:nvPr/>
          </p:nvSpPr>
          <p:spPr>
            <a:xfrm>
              <a:off x="5556492" y="1255127"/>
              <a:ext cx="2755733" cy="5964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89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FFC1C1"/>
                  </a:solidFill>
                </a:rPr>
                <a:t>Common Sense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272015" y="4415028"/>
            <a:ext cx="3958389" cy="1322025"/>
            <a:chOff x="5414772" y="1195442"/>
            <a:chExt cx="3020928" cy="7200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Rounded Rectangle 15"/>
            <p:cNvSpPr/>
            <p:nvPr/>
          </p:nvSpPr>
          <p:spPr>
            <a:xfrm>
              <a:off x="5414772" y="1195442"/>
              <a:ext cx="3020928" cy="7200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ounded Rectangle 4"/>
            <p:cNvSpPr txBox="1"/>
            <p:nvPr/>
          </p:nvSpPr>
          <p:spPr>
            <a:xfrm>
              <a:off x="5523731" y="1261783"/>
              <a:ext cx="2803280" cy="60414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89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FFC1C1"/>
                  </a:solidFill>
                </a:rPr>
                <a:t>Technical vs. Biological</a:t>
              </a:r>
            </a:p>
          </p:txBody>
        </p:sp>
      </p:grpSp>
      <p:sp>
        <p:nvSpPr>
          <p:cNvPr id="5" name="Right Arrow 4"/>
          <p:cNvSpPr/>
          <p:nvPr/>
        </p:nvSpPr>
        <p:spPr>
          <a:xfrm>
            <a:off x="8280735" y="2971389"/>
            <a:ext cx="506931" cy="30888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 rot="16200000">
            <a:off x="5997744" y="2002320"/>
            <a:ext cx="506931" cy="30888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Right Arrow 20"/>
          <p:cNvSpPr/>
          <p:nvPr/>
        </p:nvSpPr>
        <p:spPr>
          <a:xfrm rot="5400000">
            <a:off x="6016572" y="3912724"/>
            <a:ext cx="469275" cy="30888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2" name="Right Arrow 21"/>
          <p:cNvSpPr/>
          <p:nvPr/>
        </p:nvSpPr>
        <p:spPr>
          <a:xfrm rot="10800000">
            <a:off x="3745364" y="2985063"/>
            <a:ext cx="468307" cy="281533"/>
          </a:xfrm>
          <a:prstGeom prst="rightArrow">
            <a:avLst>
              <a:gd name="adj1" fmla="val 59228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23" name="Graphic 22" descr="Rat">
            <a:extLst>
              <a:ext uri="{FF2B5EF4-FFF2-40B4-BE49-F238E27FC236}">
                <a16:creationId xmlns:a16="http://schemas.microsoft.com/office/drawing/2014/main" id="{2BE0236A-10FB-4BA6-ADAA-C45AAD4EA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22858" y="5767954"/>
            <a:ext cx="914400" cy="914400"/>
          </a:xfrm>
          <a:prstGeom prst="rect">
            <a:avLst/>
          </a:prstGeom>
        </p:spPr>
      </p:pic>
      <p:pic>
        <p:nvPicPr>
          <p:cNvPr id="24" name="Graphic 23" descr="Microscope">
            <a:extLst>
              <a:ext uri="{FF2B5EF4-FFF2-40B4-BE49-F238E27FC236}">
                <a16:creationId xmlns:a16="http://schemas.microsoft.com/office/drawing/2014/main" id="{44A2E496-EAFF-4878-8827-3953DEEB2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3199" y="5767954"/>
            <a:ext cx="914400" cy="914400"/>
          </a:xfrm>
          <a:prstGeom prst="rect">
            <a:avLst/>
          </a:prstGeom>
        </p:spPr>
      </p:pic>
      <p:pic>
        <p:nvPicPr>
          <p:cNvPr id="25" name="Graphic 24" descr="Head with gears">
            <a:extLst>
              <a:ext uri="{FF2B5EF4-FFF2-40B4-BE49-F238E27FC236}">
                <a16:creationId xmlns:a16="http://schemas.microsoft.com/office/drawing/2014/main" id="{38F3AD66-ABCF-436F-BD32-E58DD4D68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2328" y="3957828"/>
            <a:ext cx="914400" cy="914400"/>
          </a:xfrm>
          <a:prstGeom prst="rect">
            <a:avLst/>
          </a:prstGeom>
        </p:spPr>
      </p:pic>
      <p:pic>
        <p:nvPicPr>
          <p:cNvPr id="26" name="Graphic 25" descr="Statistics">
            <a:extLst>
              <a:ext uri="{FF2B5EF4-FFF2-40B4-BE49-F238E27FC236}">
                <a16:creationId xmlns:a16="http://schemas.microsoft.com/office/drawing/2014/main" id="{F8DB98B0-9C66-48C9-B05E-8430DA24E4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07279" y="663747"/>
            <a:ext cx="914400" cy="914400"/>
          </a:xfrm>
          <a:prstGeom prst="rect">
            <a:avLst/>
          </a:prstGeom>
        </p:spPr>
      </p:pic>
      <p:pic>
        <p:nvPicPr>
          <p:cNvPr id="27" name="Graphic 26" descr="Presentation with org chart">
            <a:extLst>
              <a:ext uri="{FF2B5EF4-FFF2-40B4-BE49-F238E27FC236}">
                <a16:creationId xmlns:a16="http://schemas.microsoft.com/office/drawing/2014/main" id="{7DC145F9-FBA6-4100-9C46-B64E5F2B6C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23004" y="3957828"/>
            <a:ext cx="914400" cy="914400"/>
          </a:xfrm>
          <a:prstGeom prst="rect">
            <a:avLst/>
          </a:prstGeom>
        </p:spPr>
      </p:pic>
      <p:pic>
        <p:nvPicPr>
          <p:cNvPr id="28" name="Graphic 27" descr="Research">
            <a:extLst>
              <a:ext uri="{FF2B5EF4-FFF2-40B4-BE49-F238E27FC236}">
                <a16:creationId xmlns:a16="http://schemas.microsoft.com/office/drawing/2014/main" id="{0CEAB3B2-0D87-4F40-A7AF-444FBC98C2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80735" y="66374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00661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7348" y="2554385"/>
            <a:ext cx="11737304" cy="12241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Exercise 3</a:t>
            </a:r>
          </a:p>
        </p:txBody>
      </p:sp>
    </p:spTree>
    <p:extLst>
      <p:ext uri="{BB962C8B-B14F-4D97-AF65-F5344CB8AC3E}">
        <p14:creationId xmlns:p14="http://schemas.microsoft.com/office/powerpoint/2010/main" val="3639743872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368" y="2385713"/>
            <a:ext cx="11377264" cy="208657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Analysis of Quantitative data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Two-way ANOVA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Hayley Carr &amp; Anne Segonds-Pichon</a:t>
            </a:r>
            <a:b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v2025-02</a:t>
            </a:r>
          </a:p>
        </p:txBody>
      </p:sp>
      <p:pic>
        <p:nvPicPr>
          <p:cNvPr id="4" name="Picture 3" descr="M:\Work\bioinformatics_logo_small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5805264"/>
            <a:ext cx="2383790" cy="84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5" y="49879"/>
            <a:ext cx="2300276" cy="230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65966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97082" y="2237509"/>
            <a:ext cx="11197836" cy="25239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Comparison between more than 2 groups</a:t>
            </a:r>
          </a:p>
          <a:p>
            <a:pPr eaLnBrk="1" hangingPunct="1">
              <a:defRPr/>
            </a:pPr>
            <a:r>
              <a:rPr lang="en-GB" sz="48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factors = Two predictors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Two-Way ANOVA</a:t>
            </a:r>
          </a:p>
        </p:txBody>
      </p:sp>
    </p:spTree>
    <p:extLst>
      <p:ext uri="{BB962C8B-B14F-4D97-AF65-F5344CB8AC3E}">
        <p14:creationId xmlns:p14="http://schemas.microsoft.com/office/powerpoint/2010/main" val="2894994486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6420356" y="3201795"/>
            <a:ext cx="4680520" cy="3240360"/>
          </a:xfrm>
          <a:prstGeom prst="rect">
            <a:avLst/>
          </a:prstGeom>
          <a:solidFill>
            <a:srgbClr val="E6E0EC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12226" y="3198233"/>
            <a:ext cx="3995936" cy="3240360"/>
          </a:xfrm>
          <a:prstGeom prst="rect">
            <a:avLst/>
          </a:prstGeom>
          <a:solidFill>
            <a:srgbClr val="E6E0EC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37184" y="418753"/>
            <a:ext cx="8229600" cy="561975"/>
          </a:xfrm>
        </p:spPr>
        <p:txBody>
          <a:bodyPr>
            <a:noAutofit/>
          </a:bodyPr>
          <a:lstStyle/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+mn-lt"/>
                <a:cs typeface="Arial" panose="020B0604020202020204" pitchFamily="34" charset="0"/>
              </a:rPr>
              <a:t>Two-way Analysis of Variance</a:t>
            </a:r>
            <a:br>
              <a:rPr lang="en-GB" sz="4000" b="1" dirty="0">
                <a:solidFill>
                  <a:srgbClr val="CC0099"/>
                </a:solidFill>
                <a:latin typeface="+mn-lt"/>
                <a:cs typeface="Arial" panose="020B0604020202020204" pitchFamily="34" charset="0"/>
              </a:rPr>
            </a:br>
            <a:r>
              <a:rPr lang="en-GB" sz="40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(Factorial ANOVA)</a:t>
            </a:r>
          </a:p>
        </p:txBody>
      </p:sp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542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0" name="Table 59"/>
          <p:cNvGraphicFramePr>
            <a:graphicFrameLocks noGrp="1"/>
          </p:cNvGraphicFramePr>
          <p:nvPr/>
        </p:nvGraphicFramePr>
        <p:xfrm>
          <a:off x="1106310" y="1719142"/>
          <a:ext cx="4407768" cy="1304290"/>
        </p:xfrm>
        <a:graphic>
          <a:graphicData uri="http://schemas.openxmlformats.org/drawingml/2006/table">
            <a:tbl>
              <a:tblPr/>
              <a:tblGrid>
                <a:gridCol w="1448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49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2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95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43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+mn-lt"/>
                          <a:ea typeface="Calibri"/>
                          <a:cs typeface="Times New Roman"/>
                        </a:rPr>
                        <a:t>Source of  variation</a:t>
                      </a:r>
                      <a:endParaRPr lang="en-GB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+mn-lt"/>
                          <a:ea typeface="Calibri"/>
                          <a:cs typeface="Times New Roman"/>
                        </a:rPr>
                        <a:t>Sum of Squares</a:t>
                      </a:r>
                      <a:endParaRPr lang="en-GB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 err="1">
                          <a:latin typeface="+mn-lt"/>
                          <a:ea typeface="Calibri"/>
                          <a:cs typeface="Times New Roman"/>
                        </a:rPr>
                        <a:t>Df</a:t>
                      </a:r>
                      <a:endParaRPr lang="en-GB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+mn-lt"/>
                          <a:ea typeface="Calibri"/>
                          <a:cs typeface="Times New Roman"/>
                        </a:rPr>
                        <a:t>Mean Square</a:t>
                      </a:r>
                      <a:endParaRPr lang="en-GB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+mn-lt"/>
                          <a:ea typeface="Calibri"/>
                          <a:cs typeface="Times New Roman"/>
                        </a:rPr>
                        <a:t>F</a:t>
                      </a:r>
                      <a:endParaRPr lang="en-GB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+mn-lt"/>
                          <a:ea typeface="Calibri"/>
                          <a:cs typeface="Times New Roman"/>
                        </a:rPr>
                        <a:t>p-value</a:t>
                      </a:r>
                      <a:endParaRPr lang="en-GB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Variable A (Between Groups)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n-lt"/>
                          <a:ea typeface="Calibri"/>
                          <a:cs typeface="Times New Roman"/>
                        </a:rPr>
                        <a:t>2.665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n-lt"/>
                          <a:ea typeface="Calibri"/>
                          <a:cs typeface="Times New Roman"/>
                        </a:rPr>
                        <a:t>0.6663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n-lt"/>
                          <a:ea typeface="Calibri"/>
                          <a:cs typeface="Times New Roman"/>
                        </a:rPr>
                        <a:t>8.42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n-lt"/>
                          <a:ea typeface="Calibri"/>
                          <a:cs typeface="Times New Roman"/>
                        </a:rPr>
                        <a:t>&lt;0.0001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Within Groups (Residual)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n-lt"/>
                          <a:ea typeface="Calibri"/>
                          <a:cs typeface="Times New Roman"/>
                        </a:rPr>
                        <a:t>5.775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n-lt"/>
                          <a:ea typeface="Calibri"/>
                          <a:cs typeface="Times New Roman"/>
                        </a:rPr>
                        <a:t>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n-lt"/>
                          <a:ea typeface="Calibri"/>
                          <a:cs typeface="Times New Roman"/>
                        </a:rPr>
                        <a:t>0.0791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7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n-lt"/>
                          <a:ea typeface="Calibri"/>
                          <a:cs typeface="Times New Roman"/>
                        </a:rPr>
                        <a:t>8.44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n-lt"/>
                          <a:ea typeface="Calibri"/>
                          <a:cs typeface="Times New Roman"/>
                        </a:rPr>
                        <a:t>77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3549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551" name="Rectangle 1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25962" y="3990321"/>
            <a:ext cx="3078145" cy="8640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variance in the 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742186" y="5502569"/>
            <a:ext cx="1349952" cy="72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Unexplained Variance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Within Groups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563746" y="5502569"/>
            <a:ext cx="2016224" cy="720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Variance Explained by the Model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Between Groups</a:t>
            </a:r>
          </a:p>
        </p:txBody>
      </p:sp>
      <p:sp>
        <p:nvSpPr>
          <p:cNvPr id="7" name="Right Arrow 6"/>
          <p:cNvSpPr/>
          <p:nvPr/>
        </p:nvSpPr>
        <p:spPr>
          <a:xfrm rot="5400000">
            <a:off x="1624314" y="488528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ight Arrow 29"/>
          <p:cNvSpPr/>
          <p:nvPr/>
        </p:nvSpPr>
        <p:spPr>
          <a:xfrm rot="5400000">
            <a:off x="3640538" y="488528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74660" y="3630281"/>
            <a:ext cx="3078145" cy="8640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variance in the Data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924412" y="4639099"/>
            <a:ext cx="2016224" cy="720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Variance Explained by the Model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606908" y="4638393"/>
            <a:ext cx="1349952" cy="72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Unexplained Variance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950724" y="5502489"/>
            <a:ext cx="1349952" cy="720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Variance Explained by Variable B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458730" y="5502489"/>
            <a:ext cx="1570139" cy="720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SS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AxB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Variance Explained by the Interaction of A and 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7748" y="3198233"/>
            <a:ext cx="3830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One-way ANOVA= 1 predictor variable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506402" y="3198233"/>
            <a:ext cx="455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2-way ANOVA= 2 predictor variables: A and B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10564" y="5502489"/>
            <a:ext cx="1349952" cy="720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Variance Explained by Variable A</a:t>
            </a:r>
          </a:p>
        </p:txBody>
      </p:sp>
      <p:sp>
        <p:nvSpPr>
          <p:cNvPr id="43" name="Right Arrow 42"/>
          <p:cNvSpPr/>
          <p:nvPr/>
        </p:nvSpPr>
        <p:spPr>
          <a:xfrm rot="5400000">
            <a:off x="7376499" y="4416367"/>
            <a:ext cx="37432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ight Arrow 43"/>
          <p:cNvSpPr/>
          <p:nvPr/>
        </p:nvSpPr>
        <p:spPr>
          <a:xfrm rot="5400000">
            <a:off x="10086511" y="4416367"/>
            <a:ext cx="37432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ight Arrow 46"/>
          <p:cNvSpPr/>
          <p:nvPr/>
        </p:nvSpPr>
        <p:spPr>
          <a:xfrm rot="2568256">
            <a:off x="8772121" y="5261812"/>
            <a:ext cx="907646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ight Arrow 47"/>
          <p:cNvSpPr/>
          <p:nvPr/>
        </p:nvSpPr>
        <p:spPr>
          <a:xfrm rot="6911395">
            <a:off x="6792072" y="5320857"/>
            <a:ext cx="354602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ight Arrow 48"/>
          <p:cNvSpPr/>
          <p:nvPr/>
        </p:nvSpPr>
        <p:spPr>
          <a:xfrm rot="5400000">
            <a:off x="8163596" y="5274712"/>
            <a:ext cx="331726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6173049" y="1537119"/>
          <a:ext cx="5275215" cy="1573883"/>
        </p:xfrm>
        <a:graphic>
          <a:graphicData uri="http://schemas.openxmlformats.org/drawingml/2006/table">
            <a:tbl>
              <a:tblPr/>
              <a:tblGrid>
                <a:gridCol w="1589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1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24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6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99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77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+mn-lt"/>
                          <a:ea typeface="Calibri"/>
                          <a:cs typeface="Times New Roman"/>
                        </a:rPr>
                        <a:t>Source of  variation</a:t>
                      </a:r>
                      <a:endParaRPr lang="en-GB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+mn-lt"/>
                          <a:ea typeface="Calibri"/>
                          <a:cs typeface="Times New Roman"/>
                        </a:rPr>
                        <a:t>Sum of Squares</a:t>
                      </a:r>
                      <a:endParaRPr lang="en-GB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 err="1">
                          <a:latin typeface="+mn-lt"/>
                          <a:ea typeface="Calibri"/>
                          <a:cs typeface="Times New Roman"/>
                        </a:rPr>
                        <a:t>Df</a:t>
                      </a:r>
                      <a:endParaRPr lang="en-GB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+mn-lt"/>
                          <a:ea typeface="Calibri"/>
                          <a:cs typeface="Times New Roman"/>
                        </a:rPr>
                        <a:t>Mean Square</a:t>
                      </a:r>
                      <a:endParaRPr lang="en-GB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+mn-lt"/>
                          <a:ea typeface="Calibri"/>
                          <a:cs typeface="Times New Roman"/>
                        </a:rPr>
                        <a:t>F</a:t>
                      </a:r>
                      <a:endParaRPr lang="en-GB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+mn-lt"/>
                          <a:ea typeface="Calibri"/>
                          <a:cs typeface="Times New Roman"/>
                        </a:rPr>
                        <a:t>p-value</a:t>
                      </a:r>
                      <a:endParaRPr lang="en-GB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Variable A </a:t>
                      </a:r>
                      <a:r>
                        <a:rPr lang="en-GB" sz="11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* </a:t>
                      </a:r>
                      <a:r>
                        <a:rPr lang="en-GB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Variable 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effectLst/>
                          <a:latin typeface="+mn-lt"/>
                        </a:rPr>
                        <a:t>1978</a:t>
                      </a:r>
                    </a:p>
                  </a:txBody>
                  <a:tcPr marL="8016" marR="8016" marT="80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effectLst/>
                          <a:latin typeface="+mn-lt"/>
                        </a:rPr>
                        <a:t>989.1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effectLst/>
                          <a:latin typeface="+mn-lt"/>
                        </a:rPr>
                        <a:t>F (2, 42) = 11.91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effectLst/>
                          <a:latin typeface="+mn-lt"/>
                        </a:rPr>
                        <a:t>P &lt; 0.0001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Variable B (Between groups)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effectLst/>
                          <a:latin typeface="+mn-lt"/>
                        </a:rPr>
                        <a:t>3332</a:t>
                      </a:r>
                    </a:p>
                  </a:txBody>
                  <a:tcPr marL="8016" marR="8016" marT="80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effectLst/>
                          <a:latin typeface="+mn-lt"/>
                        </a:rPr>
                        <a:t>1666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effectLst/>
                          <a:latin typeface="+mn-lt"/>
                        </a:rPr>
                        <a:t>F (2, 42) = 20.07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effectLst/>
                          <a:latin typeface="+mn-lt"/>
                        </a:rPr>
                        <a:t>P &lt; 0.0001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Variable A (Between groups)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effectLst/>
                          <a:latin typeface="+mn-lt"/>
                        </a:rPr>
                        <a:t>168.8</a:t>
                      </a:r>
                    </a:p>
                  </a:txBody>
                  <a:tcPr marL="8016" marR="8016" marT="80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effectLst/>
                          <a:latin typeface="+mn-lt"/>
                        </a:rPr>
                        <a:t>168.8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effectLst/>
                          <a:latin typeface="+mn-lt"/>
                        </a:rPr>
                        <a:t>F (1, 42) = 2.032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effectLst/>
                          <a:latin typeface="+mn-lt"/>
                        </a:rPr>
                        <a:t>P = 0.1614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Residuals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effectLst/>
                          <a:latin typeface="+mn-lt"/>
                        </a:rPr>
                        <a:t>3488</a:t>
                      </a:r>
                    </a:p>
                  </a:txBody>
                  <a:tcPr marL="8016" marR="8016" marT="80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effectLst/>
                          <a:latin typeface="+mn-lt"/>
                        </a:rPr>
                        <a:t>83.04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9670239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9376" y="1143280"/>
            <a:ext cx="8226098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Interaction plots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Examples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Fake dataset: 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 factors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Genotype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(2 levels) and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Condition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(2 levels)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4761231" y="2983988"/>
          <a:ext cx="2669539" cy="295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2247776" imgH="2486160" progId="Excel.Sheet.12">
                  <p:embed/>
                </p:oleObj>
              </mc:Choice>
              <mc:Fallback>
                <p:oleObj name="Worksheet" r:id="rId3" imgW="2247776" imgH="2486160" progId="Excel.Sheet.12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61231" y="2983988"/>
                        <a:ext cx="2669539" cy="2952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81200" y="188641"/>
            <a:ext cx="8229600" cy="5619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Two-way Analysis of Variance</a:t>
            </a:r>
          </a:p>
        </p:txBody>
      </p:sp>
    </p:spTree>
    <p:extLst>
      <p:ext uri="{BB962C8B-B14F-4D97-AF65-F5344CB8AC3E}">
        <p14:creationId xmlns:p14="http://schemas.microsoft.com/office/powerpoint/2010/main" val="397789934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218" y="2944108"/>
            <a:ext cx="3960000" cy="3184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90" y="2944108"/>
            <a:ext cx="3960000" cy="31841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21023" y="2420889"/>
            <a:ext cx="1999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Effect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7831E1-6372-4B8B-B3D4-136BFF3B25B6}"/>
              </a:ext>
            </a:extLst>
          </p:cNvPr>
          <p:cNvGrpSpPr/>
          <p:nvPr/>
        </p:nvGrpSpPr>
        <p:grpSpPr>
          <a:xfrm>
            <a:off x="2899740" y="6128291"/>
            <a:ext cx="6392520" cy="400110"/>
            <a:chOff x="2855640" y="6128291"/>
            <a:chExt cx="6392520" cy="400110"/>
          </a:xfrm>
        </p:grpSpPr>
        <p:sp>
          <p:nvSpPr>
            <p:cNvPr id="14" name="TextBox 13"/>
            <p:cNvSpPr txBox="1"/>
            <p:nvPr/>
          </p:nvSpPr>
          <p:spPr>
            <a:xfrm>
              <a:off x="2855640" y="6128291"/>
              <a:ext cx="185570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Genotype Effect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02077" y="6128291"/>
              <a:ext cx="18460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Condition Effect</a:t>
              </a:r>
            </a:p>
          </p:txBody>
        </p:sp>
      </p:grp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981200" y="188641"/>
            <a:ext cx="8229600" cy="5619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Two-way Analysis of Variance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9376" y="1143280"/>
            <a:ext cx="776443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Interaction plots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Examples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 factors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Genotype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(2 levels) and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Condition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(2 levels)</a:t>
            </a:r>
          </a:p>
        </p:txBody>
      </p:sp>
    </p:spTree>
    <p:extLst>
      <p:ext uri="{BB962C8B-B14F-4D97-AF65-F5344CB8AC3E}">
        <p14:creationId xmlns:p14="http://schemas.microsoft.com/office/powerpoint/2010/main" val="809618712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584945" y="2420889"/>
            <a:ext cx="3022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Zero or Both Effect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362" y="2944834"/>
            <a:ext cx="3960000" cy="31841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78512" y="6115437"/>
            <a:ext cx="1296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Zero Effect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02007" y="6115437"/>
            <a:ext cx="1326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Effect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638" y="2944834"/>
            <a:ext cx="3960000" cy="3184183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981200" y="188641"/>
            <a:ext cx="8229600" cy="5619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Two-way Analysis of Variance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BD3054-9EFF-4C94-A099-82168F98B52F}"/>
              </a:ext>
            </a:extLst>
          </p:cNvPr>
          <p:cNvSpPr txBox="1"/>
          <p:nvPr/>
        </p:nvSpPr>
        <p:spPr>
          <a:xfrm>
            <a:off x="479376" y="1143280"/>
            <a:ext cx="776443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Interaction plots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Examples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 factors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Genotype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(2 levels) and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Condition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(2 levels)</a:t>
            </a:r>
          </a:p>
        </p:txBody>
      </p:sp>
    </p:spTree>
    <p:extLst>
      <p:ext uri="{BB962C8B-B14F-4D97-AF65-F5344CB8AC3E}">
        <p14:creationId xmlns:p14="http://schemas.microsoft.com/office/powerpoint/2010/main" val="1179649589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211431" y="2420889"/>
            <a:ext cx="1818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Interaction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90" y="2944109"/>
            <a:ext cx="3960000" cy="3184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410" y="2944109"/>
            <a:ext cx="3960000" cy="3184183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981200" y="188641"/>
            <a:ext cx="8229600" cy="5619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Two-way Analysis of Variance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E50F09-6BB4-4928-8551-930579DACA87}"/>
              </a:ext>
            </a:extLst>
          </p:cNvPr>
          <p:cNvSpPr txBox="1"/>
          <p:nvPr/>
        </p:nvSpPr>
        <p:spPr>
          <a:xfrm>
            <a:off x="479376" y="1143280"/>
            <a:ext cx="776443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Interaction plots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Examples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 factors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Genotype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(2 levels) and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Condition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(2 levels)</a:t>
            </a:r>
          </a:p>
        </p:txBody>
      </p:sp>
    </p:spTree>
    <p:extLst>
      <p:ext uri="{BB962C8B-B14F-4D97-AF65-F5344CB8AC3E}">
        <p14:creationId xmlns:p14="http://schemas.microsoft.com/office/powerpoint/2010/main" val="3922745778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81200" y="188641"/>
            <a:ext cx="8229600" cy="5619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Two-way Analysis of Variance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99356" y="1912704"/>
            <a:ext cx="11593288" cy="454241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Example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crop.density.csv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Want to know if </a:t>
            </a:r>
            <a:r>
              <a:rPr lang="en-GB" sz="2400" dirty="0">
                <a:solidFill>
                  <a:prstClr val="black"/>
                </a:solidFill>
                <a:cs typeface="Arial" panose="020B0604020202020204" pitchFamily="34" charset="0"/>
              </a:rPr>
              <a:t>planting density (1=low density, 2=high density) or fertiliser type (1, 2, or 3) have an impact on crop yield</a:t>
            </a:r>
          </a:p>
          <a:p>
            <a:pPr lvl="1"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null hypotheses:</a:t>
            </a:r>
          </a:p>
          <a:p>
            <a:pPr lvl="2"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difference in yield for any fertiliser type</a:t>
            </a:r>
          </a:p>
          <a:p>
            <a:pPr lvl="2"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difference in yield for either planting density</a:t>
            </a:r>
          </a:p>
          <a:p>
            <a:pPr lvl="2"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Effect of 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fertiliser type or density on yield does not depend on the effect of the other variable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0237F1-E5C3-4A3C-8F79-A225DD62928D}"/>
              </a:ext>
            </a:extLst>
          </p:cNvPr>
          <p:cNvSpPr/>
          <p:nvPr/>
        </p:nvSpPr>
        <p:spPr>
          <a:xfrm>
            <a:off x="0" y="6515470"/>
            <a:ext cx="3964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https://www.scribbr.com/statistics/two-way-anova/</a:t>
            </a:r>
          </a:p>
        </p:txBody>
      </p:sp>
    </p:spTree>
    <p:extLst>
      <p:ext uri="{BB962C8B-B14F-4D97-AF65-F5344CB8AC3E}">
        <p14:creationId xmlns:p14="http://schemas.microsoft.com/office/powerpoint/2010/main" val="3624695718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07368" y="260648"/>
            <a:ext cx="11233248" cy="12241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GB" sz="4000" b="1" u="sng" kern="0" dirty="0">
                <a:solidFill>
                  <a:srgbClr val="C00000"/>
                </a:solidFill>
              </a:rPr>
              <a:t>Exercise</a:t>
            </a:r>
            <a:r>
              <a:rPr lang="en-GB" sz="4000" b="1" kern="0" dirty="0">
                <a:solidFill>
                  <a:srgbClr val="C00000"/>
                </a:solidFill>
              </a:rPr>
              <a:t>:</a:t>
            </a:r>
            <a:r>
              <a:rPr lang="en-GB" sz="4000" b="1" kern="0" dirty="0">
                <a:solidFill>
                  <a:srgbClr val="646B86"/>
                </a:solidFill>
              </a:rPr>
              <a:t> </a:t>
            </a:r>
            <a:r>
              <a:rPr lang="en-GB" sz="4000" b="1" kern="0" dirty="0"/>
              <a:t>One-way ANOVA: </a:t>
            </a:r>
            <a:r>
              <a:rPr lang="en-GB" sz="4000" b="1" kern="0" dirty="0">
                <a:solidFill>
                  <a:srgbClr val="9A1865"/>
                </a:solidFill>
              </a:rPr>
              <a:t>Data Exploration </a:t>
            </a:r>
          </a:p>
          <a:p>
            <a:pPr algn="l" eaLnBrk="1" hangingPunct="1">
              <a:defRPr/>
            </a:pPr>
            <a:r>
              <a:rPr lang="en-GB" sz="3600" b="1" dirty="0">
                <a:solidFill>
                  <a:srgbClr val="0070C0"/>
                </a:solidFill>
                <a:latin typeface="+mn-lt"/>
              </a:rPr>
              <a:t>crop.density.csv</a:t>
            </a:r>
            <a:endParaRPr lang="en-GB" sz="3600" b="1" kern="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338" y="1772816"/>
            <a:ext cx="117733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  <a:cs typeface="Arial" panose="020B0604020202020204" pitchFamily="34" charset="0"/>
              </a:rPr>
              <a:t>Want to know if planting density (1=low density, 2=high density) or fertiliser type (1, 2, or 3) have an impact on crop yield</a:t>
            </a:r>
            <a:endParaRPr lang="en-GB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1" dirty="0">
              <a:solidFill>
                <a:srgbClr val="CC0099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Graphically explore the data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effect of density only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effect of </a:t>
            </a:r>
            <a:r>
              <a:rPr lang="en-GB" sz="2800" dirty="0"/>
              <a:t>fertiliser</a:t>
            </a:r>
            <a:r>
              <a:rPr lang="en-GB" sz="2800" dirty="0">
                <a:latin typeface="+mn-lt"/>
              </a:rPr>
              <a:t> only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effect of both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7030A0"/>
              </a:solidFill>
              <a:latin typeface="+mn-lt"/>
              <a:cs typeface="Courier New" panose="02070309020205020404" pitchFamily="49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  <a:cs typeface="Courier New" panose="02070309020205020404" pitchFamily="49" charset="0"/>
              </a:rPr>
              <a:t>Check the assumptions visually (</a:t>
            </a:r>
            <a:r>
              <a:rPr lang="en-GB" sz="2800" dirty="0" err="1">
                <a:latin typeface="+mn-lt"/>
                <a:cs typeface="Courier New" panose="02070309020205020404" pitchFamily="49" charset="0"/>
              </a:rPr>
              <a:t>plot+qqplot</a:t>
            </a:r>
            <a:r>
              <a:rPr lang="en-GB" sz="2800" dirty="0">
                <a:latin typeface="+mn-lt"/>
                <a:cs typeface="Courier New" panose="02070309020205020404" pitchFamily="49" charset="0"/>
              </a:rPr>
              <a:t>) and formally (test)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E11111-24FF-444B-8F32-C792FEDAB5B0}"/>
              </a:ext>
            </a:extLst>
          </p:cNvPr>
          <p:cNvSpPr/>
          <p:nvPr/>
        </p:nvSpPr>
        <p:spPr>
          <a:xfrm>
            <a:off x="5740636" y="351175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crop &lt;- crop %&gt;% </a:t>
            </a:r>
          </a:p>
          <a:p>
            <a:r>
              <a:rPr lang="en-GB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mutate(density= </a:t>
            </a:r>
            <a:r>
              <a:rPr lang="en-GB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factor</a:t>
            </a:r>
            <a:r>
              <a:rPr lang="en-GB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(density), </a:t>
            </a:r>
          </a:p>
          <a:p>
            <a:r>
              <a:rPr lang="en-GB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fertilizer = </a:t>
            </a:r>
            <a:r>
              <a:rPr lang="en-GB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factor</a:t>
            </a:r>
            <a:r>
              <a:rPr lang="en-GB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(fertilizer))</a:t>
            </a:r>
          </a:p>
        </p:txBody>
      </p:sp>
    </p:spTree>
    <p:extLst>
      <p:ext uri="{BB962C8B-B14F-4D97-AF65-F5344CB8AC3E}">
        <p14:creationId xmlns:p14="http://schemas.microsoft.com/office/powerpoint/2010/main" val="2220631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74E0503D-0F24-4488-A508-E61D81D5DCA1}"/>
              </a:ext>
            </a:extLst>
          </p:cNvPr>
          <p:cNvSpPr txBox="1">
            <a:spLocks noChangeArrowheads="1"/>
          </p:cNvSpPr>
          <p:nvPr/>
        </p:nvSpPr>
        <p:spPr>
          <a:xfrm>
            <a:off x="1072060" y="225858"/>
            <a:ext cx="10047879" cy="7307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lang="en-GB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Design</a:t>
            </a:r>
          </a:p>
          <a:p>
            <a:pPr lvl="0" eaLnBrk="1" hangingPunct="1">
              <a:defRPr/>
            </a:pPr>
            <a:r>
              <a:rPr lang="en-GB" sz="40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analysis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185" y="1851389"/>
            <a:ext cx="11296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0" indent="-285730">
              <a:buFont typeface="Arial" panose="020B0604020202020204" pitchFamily="34" charset="0"/>
              <a:buChar char="•"/>
            </a:pPr>
            <a:r>
              <a:rPr lang="en-GB" sz="2400" dirty="0"/>
              <a:t>Think about the statistical analyses </a:t>
            </a:r>
            <a:r>
              <a:rPr lang="en-GB" sz="2400" b="1" dirty="0">
                <a:solidFill>
                  <a:srgbClr val="0070C0"/>
                </a:solidFill>
              </a:rPr>
              <a:t>before</a:t>
            </a:r>
            <a:r>
              <a:rPr lang="en-GB" sz="2400" dirty="0"/>
              <a:t> you collect any data</a:t>
            </a:r>
          </a:p>
          <a:p>
            <a:pPr marL="742930" lvl="1" indent="-285730">
              <a:buFont typeface="Arial" panose="020B0604020202020204" pitchFamily="34" charset="0"/>
              <a:buChar char="•"/>
            </a:pPr>
            <a:r>
              <a:rPr lang="en-GB" sz="2400" b="1" dirty="0"/>
              <a:t>Translate the hypothesis into statistical questions</a:t>
            </a:r>
            <a:endParaRPr lang="en-GB" sz="2400" dirty="0"/>
          </a:p>
        </p:txBody>
      </p:sp>
      <p:pic>
        <p:nvPicPr>
          <p:cNvPr id="3" name="Graphic 2" descr="Table">
            <a:extLst>
              <a:ext uri="{FF2B5EF4-FFF2-40B4-BE49-F238E27FC236}">
                <a16:creationId xmlns:a16="http://schemas.microsoft.com/office/drawing/2014/main" id="{9716DCA8-426C-4598-A14F-FAB9AE76A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860" y="2927305"/>
            <a:ext cx="914400" cy="914400"/>
          </a:xfrm>
          <a:prstGeom prst="rect">
            <a:avLst/>
          </a:prstGeom>
        </p:spPr>
      </p:pic>
      <p:pic>
        <p:nvPicPr>
          <p:cNvPr id="6" name="Graphic 5" descr="Pencil">
            <a:extLst>
              <a:ext uri="{FF2B5EF4-FFF2-40B4-BE49-F238E27FC236}">
                <a16:creationId xmlns:a16="http://schemas.microsoft.com/office/drawing/2014/main" id="{FC727FC5-D080-4276-9BC0-39BBA2481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9198" y="4032285"/>
            <a:ext cx="914400" cy="914400"/>
          </a:xfrm>
          <a:prstGeom prst="rect">
            <a:avLst/>
          </a:prstGeom>
        </p:spPr>
      </p:pic>
      <p:pic>
        <p:nvPicPr>
          <p:cNvPr id="8" name="Graphic 7" descr="Head with gears">
            <a:extLst>
              <a:ext uri="{FF2B5EF4-FFF2-40B4-BE49-F238E27FC236}">
                <a16:creationId xmlns:a16="http://schemas.microsoft.com/office/drawing/2014/main" id="{1958B814-E643-4E33-A98E-19D73EB5EC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87767" y="4065179"/>
            <a:ext cx="914400" cy="914400"/>
          </a:xfrm>
          <a:prstGeom prst="rect">
            <a:avLst/>
          </a:prstGeom>
        </p:spPr>
      </p:pic>
      <p:pic>
        <p:nvPicPr>
          <p:cNvPr id="10" name="Graphic 9" descr="Research">
            <a:extLst>
              <a:ext uri="{FF2B5EF4-FFF2-40B4-BE49-F238E27FC236}">
                <a16:creationId xmlns:a16="http://schemas.microsoft.com/office/drawing/2014/main" id="{3C31D9A3-0213-4940-9548-88285322ED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91089" y="2933596"/>
            <a:ext cx="914400" cy="914400"/>
          </a:xfrm>
          <a:prstGeom prst="rect">
            <a:avLst/>
          </a:prstGeom>
        </p:spPr>
      </p:pic>
      <p:pic>
        <p:nvPicPr>
          <p:cNvPr id="12" name="Graphic 11" descr="Statistics">
            <a:extLst>
              <a:ext uri="{FF2B5EF4-FFF2-40B4-BE49-F238E27FC236}">
                <a16:creationId xmlns:a16="http://schemas.microsoft.com/office/drawing/2014/main" id="{3418A0E5-9FF9-405E-8112-3A093D15DA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9198" y="5162654"/>
            <a:ext cx="914400" cy="91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39FFE6-E599-4FDF-A621-1A7637451262}"/>
              </a:ext>
            </a:extLst>
          </p:cNvPr>
          <p:cNvSpPr/>
          <p:nvPr/>
        </p:nvSpPr>
        <p:spPr>
          <a:xfrm>
            <a:off x="1606098" y="3153673"/>
            <a:ext cx="3163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What data will I collect?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4CB38E-6587-4D12-8A44-48BFC5FFBF48}"/>
              </a:ext>
            </a:extLst>
          </p:cNvPr>
          <p:cNvSpPr/>
          <p:nvPr/>
        </p:nvSpPr>
        <p:spPr>
          <a:xfrm>
            <a:off x="1606098" y="4073986"/>
            <a:ext cx="4081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How will it be recorded/produced?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C0DC38-E9A6-4012-99E7-688CDFFA45BE}"/>
              </a:ext>
            </a:extLst>
          </p:cNvPr>
          <p:cNvSpPr/>
          <p:nvPr/>
        </p:nvSpPr>
        <p:spPr>
          <a:xfrm>
            <a:off x="7105489" y="3186567"/>
            <a:ext cx="4467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Will I have access to the raw data?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9D69AD-7B7C-46AA-88C9-9D4D6CDBB67E}"/>
              </a:ext>
            </a:extLst>
          </p:cNvPr>
          <p:cNvSpPr/>
          <p:nvPr/>
        </p:nvSpPr>
        <p:spPr>
          <a:xfrm>
            <a:off x="7102377" y="3883795"/>
            <a:ext cx="44673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I have been told to do this test/use that template, is that right?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D9DE76-240E-4B44-9EA4-6891DDD212AC}"/>
              </a:ext>
            </a:extLst>
          </p:cNvPr>
          <p:cNvSpPr/>
          <p:nvPr/>
        </p:nvSpPr>
        <p:spPr>
          <a:xfrm>
            <a:off x="1606098" y="5204354"/>
            <a:ext cx="4297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Do I know enough stats to analyse my data?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669410-87C2-4CC1-AC82-99BEE36E2774}"/>
              </a:ext>
            </a:extLst>
          </p:cNvPr>
          <p:cNvSpPr/>
          <p:nvPr/>
        </p:nvSpPr>
        <p:spPr>
          <a:xfrm>
            <a:off x="7102167" y="5421915"/>
            <a:ext cx="2553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5"/>
            <a:r>
              <a:rPr lang="en-GB" sz="2400" dirty="0"/>
              <a:t>If not: ask for help!</a:t>
            </a:r>
          </a:p>
        </p:txBody>
      </p:sp>
      <p:pic>
        <p:nvPicPr>
          <p:cNvPr id="16" name="Graphic 15" descr="Help">
            <a:extLst>
              <a:ext uri="{FF2B5EF4-FFF2-40B4-BE49-F238E27FC236}">
                <a16:creationId xmlns:a16="http://schemas.microsoft.com/office/drawing/2014/main" id="{85148F88-E0EE-4EEE-8634-44EBE80712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87767" y="519554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9" grpId="0"/>
      <p:bldP spid="11" grpId="0"/>
      <p:bldP spid="14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783633" y="3018438"/>
            <a:ext cx="18473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19968" y="1910373"/>
            <a:ext cx="47516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crop %&gt;% 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density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yield))+ 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outlier.shape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NA)+ 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width=0.1)) </a:t>
            </a:r>
          </a:p>
          <a:p>
            <a:endParaRPr lang="en-GB" sz="16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415480" y="188641"/>
            <a:ext cx="8795320" cy="5619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4000" b="1" dirty="0">
                <a:solidFill>
                  <a:srgbClr val="9A1865"/>
                </a:solidFill>
                <a:latin typeface="+mn-lt"/>
                <a:cs typeface="Arial" panose="020B0604020202020204" pitchFamily="34" charset="0"/>
              </a:rPr>
              <a:t>Two-way Analysis of Variance</a:t>
            </a:r>
            <a:endParaRPr lang="en-GB" sz="4000" b="1" i="1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50131" y="1910373"/>
            <a:ext cx="53687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crop %&gt;% 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fertilizer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yield))+ 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outlier.shape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NA)+ 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8955" y="1149857"/>
            <a:ext cx="5701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As always, first step: get to know the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E2918B-CCD1-4F69-8EE5-0B4589EF5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68" y="3194469"/>
            <a:ext cx="4296792" cy="34289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1814AC-B535-4320-ABF5-15060A143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297" y="3194469"/>
            <a:ext cx="4296792" cy="342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07337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783633" y="3018438"/>
            <a:ext cx="18473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17844" y="1781175"/>
            <a:ext cx="59843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crop %&gt;%  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(density, yield))+  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outlier.shape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NA)+  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(density, yield, colour=fertilizer)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height=0, width=0.1, size=4)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62837" y="5597659"/>
            <a:ext cx="59843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crop %&gt;%  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(fertilizer, yield))+  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outlier.shape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NA)+  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(fertilizer, yield, colour=density)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height=0, width=0.1, size=4)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8955" y="1149857"/>
            <a:ext cx="5701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As always, first step: get to know the data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0C9AD07-86F4-4BBA-AC27-071E42E888AA}"/>
              </a:ext>
            </a:extLst>
          </p:cNvPr>
          <p:cNvSpPr txBox="1">
            <a:spLocks noChangeArrowheads="1"/>
          </p:cNvSpPr>
          <p:nvPr/>
        </p:nvSpPr>
        <p:spPr>
          <a:xfrm>
            <a:off x="1415480" y="188641"/>
            <a:ext cx="8795320" cy="5619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4000" b="1" dirty="0">
                <a:solidFill>
                  <a:srgbClr val="9A1865"/>
                </a:solidFill>
                <a:latin typeface="+mn-lt"/>
                <a:cs typeface="Arial" panose="020B0604020202020204" pitchFamily="34" charset="0"/>
              </a:rPr>
              <a:t>Two-way Analysis of Variance</a:t>
            </a:r>
            <a:endParaRPr lang="en-GB" sz="4000" b="1" i="1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E181FD-E52A-4B19-A702-0DB15D5FC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67" y="2882772"/>
            <a:ext cx="4744993" cy="37865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7F6654-C033-4D42-B0D3-BBFA43751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624" y="1768572"/>
            <a:ext cx="4622509" cy="368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32027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783633" y="2514382"/>
            <a:ext cx="18473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20734" y="987400"/>
            <a:ext cx="107997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crop %&gt;% 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</a:t>
            </a:r>
            <a:r>
              <a:rPr lang="en-GB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fertilizer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y=yield, fill=fertilizer))+  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FALSE,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outlier.shape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NA)+  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width=0.2, size=5, alpha=0.5,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FALSE)+  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facet_grid</a:t>
            </a:r>
            <a:r>
              <a:rPr lang="en-GB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(cols=vars(density))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  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scale_fill_brewer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(palette="Dark2")</a:t>
            </a:r>
            <a:endParaRPr lang="en-GB" sz="1800" b="1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AutoShape 2" descr="http://127.0.0.1:24841/graphics/b730db48-4438-48ae-848d-79bddcaecb50.png">
            <a:extLst>
              <a:ext uri="{FF2B5EF4-FFF2-40B4-BE49-F238E27FC236}">
                <a16:creationId xmlns:a16="http://schemas.microsoft.com/office/drawing/2014/main" id="{75FD86B5-DA0A-4FFD-86BC-C0DC03BBF0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http://127.0.0.1:24841/graphics/af563cfc-20a3-447b-88ac-ac5a6e5310c8.png">
            <a:extLst>
              <a:ext uri="{FF2B5EF4-FFF2-40B4-BE49-F238E27FC236}">
                <a16:creationId xmlns:a16="http://schemas.microsoft.com/office/drawing/2014/main" id="{377BF016-1AE3-4CC3-AF17-31AF23973C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7B9F688-0AD7-429A-B473-99B154907EB8}"/>
              </a:ext>
            </a:extLst>
          </p:cNvPr>
          <p:cNvSpPr txBox="1">
            <a:spLocks noChangeArrowheads="1"/>
          </p:cNvSpPr>
          <p:nvPr/>
        </p:nvSpPr>
        <p:spPr>
          <a:xfrm>
            <a:off x="1415480" y="188641"/>
            <a:ext cx="8795320" cy="5619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4000" b="1" dirty="0">
                <a:solidFill>
                  <a:srgbClr val="9A1865"/>
                </a:solidFill>
                <a:latin typeface="+mn-lt"/>
                <a:cs typeface="Arial" panose="020B0604020202020204" pitchFamily="34" charset="0"/>
              </a:rPr>
              <a:t>Two-way Analysis of Variance</a:t>
            </a:r>
            <a:endParaRPr lang="en-GB" sz="4000" b="1" i="1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DC333-8F72-4169-BEBA-9C62FE123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528" y="2578594"/>
            <a:ext cx="5126161" cy="409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36305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783633" y="2514382"/>
            <a:ext cx="18473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20734" y="987400"/>
            <a:ext cx="107997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crop %&gt;% 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</a:t>
            </a:r>
            <a:r>
              <a:rPr lang="en-GB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density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y=yield, fill=density))+  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FALSE,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outlier.shape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NA)+  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width=0.1, size=5, alpha=0.5,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FALSE)+  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facet_grid</a:t>
            </a:r>
            <a:r>
              <a:rPr lang="en-GB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(cols=vars(fertilizer))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  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scale_fill_brewer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(palette="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PuOr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  <a:endParaRPr lang="en-GB" sz="1800" b="1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AutoShape 2" descr="http://127.0.0.1:24841/graphics/b730db48-4438-48ae-848d-79bddcaecb50.png">
            <a:extLst>
              <a:ext uri="{FF2B5EF4-FFF2-40B4-BE49-F238E27FC236}">
                <a16:creationId xmlns:a16="http://schemas.microsoft.com/office/drawing/2014/main" id="{75FD86B5-DA0A-4FFD-86BC-C0DC03BBF0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http://127.0.0.1:24841/graphics/af563cfc-20a3-447b-88ac-ac5a6e5310c8.png">
            <a:extLst>
              <a:ext uri="{FF2B5EF4-FFF2-40B4-BE49-F238E27FC236}">
                <a16:creationId xmlns:a16="http://schemas.microsoft.com/office/drawing/2014/main" id="{377BF016-1AE3-4CC3-AF17-31AF23973C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D27CCA5-ABE2-41B9-8C1A-117B226EAABE}"/>
              </a:ext>
            </a:extLst>
          </p:cNvPr>
          <p:cNvSpPr txBox="1">
            <a:spLocks noChangeArrowheads="1"/>
          </p:cNvSpPr>
          <p:nvPr/>
        </p:nvSpPr>
        <p:spPr>
          <a:xfrm>
            <a:off x="1415480" y="188641"/>
            <a:ext cx="8795320" cy="5619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4000" b="1" dirty="0">
                <a:solidFill>
                  <a:srgbClr val="9A1865"/>
                </a:solidFill>
                <a:latin typeface="+mn-lt"/>
                <a:cs typeface="Arial" panose="020B0604020202020204" pitchFamily="34" charset="0"/>
              </a:rPr>
              <a:t>Two-way Analysis of Variance</a:t>
            </a:r>
            <a:endParaRPr lang="en-GB" sz="4000" b="1" i="1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D1F06D-8012-444C-9726-19BD4964D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163" y="2514382"/>
            <a:ext cx="5044783" cy="40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00434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783633" y="2514382"/>
            <a:ext cx="18473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734344" y="188641"/>
            <a:ext cx="8723312" cy="5619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4000" b="1" dirty="0">
                <a:solidFill>
                  <a:srgbClr val="9A1865"/>
                </a:solidFill>
                <a:latin typeface="+mn-lt"/>
                <a:cs typeface="Arial" panose="020B0604020202020204" pitchFamily="34" charset="0"/>
              </a:rPr>
              <a:t>Two-way Analysis of Variance</a:t>
            </a:r>
            <a:endParaRPr lang="en-GB" sz="4000" b="1" i="1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sz="3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Checking the assumptions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333" y="1412129"/>
            <a:ext cx="8494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model  &lt;-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aov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0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yield ~ fertilizer*density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data = crop)</a:t>
            </a:r>
          </a:p>
          <a:p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ggqqplot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(residuals(model)) + 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theme_bw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F7D65A-E2E5-415D-87C7-78C3EACFA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020" y="2280076"/>
            <a:ext cx="5374946" cy="43892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58D8C7-915A-4B04-9F1B-6CC221CA6982}"/>
              </a:ext>
            </a:extLst>
          </p:cNvPr>
          <p:cNvSpPr txBox="1"/>
          <p:nvPr/>
        </p:nvSpPr>
        <p:spPr>
          <a:xfrm>
            <a:off x="8067836" y="5672099"/>
            <a:ext cx="3409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48A1A"/>
                </a:solidFill>
              </a:rPr>
              <a:t>First assumption </a:t>
            </a:r>
            <a:r>
              <a:rPr lang="en-GB" sz="3200" b="1" dirty="0">
                <a:solidFill>
                  <a:srgbClr val="048A1A"/>
                </a:solidFill>
                <a:latin typeface="Wingdings" panose="05000000000000000000" pitchFamily="2" charset="2"/>
              </a:rPr>
              <a:t>ü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110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783633" y="2636605"/>
            <a:ext cx="18473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243895" y="1637978"/>
            <a:ext cx="5632371" cy="1015663"/>
          </a:xfrm>
          <a:prstGeom prst="rect">
            <a:avLst/>
          </a:prstGeom>
          <a:solidFill>
            <a:srgbClr val="EEEFF2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crop %&gt;%  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group_by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(fertilizer, density) %&gt;%   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shapiro_test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(yield)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3818" y="4809346"/>
            <a:ext cx="6494085" cy="707886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crop %&gt;%  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levene_test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0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yield ~ fertilizer*density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55906" y="4101457"/>
            <a:ext cx="3409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48A1A"/>
                </a:solidFill>
              </a:rPr>
              <a:t>First assumption </a:t>
            </a:r>
            <a:r>
              <a:rPr lang="en-GB" sz="3200" b="1" dirty="0">
                <a:solidFill>
                  <a:srgbClr val="048A1A"/>
                </a:solidFill>
                <a:latin typeface="Wingdings" panose="05000000000000000000" pitchFamily="2" charset="2"/>
              </a:rPr>
              <a:t>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06258" y="5249609"/>
            <a:ext cx="3908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48A1A"/>
                </a:solidFill>
              </a:rPr>
              <a:t>Second assumption </a:t>
            </a:r>
            <a:r>
              <a:rPr lang="en-GB" sz="3200" b="1" dirty="0">
                <a:solidFill>
                  <a:srgbClr val="048A1A"/>
                </a:solidFill>
                <a:latin typeface="Wingdings" panose="05000000000000000000" pitchFamily="2" charset="2"/>
              </a:rPr>
              <a:t>ü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3E7A1C2-1B05-47AD-B552-BD0CAF137AE7}"/>
              </a:ext>
            </a:extLst>
          </p:cNvPr>
          <p:cNvSpPr txBox="1">
            <a:spLocks noChangeArrowheads="1"/>
          </p:cNvSpPr>
          <p:nvPr/>
        </p:nvSpPr>
        <p:spPr>
          <a:xfrm>
            <a:off x="1734344" y="188641"/>
            <a:ext cx="8723312" cy="5619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4000" b="1" dirty="0">
                <a:solidFill>
                  <a:srgbClr val="9A1865"/>
                </a:solidFill>
                <a:latin typeface="+mn-lt"/>
                <a:cs typeface="Arial" panose="020B0604020202020204" pitchFamily="34" charset="0"/>
              </a:rPr>
              <a:t>Two-way Analysis of Variance</a:t>
            </a:r>
            <a:endParaRPr lang="en-GB" sz="4000" b="1" i="1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sz="3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Checking the assumptions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1F5D7-D3EF-4720-AA04-AF9DA1022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774" y="2821702"/>
            <a:ext cx="4199192" cy="16640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A3D571-A654-4481-A0A5-EB47495B2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860" y="5668387"/>
            <a:ext cx="2951750" cy="707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ED3165-6BFB-CAFB-5049-BABA3B8E4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055" y="3313713"/>
            <a:ext cx="3307156" cy="7078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B5C6EE-79A7-0E48-9198-1E04BCA44811}"/>
              </a:ext>
            </a:extLst>
          </p:cNvPr>
          <p:cNvSpPr txBox="1"/>
          <p:nvPr/>
        </p:nvSpPr>
        <p:spPr>
          <a:xfrm>
            <a:off x="63579" y="1764317"/>
            <a:ext cx="6032421" cy="1323439"/>
          </a:xfrm>
          <a:prstGeom prst="rect">
            <a:avLst/>
          </a:prstGeom>
          <a:solidFill>
            <a:srgbClr val="EEEFF2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model  &lt;- 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aov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(yield ~ fertilizer*density, 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data = crop)</a:t>
            </a:r>
          </a:p>
          <a:p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shapiro_test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(residuals(model))</a:t>
            </a:r>
          </a:p>
        </p:txBody>
      </p:sp>
    </p:spTree>
    <p:extLst>
      <p:ext uri="{BB962C8B-B14F-4D97-AF65-F5344CB8AC3E}">
        <p14:creationId xmlns:p14="http://schemas.microsoft.com/office/powerpoint/2010/main" val="1502538245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DDCA4AA-7CF0-450B-9179-543422B18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069" y="2895512"/>
            <a:ext cx="2545465" cy="2031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344" y="1340768"/>
            <a:ext cx="1281742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 the first step of the ANOVA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ourier New" panose="02070309020205020404" pitchFamily="49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 the second step (</a:t>
            </a:r>
            <a:r>
              <a:rPr kumimoji="0" lang="en-GB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post-hoc tests)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847851" y="188641"/>
            <a:ext cx="8569325" cy="7778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Two-way Analysis of variance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Let’s do 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3352" y="1916832"/>
            <a:ext cx="9954969" cy="830997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data %&gt;%</a:t>
            </a:r>
          </a:p>
          <a:p>
            <a:pPr lvl="0"/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anova_test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lang="en-GB" sz="2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 ~ factor1 + factor2 + factor1*factor2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3352" y="3691423"/>
            <a:ext cx="6083717" cy="830997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data %&gt;%</a:t>
            </a:r>
          </a:p>
          <a:p>
            <a:pPr lvl="0"/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tukey_hsd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lang="en-GB" sz="2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 ~ factor1*factor2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ED0C40-5DFF-47A9-85BE-809D83562F19}"/>
              </a:ext>
            </a:extLst>
          </p:cNvPr>
          <p:cNvSpPr txBox="1"/>
          <p:nvPr/>
        </p:nvSpPr>
        <p:spPr>
          <a:xfrm>
            <a:off x="191344" y="4926837"/>
            <a:ext cx="72234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 post-hoc tests by fertiliser and density</a:t>
            </a: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70C0"/>
                </a:solidFill>
                <a:latin typeface="+mn-lt"/>
                <a:cs typeface="Courier New" panose="02070309020205020404" pitchFamily="49" charset="0"/>
              </a:rPr>
              <a:t>Extra task</a:t>
            </a:r>
            <a:r>
              <a:rPr lang="en-GB" sz="2800" dirty="0">
                <a:latin typeface="+mn-lt"/>
                <a:cs typeface="Courier New" panose="02070309020205020404" pitchFamily="49" charset="0"/>
              </a:rPr>
              <a:t>: plot the stats results on the graphs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82260C-226B-4568-A600-45C860EBA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2683" y="2877387"/>
            <a:ext cx="2427824" cy="1937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2914971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1472" y="1443531"/>
            <a:ext cx="9879628" cy="707886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crop %&gt;%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0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anova_test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0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yield ~ density + fertilizer + density*fertilizer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981200" y="188641"/>
            <a:ext cx="8229600" cy="5619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4000" b="1" dirty="0">
                <a:solidFill>
                  <a:srgbClr val="9A1865"/>
                </a:solidFill>
                <a:latin typeface="+mn-lt"/>
                <a:cs typeface="Arial" panose="020B0604020202020204" pitchFamily="34" charset="0"/>
              </a:rPr>
              <a:t>Two-way Analysis of Variance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sz="36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Omnibus test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D94F5-ABE1-46A5-B8A5-9FA8AF02F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97" y="2259588"/>
            <a:ext cx="4662431" cy="100562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95495" y="3049414"/>
            <a:ext cx="3512273" cy="25295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DABD20-610F-49F1-9924-142F48D51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700" y="3540617"/>
            <a:ext cx="3920645" cy="31287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F03A52-ED10-46F9-961B-CD1C2C50E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455" y="3540617"/>
            <a:ext cx="3920645" cy="312874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2C5D61D-2272-E68C-EC18-8968250DC4C0}"/>
              </a:ext>
            </a:extLst>
          </p:cNvPr>
          <p:cNvCxnSpPr>
            <a:cxnSpLocks/>
            <a:stCxn id="3" idx="2"/>
            <a:endCxn id="7" idx="1"/>
          </p:cNvCxnSpPr>
          <p:nvPr/>
        </p:nvCxnSpPr>
        <p:spPr>
          <a:xfrm>
            <a:off x="5131286" y="2151417"/>
            <a:ext cx="2595931" cy="76975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C005652-0700-B996-522C-A829D781598E}"/>
              </a:ext>
            </a:extLst>
          </p:cNvPr>
          <p:cNvSpPr txBox="1"/>
          <p:nvPr/>
        </p:nvSpPr>
        <p:spPr>
          <a:xfrm>
            <a:off x="7727217" y="2413337"/>
            <a:ext cx="3239233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Gives same results as </a:t>
            </a:r>
            <a:r>
              <a:rPr lang="en-GB" sz="20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density*fertilizer </a:t>
            </a:r>
            <a:r>
              <a:rPr lang="en-GB" sz="2000" dirty="0"/>
              <a:t>but explicitly specifies</a:t>
            </a:r>
          </a:p>
        </p:txBody>
      </p:sp>
    </p:spTree>
    <p:extLst>
      <p:ext uri="{BB962C8B-B14F-4D97-AF65-F5344CB8AC3E}">
        <p14:creationId xmlns:p14="http://schemas.microsoft.com/office/powerpoint/2010/main" val="339028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E10D09-5062-4934-93CC-0714BEDC9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60" y="2454125"/>
            <a:ext cx="9193340" cy="39316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288" y="1606348"/>
            <a:ext cx="4751622" cy="584775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crop %&gt;% </a:t>
            </a:r>
          </a:p>
          <a:p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tukey_hsd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(yield ~ fertilizer*density)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981200" y="188641"/>
            <a:ext cx="8229600" cy="5619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4000" b="1" dirty="0">
                <a:solidFill>
                  <a:srgbClr val="9A1865"/>
                </a:solidFill>
                <a:latin typeface="+mn-lt"/>
                <a:cs typeface="Arial" panose="020B0604020202020204" pitchFamily="34" charset="0"/>
              </a:rPr>
              <a:t>Two-way Analysis of Variance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sz="36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Post-hoc tests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25742814-3D67-45AF-B59C-91DD66E07CE0}"/>
              </a:ext>
            </a:extLst>
          </p:cNvPr>
          <p:cNvSpPr/>
          <p:nvPr/>
        </p:nvSpPr>
        <p:spPr>
          <a:xfrm>
            <a:off x="866997" y="3564904"/>
            <a:ext cx="8810625" cy="2820892"/>
          </a:xfrm>
          <a:prstGeom prst="roundRect">
            <a:avLst/>
          </a:prstGeom>
          <a:solidFill>
            <a:srgbClr val="B2B2B2">
              <a:alpha val="20000"/>
            </a:srgb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9EAA5C-3832-D4B7-0D87-DBD4AD4C9D75}"/>
              </a:ext>
            </a:extLst>
          </p:cNvPr>
          <p:cNvSpPr txBox="1"/>
          <p:nvPr/>
        </p:nvSpPr>
        <p:spPr>
          <a:xfrm>
            <a:off x="6697981" y="1544793"/>
            <a:ext cx="3901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Gives all comparisons, can be too much: overcorrecting!</a:t>
            </a:r>
          </a:p>
        </p:txBody>
      </p:sp>
    </p:spTree>
    <p:extLst>
      <p:ext uri="{BB962C8B-B14F-4D97-AF65-F5344CB8AC3E}">
        <p14:creationId xmlns:p14="http://schemas.microsoft.com/office/powerpoint/2010/main" val="248621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6759" y="2637990"/>
            <a:ext cx="4934364" cy="1077218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crop %&gt;%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group_by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(density)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emmeans_test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(yield ~ fertilizer,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p.adjust.method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bonferroni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981200" y="188641"/>
            <a:ext cx="8229600" cy="5619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4000" b="1" dirty="0">
                <a:solidFill>
                  <a:srgbClr val="9A1865"/>
                </a:solidFill>
                <a:latin typeface="+mn-lt"/>
                <a:cs typeface="Arial" panose="020B0604020202020204" pitchFamily="34" charset="0"/>
              </a:rPr>
              <a:t>Two-way Analysis of Variance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sz="36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Post-hoc tests by density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38A85E-B056-4A22-A7CC-0AE63A265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755" y="2612972"/>
            <a:ext cx="4100794" cy="3272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18BFF8-5F78-35C1-C505-64EC0AD6F1CA}"/>
              </a:ext>
            </a:extLst>
          </p:cNvPr>
          <p:cNvSpPr txBox="1"/>
          <p:nvPr/>
        </p:nvSpPr>
        <p:spPr>
          <a:xfrm>
            <a:off x="557655" y="1703864"/>
            <a:ext cx="5173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More specific – fewer unnecessary comparisons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FC65C3-AA1C-0BB5-0D4F-4C846093B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63" y="4249224"/>
            <a:ext cx="6793077" cy="142387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67350" y="4343177"/>
            <a:ext cx="1660790" cy="14238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9248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2FAAB039-4C25-4FF3-BED8-E4E522F01A7A}"/>
              </a:ext>
            </a:extLst>
          </p:cNvPr>
          <p:cNvSpPr txBox="1">
            <a:spLocks noChangeArrowheads="1"/>
          </p:cNvSpPr>
          <p:nvPr/>
        </p:nvSpPr>
        <p:spPr>
          <a:xfrm>
            <a:off x="1072060" y="225858"/>
            <a:ext cx="10047879" cy="7307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lang="en-GB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Design</a:t>
            </a:r>
          </a:p>
          <a:p>
            <a:pPr lvl="0" eaLnBrk="1" hangingPunct="1">
              <a:defRPr/>
            </a:pPr>
            <a:r>
              <a:rPr lang="en-GB" sz="40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analysis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818" y="1935961"/>
            <a:ext cx="6923443" cy="45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28107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FE9388-C30E-790A-CA80-6D24511C2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009" y="1485974"/>
            <a:ext cx="4566851" cy="367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336" y="2035254"/>
            <a:ext cx="5304657" cy="1569660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crop %&gt;%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group_by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(density)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emmeans_test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(yield ~ fertilizer,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p.adjust.method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bonferroni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add_xy_position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 = “fertilizer") 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ungroup()-&gt;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results.density</a:t>
            </a:r>
            <a:endParaRPr lang="en-GB" sz="1600" b="1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C5B31B3-98EE-4AB6-8392-E63FBCFEC604}"/>
              </a:ext>
            </a:extLst>
          </p:cNvPr>
          <p:cNvSpPr txBox="1">
            <a:spLocks noChangeArrowheads="1"/>
          </p:cNvSpPr>
          <p:nvPr/>
        </p:nvSpPr>
        <p:spPr>
          <a:xfrm>
            <a:off x="767408" y="188641"/>
            <a:ext cx="10657184" cy="5619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4000" b="1" dirty="0">
                <a:solidFill>
                  <a:srgbClr val="9A1865"/>
                </a:solidFill>
                <a:latin typeface="+mn-lt"/>
                <a:cs typeface="Arial" panose="020B0604020202020204" pitchFamily="34" charset="0"/>
              </a:rPr>
              <a:t>Two-way Analysis of Variance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sz="36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Post-hoc tests by density level: </a:t>
            </a:r>
            <a:r>
              <a:rPr lang="en-GB" sz="3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with p-values on graph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1131DF-DE79-41D2-BDC6-61834E9CB3A8}"/>
              </a:ext>
            </a:extLst>
          </p:cNvPr>
          <p:cNvSpPr txBox="1"/>
          <p:nvPr/>
        </p:nvSpPr>
        <p:spPr>
          <a:xfrm>
            <a:off x="119336" y="4679265"/>
            <a:ext cx="119533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crop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x=fertilizer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y=yield))+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(linewidth=1,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(fill = fertilizer, alpha=0.5),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FALSE, 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outlier.shape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NA)+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width=0.2, size=5, alpha=0.5,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FALSE)+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facet_grid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(cols=vars(density))+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scale_fill_brewer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(palette="Dark2")+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stat_pvalue_manual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results.density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label = "p = {round(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p.adj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digits=4)}")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398435-0E6A-4665-BD11-B631FD1B7BEB}"/>
              </a:ext>
            </a:extLst>
          </p:cNvPr>
          <p:cNvSpPr txBox="1"/>
          <p:nvPr/>
        </p:nvSpPr>
        <p:spPr>
          <a:xfrm>
            <a:off x="9467464" y="5898703"/>
            <a:ext cx="2605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# </a:t>
            </a:r>
            <a:r>
              <a:rPr lang="en-GB" sz="2400" kern="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ggpubr</a:t>
            </a:r>
            <a:r>
              <a:rPr lang="en-GB" sz="2400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package #</a:t>
            </a:r>
          </a:p>
        </p:txBody>
      </p:sp>
    </p:spTree>
    <p:extLst>
      <p:ext uri="{BB962C8B-B14F-4D97-AF65-F5344CB8AC3E}">
        <p14:creationId xmlns:p14="http://schemas.microsoft.com/office/powerpoint/2010/main" val="1735572829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336" y="1415679"/>
            <a:ext cx="7960834" cy="830997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crop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group_by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(fertilizer)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emmeans_test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(yield ~ density,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p.adjust.method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bonferroni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  <a:endParaRPr lang="en-GB" sz="16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981200" y="188641"/>
            <a:ext cx="8229600" cy="5619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4000" b="1" dirty="0">
                <a:solidFill>
                  <a:srgbClr val="9A1865"/>
                </a:solidFill>
                <a:latin typeface="+mn-lt"/>
                <a:cs typeface="Arial" panose="020B0604020202020204" pitchFamily="34" charset="0"/>
              </a:rPr>
              <a:t>Two-way Analysis of Variance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sz="36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Post-hoc tests by fertilizer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2960FB-704C-45C8-B5A2-41F09A0BF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78" y="2494948"/>
            <a:ext cx="6821133" cy="83358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03146" y="2449352"/>
            <a:ext cx="1047565" cy="97964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34794F-48D8-44CF-8EC9-EBCDF3E47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733" y="3540617"/>
            <a:ext cx="3920645" cy="312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04961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336" y="1412776"/>
            <a:ext cx="8331127" cy="1323439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crop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group_by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(fertilizer)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emmeans_test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(yield ~ density,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p.adjust.method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bonferroni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add_xy_position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 = "density") 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ungroup()-&gt;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results.fertilizer</a:t>
            </a:r>
            <a:endParaRPr lang="en-GB" sz="1600" b="1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C5B31B3-98EE-4AB6-8392-E63FBCFEC604}"/>
              </a:ext>
            </a:extLst>
          </p:cNvPr>
          <p:cNvSpPr txBox="1">
            <a:spLocks noChangeArrowheads="1"/>
          </p:cNvSpPr>
          <p:nvPr/>
        </p:nvSpPr>
        <p:spPr>
          <a:xfrm>
            <a:off x="1163452" y="188641"/>
            <a:ext cx="9865096" cy="5619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4000" b="1" dirty="0">
                <a:solidFill>
                  <a:srgbClr val="9A1865"/>
                </a:solidFill>
                <a:latin typeface="+mn-lt"/>
                <a:cs typeface="Arial" panose="020B0604020202020204" pitchFamily="34" charset="0"/>
              </a:rPr>
              <a:t>Two-way Analysis of Variance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sz="36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Post-hoc tests by fertilizer </a:t>
            </a:r>
            <a:r>
              <a:rPr lang="en-GB" sz="3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with p-values on graph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1131DF-DE79-41D2-BDC6-61834E9CB3A8}"/>
              </a:ext>
            </a:extLst>
          </p:cNvPr>
          <p:cNvSpPr txBox="1"/>
          <p:nvPr/>
        </p:nvSpPr>
        <p:spPr>
          <a:xfrm>
            <a:off x="55716" y="4941168"/>
            <a:ext cx="120805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crop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x=density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y=yield))+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geom_boxplot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FALSE,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outlier.shape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NA,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(fill=density))+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width=0.1, size=5, alpha=0.5,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show.legend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FALSE)+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facet_grid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(cols=vars(fertilizer))+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scale_fill_brewer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(palette="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PuOr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stat_pvalue_manual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results.fertilizer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label = "p = {round(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p.adj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digits=4)}")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666114-3105-4030-94BF-8056B68EB7CD}"/>
              </a:ext>
            </a:extLst>
          </p:cNvPr>
          <p:cNvSpPr txBox="1"/>
          <p:nvPr/>
        </p:nvSpPr>
        <p:spPr>
          <a:xfrm>
            <a:off x="9440831" y="5881054"/>
            <a:ext cx="2605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# </a:t>
            </a:r>
            <a:r>
              <a:rPr lang="en-GB" sz="2400" kern="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ggpubr</a:t>
            </a:r>
            <a:r>
              <a:rPr lang="en-GB" sz="2400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package #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31C2C5-E541-462F-9A4D-4B8BA751D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9550" y="2196188"/>
            <a:ext cx="4174585" cy="328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97593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050DBA-A33C-0456-5798-822019FDE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397" y="3165332"/>
            <a:ext cx="4455029" cy="3585600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783633" y="2514382"/>
            <a:ext cx="18473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981200" y="188641"/>
            <a:ext cx="8229600" cy="5619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4000" b="1" dirty="0">
                <a:solidFill>
                  <a:srgbClr val="9A1865"/>
                </a:solidFill>
                <a:latin typeface="+mn-lt"/>
                <a:cs typeface="Arial" panose="020B0604020202020204" pitchFamily="34" charset="0"/>
              </a:rPr>
              <a:t>Two-way Analysis of Variance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7271" y="1867437"/>
            <a:ext cx="4871847" cy="1200329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crop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group_by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(fertilizer, density)%&gt;%</a:t>
            </a:r>
            <a:endParaRPr lang="en-GB" sz="18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summarise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(mean=mean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(yield))</a:t>
            </a:r>
            <a:endParaRPr lang="en-GB" sz="18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-&gt;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crop.summary</a:t>
            </a:r>
            <a:endParaRPr lang="en-GB" sz="18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8955" y="1149857"/>
            <a:ext cx="6668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Now a quick way to have a look at the interaction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466" y="3714711"/>
            <a:ext cx="60324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crop.summary</a:t>
            </a:r>
            <a:r>
              <a:rPr lang="en-GB" sz="20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%&gt;%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(x=fertilizer, y= mean, 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colour=density, group=density))+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geom_line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(size = 1)+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geom_point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(size = 3)</a:t>
            </a:r>
          </a:p>
          <a:p>
            <a:endParaRPr lang="fr-FR" sz="2000" dirty="0">
              <a:solidFill>
                <a:srgbClr val="57257D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DF822A-AC6C-4B52-8C12-67ED64A26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685" y="1504370"/>
            <a:ext cx="2268150" cy="144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37807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368" y="2385713"/>
            <a:ext cx="11377264" cy="208657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Analysis of Quantitative data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 &amp; linear regression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Hayley Carr &amp; Anne Segonds-Pichon</a:t>
            </a:r>
            <a:b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v2025-02</a:t>
            </a:r>
          </a:p>
        </p:txBody>
      </p:sp>
      <p:pic>
        <p:nvPicPr>
          <p:cNvPr id="4" name="Picture 3" descr="M:\Work\bioinformatics_logo_small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5805264"/>
            <a:ext cx="2383790" cy="84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5" y="49879"/>
            <a:ext cx="2300276" cy="230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48428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7348" y="1889829"/>
            <a:ext cx="11737304" cy="307834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Association between 2 continuous variables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One variable X and One variable Y</a:t>
            </a:r>
            <a:b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Linear relationship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Correlation and Regression</a:t>
            </a:r>
          </a:p>
        </p:txBody>
      </p:sp>
    </p:spTree>
    <p:extLst>
      <p:ext uri="{BB962C8B-B14F-4D97-AF65-F5344CB8AC3E}">
        <p14:creationId xmlns:p14="http://schemas.microsoft.com/office/powerpoint/2010/main" val="4050849151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443466" y="736823"/>
            <a:ext cx="1011703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defRPr/>
            </a:pPr>
            <a:endParaRPr lang="en-GB" sz="28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defRPr/>
            </a:pPr>
            <a:endParaRPr lang="en-GB" sz="28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defRPr/>
            </a:pPr>
            <a:endParaRPr lang="en-GB" sz="28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>
              <a:defRPr/>
            </a:pPr>
            <a:endParaRPr lang="en-GB" sz="12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>
              <a:defRPr/>
            </a:pPr>
            <a:endParaRPr lang="en-GB" sz="12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32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en-GB" sz="160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00438" y="227987"/>
            <a:ext cx="4587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9A1865"/>
                </a:solidFill>
                <a:latin typeface="+mn-lt"/>
                <a:cs typeface="Arial" panose="020B0604020202020204" pitchFamily="34" charset="0"/>
              </a:rPr>
              <a:t>Signal-to-noise ratio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66" y="1444709"/>
            <a:ext cx="2668005" cy="21770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72" y="3958750"/>
            <a:ext cx="2668005" cy="1505029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2938242" y="2730676"/>
            <a:ext cx="729673" cy="501181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2813196" y="4023042"/>
            <a:ext cx="937846" cy="611407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3E754FB-2BB4-477C-993F-E203E680C93F}"/>
              </a:ext>
            </a:extLst>
          </p:cNvPr>
          <p:cNvGrpSpPr/>
          <p:nvPr/>
        </p:nvGrpSpPr>
        <p:grpSpPr>
          <a:xfrm>
            <a:off x="6988882" y="2496572"/>
            <a:ext cx="4540412" cy="1075251"/>
            <a:chOff x="8855019" y="3346528"/>
            <a:chExt cx="4540412" cy="107525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3EA402A-C2E9-4BEB-B211-35597FE71C0B}"/>
                </a:ext>
              </a:extLst>
            </p:cNvPr>
            <p:cNvGrpSpPr/>
            <p:nvPr/>
          </p:nvGrpSpPr>
          <p:grpSpPr>
            <a:xfrm>
              <a:off x="8855019" y="3346528"/>
              <a:ext cx="1260001" cy="1075251"/>
              <a:chOff x="10452534" y="2583463"/>
              <a:chExt cx="1260001" cy="1075251"/>
            </a:xfrm>
          </p:grpSpPr>
          <p:sp>
            <p:nvSpPr>
              <p:cNvPr id="17" name="Rounded Rectangle 10">
                <a:extLst>
                  <a:ext uri="{FF2B5EF4-FFF2-40B4-BE49-F238E27FC236}">
                    <a16:creationId xmlns:a16="http://schemas.microsoft.com/office/drawing/2014/main" id="{A7780524-5142-4B11-80D6-65CF3E22DC9A}"/>
                  </a:ext>
                </a:extLst>
              </p:cNvPr>
              <p:cNvSpPr/>
              <p:nvPr/>
            </p:nvSpPr>
            <p:spPr>
              <a:xfrm>
                <a:off x="10452534" y="2583463"/>
                <a:ext cx="1260000" cy="59832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solidFill>
                      <a:srgbClr val="002060"/>
                    </a:solidFill>
                  </a:rPr>
                  <a:t>Signal</a:t>
                </a:r>
              </a:p>
            </p:txBody>
          </p:sp>
          <p:sp>
            <p:nvSpPr>
              <p:cNvPr id="19" name="Rounded Rectangle 11">
                <a:extLst>
                  <a:ext uri="{FF2B5EF4-FFF2-40B4-BE49-F238E27FC236}">
                    <a16:creationId xmlns:a16="http://schemas.microsoft.com/office/drawing/2014/main" id="{CF2EEA28-24C9-447F-B8E1-BD43C2D6C38D}"/>
                  </a:ext>
                </a:extLst>
              </p:cNvPr>
              <p:cNvSpPr/>
              <p:nvPr/>
            </p:nvSpPr>
            <p:spPr>
              <a:xfrm>
                <a:off x="10452535" y="3181792"/>
                <a:ext cx="1260000" cy="47692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dirty="0">
                    <a:solidFill>
                      <a:srgbClr val="C00000"/>
                    </a:solidFill>
                  </a:rPr>
                  <a:t>Noise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F85A913-5F05-4164-9B5A-FBC0E0A962E8}"/>
                  </a:ext>
                </a:extLst>
              </p:cNvPr>
              <p:cNvCxnSpPr/>
              <p:nvPr/>
            </p:nvCxnSpPr>
            <p:spPr>
              <a:xfrm>
                <a:off x="10452534" y="3159535"/>
                <a:ext cx="126000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B4F2CB-D151-42E5-939D-6884F04C40F7}"/>
                </a:ext>
              </a:extLst>
            </p:cNvPr>
            <p:cNvSpPr txBox="1"/>
            <p:nvPr/>
          </p:nvSpPr>
          <p:spPr>
            <a:xfrm>
              <a:off x="10151017" y="3698072"/>
              <a:ext cx="32444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= </a:t>
              </a:r>
              <a:r>
                <a:rPr lang="en-GB" sz="2400" b="1" dirty="0">
                  <a:solidFill>
                    <a:srgbClr val="0070C0"/>
                  </a:solidFill>
                </a:rPr>
                <a:t>statistical significance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3A32D50-03EF-433D-8294-BD0F756D72BD}"/>
              </a:ext>
            </a:extLst>
          </p:cNvPr>
          <p:cNvGrpSpPr/>
          <p:nvPr/>
        </p:nvGrpSpPr>
        <p:grpSpPr>
          <a:xfrm>
            <a:off x="6863034" y="3661325"/>
            <a:ext cx="5127925" cy="1157329"/>
            <a:chOff x="8729171" y="4914616"/>
            <a:chExt cx="5127925" cy="11573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C761206-A71C-4AA2-89DD-EFF75DDCB8FD}"/>
                </a:ext>
              </a:extLst>
            </p:cNvPr>
            <p:cNvGrpSpPr/>
            <p:nvPr/>
          </p:nvGrpSpPr>
          <p:grpSpPr>
            <a:xfrm>
              <a:off x="8729171" y="4914616"/>
              <a:ext cx="1421845" cy="1157329"/>
              <a:chOff x="10371611" y="2588076"/>
              <a:chExt cx="1421845" cy="1157329"/>
            </a:xfrm>
          </p:grpSpPr>
          <p:sp>
            <p:nvSpPr>
              <p:cNvPr id="23" name="Rounded Rectangle 10">
                <a:extLst>
                  <a:ext uri="{FF2B5EF4-FFF2-40B4-BE49-F238E27FC236}">
                    <a16:creationId xmlns:a16="http://schemas.microsoft.com/office/drawing/2014/main" id="{68983040-1753-4861-9A01-9DEBE9ABE46E}"/>
                  </a:ext>
                </a:extLst>
              </p:cNvPr>
              <p:cNvSpPr/>
              <p:nvPr/>
            </p:nvSpPr>
            <p:spPr>
              <a:xfrm>
                <a:off x="10452534" y="2588076"/>
                <a:ext cx="1260000" cy="59832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solidFill>
                      <a:srgbClr val="002060"/>
                    </a:solidFill>
                  </a:rPr>
                  <a:t>Signal</a:t>
                </a:r>
                <a:endParaRPr lang="en-GB" sz="28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5" name="Rounded Rectangle 11">
                <a:extLst>
                  <a:ext uri="{FF2B5EF4-FFF2-40B4-BE49-F238E27FC236}">
                    <a16:creationId xmlns:a16="http://schemas.microsoft.com/office/drawing/2014/main" id="{7AE1E796-4447-4ABF-92D7-A5C6D2FE88EB}"/>
                  </a:ext>
                </a:extLst>
              </p:cNvPr>
              <p:cNvSpPr/>
              <p:nvPr/>
            </p:nvSpPr>
            <p:spPr>
              <a:xfrm>
                <a:off x="10371611" y="3197649"/>
                <a:ext cx="1421845" cy="54775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4000" dirty="0">
                    <a:solidFill>
                      <a:srgbClr val="C00000"/>
                    </a:solidFill>
                  </a:rPr>
                  <a:t>Noise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8FC0456-4D01-4168-AD45-6A500CECE40B}"/>
                  </a:ext>
                </a:extLst>
              </p:cNvPr>
              <p:cNvCxnSpPr/>
              <p:nvPr/>
            </p:nvCxnSpPr>
            <p:spPr>
              <a:xfrm>
                <a:off x="10452534" y="3159535"/>
                <a:ext cx="126000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29F18A-BF9B-4323-B965-0B7A2A1EAA51}"/>
                </a:ext>
              </a:extLst>
            </p:cNvPr>
            <p:cNvSpPr txBox="1"/>
            <p:nvPr/>
          </p:nvSpPr>
          <p:spPr>
            <a:xfrm>
              <a:off x="10151017" y="5255242"/>
              <a:ext cx="37060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=  </a:t>
              </a:r>
              <a:r>
                <a:rPr lang="en-GB" sz="2400" b="1" dirty="0">
                  <a:solidFill>
                    <a:srgbClr val="0070C0"/>
                  </a:solidFill>
                </a:rPr>
                <a:t>no</a:t>
              </a:r>
              <a:r>
                <a:rPr lang="en-GB" sz="2400" dirty="0"/>
                <a:t> </a:t>
              </a:r>
              <a:r>
                <a:rPr lang="en-GB" sz="2400" b="1" dirty="0">
                  <a:solidFill>
                    <a:srgbClr val="0070C0"/>
                  </a:solidFill>
                </a:rPr>
                <a:t>statistical significance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48A141-B5B5-4866-A809-18BCC1D49389}"/>
              </a:ext>
            </a:extLst>
          </p:cNvPr>
          <p:cNvGrpSpPr/>
          <p:nvPr/>
        </p:nvGrpSpPr>
        <p:grpSpPr>
          <a:xfrm>
            <a:off x="3094054" y="3153467"/>
            <a:ext cx="3541960" cy="981180"/>
            <a:chOff x="8083229" y="1620853"/>
            <a:chExt cx="1531227" cy="981180"/>
          </a:xfrm>
        </p:grpSpPr>
        <p:sp>
          <p:nvSpPr>
            <p:cNvPr id="29" name="Rounded Rectangle 10">
              <a:extLst>
                <a:ext uri="{FF2B5EF4-FFF2-40B4-BE49-F238E27FC236}">
                  <a16:creationId xmlns:a16="http://schemas.microsoft.com/office/drawing/2014/main" id="{6D96B618-F969-4BAD-9050-4DDD7C7751ED}"/>
                </a:ext>
              </a:extLst>
            </p:cNvPr>
            <p:cNvSpPr/>
            <p:nvPr/>
          </p:nvSpPr>
          <p:spPr>
            <a:xfrm>
              <a:off x="8083229" y="1620853"/>
              <a:ext cx="1531227" cy="4183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</a:rPr>
                <a:t>Difference (signal)</a:t>
              </a:r>
            </a:p>
          </p:txBody>
        </p:sp>
        <p:sp>
          <p:nvSpPr>
            <p:cNvPr id="30" name="Rounded Rectangle 11">
              <a:extLst>
                <a:ext uri="{FF2B5EF4-FFF2-40B4-BE49-F238E27FC236}">
                  <a16:creationId xmlns:a16="http://schemas.microsoft.com/office/drawing/2014/main" id="{6F4B18D5-6580-4F9E-8D2B-D52B43DE50B4}"/>
                </a:ext>
              </a:extLst>
            </p:cNvPr>
            <p:cNvSpPr/>
            <p:nvPr/>
          </p:nvSpPr>
          <p:spPr>
            <a:xfrm>
              <a:off x="8083229" y="2054281"/>
              <a:ext cx="1531227" cy="5477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rgbClr val="C00000"/>
                  </a:solidFill>
                </a:rPr>
                <a:t>Variation (noise)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D367D96-05C7-40B9-A95A-D98DA338A652}"/>
                </a:ext>
              </a:extLst>
            </p:cNvPr>
            <p:cNvCxnSpPr>
              <a:cxnSpLocks/>
            </p:cNvCxnSpPr>
            <p:nvPr/>
          </p:nvCxnSpPr>
          <p:spPr>
            <a:xfrm>
              <a:off x="8275864" y="2039209"/>
              <a:ext cx="1145958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6121312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6473" y="227987"/>
            <a:ext cx="8019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Signal-to-noise ratio and Correlation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5249" y="2138634"/>
            <a:ext cx="10641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For correlation, signal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similarity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behaviour between variable x and variable y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795246" y="5016487"/>
            <a:ext cx="195055" cy="55155"/>
            <a:chOff x="1917393" y="3448675"/>
            <a:chExt cx="207010" cy="58536"/>
          </a:xfrm>
        </p:grpSpPr>
        <p:sp>
          <p:nvSpPr>
            <p:cNvPr id="46" name="object 25"/>
            <p:cNvSpPr/>
            <p:nvPr/>
          </p:nvSpPr>
          <p:spPr>
            <a:xfrm>
              <a:off x="1917393" y="3507211"/>
              <a:ext cx="207010" cy="0"/>
            </a:xfrm>
            <a:custGeom>
              <a:avLst/>
              <a:gdLst/>
              <a:ahLst/>
              <a:cxnLst/>
              <a:rect l="l" t="t" r="r" b="b"/>
              <a:pathLst>
                <a:path w="207010">
                  <a:moveTo>
                    <a:pt x="0" y="0"/>
                  </a:moveTo>
                  <a:lnTo>
                    <a:pt x="206420" y="0"/>
                  </a:lnTo>
                </a:path>
              </a:pathLst>
            </a:custGeom>
            <a:ln w="2976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9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bject 26"/>
            <p:cNvSpPr/>
            <p:nvPr/>
          </p:nvSpPr>
          <p:spPr>
            <a:xfrm>
              <a:off x="1917393" y="3448675"/>
              <a:ext cx="207010" cy="0"/>
            </a:xfrm>
            <a:custGeom>
              <a:avLst/>
              <a:gdLst/>
              <a:ahLst/>
              <a:cxnLst/>
              <a:rect l="l" t="t" r="r" b="b"/>
              <a:pathLst>
                <a:path w="207010">
                  <a:moveTo>
                    <a:pt x="0" y="0"/>
                  </a:moveTo>
                  <a:lnTo>
                    <a:pt x="206420" y="0"/>
                  </a:lnTo>
                </a:path>
              </a:pathLst>
            </a:custGeom>
            <a:ln w="297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9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object 25"/>
          <p:cNvSpPr/>
          <p:nvPr/>
        </p:nvSpPr>
        <p:spPr>
          <a:xfrm>
            <a:off x="2893768" y="5081480"/>
            <a:ext cx="195055" cy="0"/>
          </a:xfrm>
          <a:custGeom>
            <a:avLst/>
            <a:gdLst/>
            <a:ahLst/>
            <a:cxnLst/>
            <a:rect l="l" t="t" r="r" b="b"/>
            <a:pathLst>
              <a:path w="207010">
                <a:moveTo>
                  <a:pt x="0" y="0"/>
                </a:moveTo>
                <a:lnTo>
                  <a:pt x="206420" y="0"/>
                </a:lnTo>
              </a:path>
            </a:pathLst>
          </a:custGeom>
          <a:ln w="297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bject 26"/>
          <p:cNvSpPr/>
          <p:nvPr/>
        </p:nvSpPr>
        <p:spPr>
          <a:xfrm>
            <a:off x="2893768" y="5026324"/>
            <a:ext cx="195055" cy="0"/>
          </a:xfrm>
          <a:custGeom>
            <a:avLst/>
            <a:gdLst/>
            <a:ahLst/>
            <a:cxnLst/>
            <a:rect l="l" t="t" r="r" b="b"/>
            <a:pathLst>
              <a:path w="207010">
                <a:moveTo>
                  <a:pt x="0" y="0"/>
                </a:moveTo>
                <a:lnTo>
                  <a:pt x="206420" y="0"/>
                </a:lnTo>
              </a:path>
            </a:pathLst>
          </a:custGeom>
          <a:ln w="297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5113957" y="4539070"/>
            <a:ext cx="1192379" cy="446898"/>
          </a:xfrm>
          <a:prstGeom prst="roundRect">
            <a:avLst/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0470" y="4057647"/>
            <a:ext cx="1591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Covariance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>
            <a:cxnSpLocks/>
            <a:stCxn id="9" idx="1"/>
          </p:cNvCxnSpPr>
          <p:nvPr/>
        </p:nvCxnSpPr>
        <p:spPr>
          <a:xfrm flipH="1">
            <a:off x="6309362" y="4288480"/>
            <a:ext cx="1241108" cy="47686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ounded Rectangle 76"/>
          <p:cNvSpPr/>
          <p:nvPr/>
        </p:nvSpPr>
        <p:spPr>
          <a:xfrm>
            <a:off x="5062084" y="5104637"/>
            <a:ext cx="1341909" cy="474996"/>
          </a:xfrm>
          <a:prstGeom prst="roundRect">
            <a:avLst/>
          </a:prstGeom>
          <a:solidFill>
            <a:srgbClr val="CC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072622" y="4499544"/>
                <a:ext cx="1065132" cy="10768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fr-FR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n-GB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</m:t>
                          </m:r>
                          <m:sSub>
                            <m:sSubPr>
                              <m:ctrlPr>
                                <a:rPr kumimoji="0" lang="fr-FR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fr-FR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GB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kumimoji="0" lang="en-GB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</m:t>
                          </m:r>
                          <m:sSub>
                            <m:sSubPr>
                              <m:ctrlPr>
                                <a:rPr kumimoji="0" lang="fr-FR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e>
                            <m:sub>
                              <m:r>
                                <a:rPr kumimoji="0" lang="fr-FR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kumimoji="0" lang="en-GB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</m:t>
                          </m:r>
                          <m:sSub>
                            <m:sSubPr>
                              <m:ctrlPr>
                                <a:rPr kumimoji="0" lang="fr-FR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e>
                            <m:sub>
                              <m:r>
                                <a:rPr kumimoji="0" lang="en-GB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fr-F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622" y="4499544"/>
                <a:ext cx="1065132" cy="1076833"/>
              </a:xfrm>
              <a:prstGeom prst="rect">
                <a:avLst/>
              </a:prstGeom>
              <a:blipFill>
                <a:blip r:embed="rId3"/>
                <a:stretch>
                  <a:fillRect r="-25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/>
          <p:cNvSpPr txBox="1"/>
          <p:nvPr/>
        </p:nvSpPr>
        <p:spPr>
          <a:xfrm>
            <a:off x="7547335" y="5411237"/>
            <a:ext cx="2640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Deviation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>
            <a:cxnSpLocks/>
            <a:stCxn id="50" idx="1"/>
          </p:cNvCxnSpPr>
          <p:nvPr/>
        </p:nvCxnSpPr>
        <p:spPr>
          <a:xfrm flipH="1" flipV="1">
            <a:off x="6403993" y="5328236"/>
            <a:ext cx="1143342" cy="31383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473947" y="4748292"/>
            <a:ext cx="3305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80848" y="2847698"/>
            <a:ext cx="4333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Coefficient of correlation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08D6E8E-F700-4F8B-B678-A5ADA2D2BE2C}"/>
              </a:ext>
            </a:extLst>
          </p:cNvPr>
          <p:cNvGrpSpPr/>
          <p:nvPr/>
        </p:nvGrpSpPr>
        <p:grpSpPr>
          <a:xfrm>
            <a:off x="4325020" y="1081724"/>
            <a:ext cx="3541960" cy="981180"/>
            <a:chOff x="8083229" y="1620853"/>
            <a:chExt cx="1531227" cy="981180"/>
          </a:xfrm>
        </p:grpSpPr>
        <p:sp>
          <p:nvSpPr>
            <p:cNvPr id="39" name="Rounded Rectangle 10">
              <a:extLst>
                <a:ext uri="{FF2B5EF4-FFF2-40B4-BE49-F238E27FC236}">
                  <a16:creationId xmlns:a16="http://schemas.microsoft.com/office/drawing/2014/main" id="{190098AF-DF72-48DA-B3C2-891E99BB8E34}"/>
                </a:ext>
              </a:extLst>
            </p:cNvPr>
            <p:cNvSpPr/>
            <p:nvPr/>
          </p:nvSpPr>
          <p:spPr>
            <a:xfrm>
              <a:off x="8083229" y="1620853"/>
              <a:ext cx="1531227" cy="4183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chemeClr val="accent5">
                      <a:lumMod val="50000"/>
                    </a:schemeClr>
                  </a:solidFill>
                </a:rPr>
                <a:t>Difference (signal)</a:t>
              </a:r>
            </a:p>
          </p:txBody>
        </p:sp>
        <p:sp>
          <p:nvSpPr>
            <p:cNvPr id="40" name="Rounded Rectangle 11">
              <a:extLst>
                <a:ext uri="{FF2B5EF4-FFF2-40B4-BE49-F238E27FC236}">
                  <a16:creationId xmlns:a16="http://schemas.microsoft.com/office/drawing/2014/main" id="{846194C3-E910-4A11-A2E9-58FE9A2E0F20}"/>
                </a:ext>
              </a:extLst>
            </p:cNvPr>
            <p:cNvSpPr/>
            <p:nvPr/>
          </p:nvSpPr>
          <p:spPr>
            <a:xfrm>
              <a:off x="8083229" y="2054281"/>
              <a:ext cx="1531227" cy="5477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rgbClr val="C00000"/>
                  </a:solidFill>
                </a:rPr>
                <a:t>Variation (noise)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DA94A94-502A-44CB-A46D-34B997E2D604}"/>
                </a:ext>
              </a:extLst>
            </p:cNvPr>
            <p:cNvCxnSpPr>
              <a:cxnSpLocks/>
            </p:cNvCxnSpPr>
            <p:nvPr/>
          </p:nvCxnSpPr>
          <p:spPr>
            <a:xfrm>
              <a:off x="8275864" y="2039209"/>
              <a:ext cx="1145958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11E1658-342A-4A92-A58A-423F917FA651}"/>
              </a:ext>
            </a:extLst>
          </p:cNvPr>
          <p:cNvGrpSpPr/>
          <p:nvPr/>
        </p:nvGrpSpPr>
        <p:grpSpPr>
          <a:xfrm>
            <a:off x="7338529" y="2639825"/>
            <a:ext cx="1091683" cy="879820"/>
            <a:chOff x="10371611" y="2588076"/>
            <a:chExt cx="1421845" cy="1145907"/>
          </a:xfrm>
        </p:grpSpPr>
        <p:sp>
          <p:nvSpPr>
            <p:cNvPr id="63" name="Rounded Rectangle 10">
              <a:extLst>
                <a:ext uri="{FF2B5EF4-FFF2-40B4-BE49-F238E27FC236}">
                  <a16:creationId xmlns:a16="http://schemas.microsoft.com/office/drawing/2014/main" id="{B2D27851-5431-46D2-BED4-A1095F68C206}"/>
                </a:ext>
              </a:extLst>
            </p:cNvPr>
            <p:cNvSpPr/>
            <p:nvPr/>
          </p:nvSpPr>
          <p:spPr>
            <a:xfrm>
              <a:off x="10452534" y="2588076"/>
              <a:ext cx="1260001" cy="5983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Signal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ounded Rectangle 11">
              <a:extLst>
                <a:ext uri="{FF2B5EF4-FFF2-40B4-BE49-F238E27FC236}">
                  <a16:creationId xmlns:a16="http://schemas.microsoft.com/office/drawing/2014/main" id="{E9BAF5B8-4A3D-49DF-9625-2D2AD7FEE889}"/>
                </a:ext>
              </a:extLst>
            </p:cNvPr>
            <p:cNvSpPr/>
            <p:nvPr/>
          </p:nvSpPr>
          <p:spPr>
            <a:xfrm>
              <a:off x="10371611" y="3186227"/>
              <a:ext cx="1421845" cy="5477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Noise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26DB838-55A6-433C-8BD8-D97005625C13}"/>
                </a:ext>
              </a:extLst>
            </p:cNvPr>
            <p:cNvCxnSpPr/>
            <p:nvPr/>
          </p:nvCxnSpPr>
          <p:spPr>
            <a:xfrm>
              <a:off x="10452534" y="3159535"/>
              <a:ext cx="12600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F2592C5-81FC-418C-9DE1-B3A1E643BEE0}"/>
              </a:ext>
            </a:extLst>
          </p:cNvPr>
          <p:cNvGrpSpPr/>
          <p:nvPr/>
        </p:nvGrpSpPr>
        <p:grpSpPr>
          <a:xfrm>
            <a:off x="5169147" y="2639825"/>
            <a:ext cx="1643726" cy="879820"/>
            <a:chOff x="10371611" y="2588076"/>
            <a:chExt cx="1421845" cy="1145907"/>
          </a:xfrm>
        </p:grpSpPr>
        <p:sp>
          <p:nvSpPr>
            <p:cNvPr id="73" name="Rounded Rectangle 10">
              <a:extLst>
                <a:ext uri="{FF2B5EF4-FFF2-40B4-BE49-F238E27FC236}">
                  <a16:creationId xmlns:a16="http://schemas.microsoft.com/office/drawing/2014/main" id="{B70888B5-0A48-4630-B541-1039AF2F2597}"/>
                </a:ext>
              </a:extLst>
            </p:cNvPr>
            <p:cNvSpPr/>
            <p:nvPr/>
          </p:nvSpPr>
          <p:spPr>
            <a:xfrm>
              <a:off x="10452534" y="2588076"/>
              <a:ext cx="1260001" cy="5983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Similarity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ounded Rectangle 11">
              <a:extLst>
                <a:ext uri="{FF2B5EF4-FFF2-40B4-BE49-F238E27FC236}">
                  <a16:creationId xmlns:a16="http://schemas.microsoft.com/office/drawing/2014/main" id="{ECAEE5E5-86EC-436D-A4B8-78F8A3740254}"/>
                </a:ext>
              </a:extLst>
            </p:cNvPr>
            <p:cNvSpPr/>
            <p:nvPr/>
          </p:nvSpPr>
          <p:spPr>
            <a:xfrm>
              <a:off x="10371611" y="3186227"/>
              <a:ext cx="1421845" cy="5477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Variability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C067C5F-48AE-4CF2-8BD5-D72F210FCBEA}"/>
                </a:ext>
              </a:extLst>
            </p:cNvPr>
            <p:cNvCxnSpPr/>
            <p:nvPr/>
          </p:nvCxnSpPr>
          <p:spPr>
            <a:xfrm>
              <a:off x="10452534" y="3159535"/>
              <a:ext cx="12600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90BC96C5-9C7E-4157-B1C3-A0EF237EC003}"/>
              </a:ext>
            </a:extLst>
          </p:cNvPr>
          <p:cNvSpPr txBox="1"/>
          <p:nvPr/>
        </p:nvSpPr>
        <p:spPr>
          <a:xfrm>
            <a:off x="6906424" y="2837806"/>
            <a:ext cx="338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=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C313CF8-371C-45FB-82B8-FA037E17A710}"/>
              </a:ext>
            </a:extLst>
          </p:cNvPr>
          <p:cNvGrpSpPr/>
          <p:nvPr/>
        </p:nvGrpSpPr>
        <p:grpSpPr>
          <a:xfrm>
            <a:off x="3141711" y="4609834"/>
            <a:ext cx="1643726" cy="879820"/>
            <a:chOff x="10371611" y="2588076"/>
            <a:chExt cx="1421845" cy="1145907"/>
          </a:xfrm>
        </p:grpSpPr>
        <p:sp>
          <p:nvSpPr>
            <p:cNvPr id="90" name="Rounded Rectangle 10">
              <a:extLst>
                <a:ext uri="{FF2B5EF4-FFF2-40B4-BE49-F238E27FC236}">
                  <a16:creationId xmlns:a16="http://schemas.microsoft.com/office/drawing/2014/main" id="{3FFB5634-25A6-4B01-9DA0-7CBC4CD3B5D1}"/>
                </a:ext>
              </a:extLst>
            </p:cNvPr>
            <p:cNvSpPr/>
            <p:nvPr/>
          </p:nvSpPr>
          <p:spPr>
            <a:xfrm>
              <a:off x="10452534" y="2588076"/>
              <a:ext cx="1260001" cy="5983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Similarity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ounded Rectangle 11">
              <a:extLst>
                <a:ext uri="{FF2B5EF4-FFF2-40B4-BE49-F238E27FC236}">
                  <a16:creationId xmlns:a16="http://schemas.microsoft.com/office/drawing/2014/main" id="{FCF42364-0CE0-48B0-B782-AA36E034D11C}"/>
                </a:ext>
              </a:extLst>
            </p:cNvPr>
            <p:cNvSpPr/>
            <p:nvPr/>
          </p:nvSpPr>
          <p:spPr>
            <a:xfrm>
              <a:off x="10371611" y="3186227"/>
              <a:ext cx="1421845" cy="5477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Variability</a:t>
              </a: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2795B2ED-BE00-4F11-9269-592F05B006AB}"/>
                </a:ext>
              </a:extLst>
            </p:cNvPr>
            <p:cNvCxnSpPr/>
            <p:nvPr/>
          </p:nvCxnSpPr>
          <p:spPr>
            <a:xfrm>
              <a:off x="10452534" y="3159535"/>
              <a:ext cx="12600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08369901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8283" y="1078834"/>
            <a:ext cx="7855927" cy="5491571"/>
          </a:xfrm>
        </p:spPr>
        <p:txBody>
          <a:bodyPr>
            <a:normAutofit/>
          </a:bodyPr>
          <a:lstStyle/>
          <a:p>
            <a:pPr eaLnBrk="1" hangingPunct="1"/>
            <a:r>
              <a:rPr lang="en-GB" sz="2400" dirty="0">
                <a:latin typeface="Calibri" panose="020F0502020204030204" pitchFamily="34" charset="0"/>
              </a:rPr>
              <a:t>Most widely-used correlation coefficient:</a:t>
            </a:r>
          </a:p>
          <a:p>
            <a:pPr lvl="1" eaLnBrk="1" hangingPunct="1"/>
            <a:r>
              <a:rPr lang="en-GB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Pearson product-moment correlation coefficient: r</a:t>
            </a:r>
          </a:p>
          <a:p>
            <a:pPr lvl="1" eaLnBrk="1" hangingPunct="1"/>
            <a:endParaRPr lang="en-GB" sz="1200" b="1" dirty="0">
              <a:solidFill>
                <a:srgbClr val="CC0099"/>
              </a:solidFill>
              <a:latin typeface="Calibri" panose="020F0502020204030204" pitchFamily="34" charset="0"/>
            </a:endParaRPr>
          </a:p>
          <a:p>
            <a:pPr lvl="2"/>
            <a:r>
              <a:rPr lang="en-GB" sz="2400" dirty="0">
                <a:latin typeface="Calibri" panose="020F0502020204030204" pitchFamily="34" charset="0"/>
              </a:rPr>
              <a:t>The </a:t>
            </a:r>
            <a:r>
              <a:rPr lang="en-GB" sz="2400" b="1" dirty="0">
                <a:latin typeface="Calibri" panose="020F0502020204030204" pitchFamily="34" charset="0"/>
              </a:rPr>
              <a:t>magnitude</a:t>
            </a:r>
            <a:r>
              <a:rPr lang="en-GB" sz="2400" dirty="0">
                <a:latin typeface="Calibri" panose="020F0502020204030204" pitchFamily="34" charset="0"/>
              </a:rPr>
              <a:t> and the </a:t>
            </a:r>
            <a:r>
              <a:rPr lang="en-GB" sz="2400" b="1" dirty="0">
                <a:latin typeface="Calibri" panose="020F0502020204030204" pitchFamily="34" charset="0"/>
              </a:rPr>
              <a:t>direction</a:t>
            </a:r>
            <a:r>
              <a:rPr lang="en-GB" sz="2400" dirty="0">
                <a:latin typeface="Calibri" panose="020F0502020204030204" pitchFamily="34" charset="0"/>
              </a:rPr>
              <a:t> of the relation between 2 variables</a:t>
            </a:r>
          </a:p>
          <a:p>
            <a:pPr lvl="2"/>
            <a:r>
              <a:rPr lang="en-GB" sz="2400" dirty="0">
                <a:latin typeface="Calibri" panose="020F0502020204030204" pitchFamily="34" charset="0"/>
              </a:rPr>
              <a:t>Designed to range in value between </a:t>
            </a:r>
            <a:r>
              <a:rPr lang="en-GB" sz="2400" b="1" dirty="0">
                <a:latin typeface="Calibri" panose="020F0502020204030204" pitchFamily="34" charset="0"/>
              </a:rPr>
              <a:t>-1 and +1</a:t>
            </a:r>
          </a:p>
          <a:p>
            <a:pPr lvl="2"/>
            <a:r>
              <a:rPr lang="en-GB" sz="2400" dirty="0">
                <a:latin typeface="Calibri" panose="020F0502020204030204" pitchFamily="34" charset="0"/>
              </a:rPr>
              <a:t>Often look for </a:t>
            </a:r>
            <a:r>
              <a:rPr lang="en-GB" sz="2400" b="1" dirty="0">
                <a:latin typeface="Calibri" panose="020F0502020204030204" pitchFamily="34" charset="0"/>
              </a:rPr>
              <a:t>&gt;</a:t>
            </a:r>
            <a:r>
              <a:rPr lang="en-GB" sz="2400" dirty="0">
                <a:latin typeface="Calibri" panose="020F0502020204030204" pitchFamily="34" charset="0"/>
              </a:rPr>
              <a:t>|</a:t>
            </a:r>
            <a:r>
              <a:rPr lang="en-GB" sz="2400" b="1" dirty="0">
                <a:latin typeface="Calibri" panose="020F0502020204030204" pitchFamily="34" charset="0"/>
              </a:rPr>
              <a:t>0.6</a:t>
            </a:r>
            <a:r>
              <a:rPr lang="en-GB" sz="2400" dirty="0">
                <a:latin typeface="Calibri" panose="020F0502020204030204" pitchFamily="34" charset="0"/>
              </a:rPr>
              <a:t>|</a:t>
            </a:r>
          </a:p>
          <a:p>
            <a:pPr lvl="2" eaLnBrk="1" hangingPunct="1"/>
            <a:endParaRPr lang="en-US" sz="1800" dirty="0">
              <a:latin typeface="Calibri" panose="020F0502020204030204" pitchFamily="34" charset="0"/>
            </a:endParaRPr>
          </a:p>
          <a:p>
            <a:pPr lvl="1"/>
            <a:r>
              <a:rPr lang="en-GB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Coefficient of determination: </a:t>
            </a:r>
            <a:r>
              <a:rPr lang="en-GB" b="1" dirty="0">
                <a:solidFill>
                  <a:srgbClr val="0070C0"/>
                </a:solidFill>
                <a:latin typeface="Calibri" panose="020F0502020204030204" pitchFamily="34" charset="0"/>
              </a:rPr>
              <a:t>r</a:t>
            </a:r>
            <a:r>
              <a:rPr lang="en-GB" b="1" baseline="30000" dirty="0">
                <a:solidFill>
                  <a:srgbClr val="0070C0"/>
                </a:solidFill>
                <a:latin typeface="Calibri" panose="020F0502020204030204" pitchFamily="34" charset="0"/>
              </a:rPr>
              <a:t>2</a:t>
            </a:r>
            <a:endParaRPr lang="en-GB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lvl="1"/>
            <a:endParaRPr lang="en-GB" sz="1200" dirty="0">
              <a:latin typeface="Calibri" panose="020F0502020204030204" pitchFamily="34" charset="0"/>
            </a:endParaRPr>
          </a:p>
          <a:p>
            <a:pPr lvl="2" eaLnBrk="1" hangingPunct="1"/>
            <a:r>
              <a:rPr lang="en-GB" sz="2400" dirty="0">
                <a:latin typeface="Calibri" panose="020F0502020204030204" pitchFamily="34" charset="0"/>
              </a:rPr>
              <a:t>Gives the proportion of variance in Y that can be explained by X </a:t>
            </a:r>
          </a:p>
          <a:p>
            <a:pPr lvl="3"/>
            <a:r>
              <a:rPr lang="en-GB" sz="2400" dirty="0">
                <a:latin typeface="Calibri" panose="020F0502020204030204" pitchFamily="34" charset="0"/>
              </a:rPr>
              <a:t>Helps with the interpretation of r</a:t>
            </a:r>
          </a:p>
          <a:p>
            <a:pPr lvl="3" eaLnBrk="1" hangingPunct="1"/>
            <a:r>
              <a:rPr lang="en-GB" sz="2400" dirty="0">
                <a:latin typeface="Calibri" panose="020F0502020204030204" pitchFamily="34" charset="0"/>
              </a:rPr>
              <a:t>Basically the </a:t>
            </a:r>
            <a:r>
              <a:rPr lang="en-GB" sz="2400" b="1" dirty="0">
                <a:latin typeface="Calibri" panose="020F0502020204030204" pitchFamily="34" charset="0"/>
              </a:rPr>
              <a:t>effect size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05871" y="227987"/>
            <a:ext cx="25802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Correlation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F07E0B2-E0EF-48EB-9AA5-6F2443060987}"/>
              </a:ext>
            </a:extLst>
          </p:cNvPr>
          <p:cNvGraphicFramePr>
            <a:graphicFrameLocks noGrp="1"/>
          </p:cNvGraphicFramePr>
          <p:nvPr/>
        </p:nvGraphicFramePr>
        <p:xfrm>
          <a:off x="8316257" y="4137085"/>
          <a:ext cx="3490260" cy="2433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5130">
                  <a:extLst>
                    <a:ext uri="{9D8B030D-6E8A-4147-A177-3AD203B41FA5}">
                      <a16:colId xmlns:a16="http://schemas.microsoft.com/office/drawing/2014/main" val="854082792"/>
                    </a:ext>
                  </a:extLst>
                </a:gridCol>
                <a:gridCol w="1745130">
                  <a:extLst>
                    <a:ext uri="{9D8B030D-6E8A-4147-A177-3AD203B41FA5}">
                      <a16:colId xmlns:a16="http://schemas.microsoft.com/office/drawing/2014/main" val="32146290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Coefficient </a:t>
                      </a:r>
                    </a:p>
                    <a:p>
                      <a:pPr algn="ctr"/>
                      <a:r>
                        <a:rPr lang="en-GB" sz="1600" b="1" dirty="0"/>
                        <a:t>(+</a:t>
                      </a:r>
                      <a:r>
                        <a:rPr lang="en-GB" sz="1600" b="1" dirty="0" err="1"/>
                        <a:t>ve</a:t>
                      </a:r>
                      <a:r>
                        <a:rPr lang="en-GB" sz="1600" b="1" dirty="0"/>
                        <a:t> or –</a:t>
                      </a:r>
                      <a:r>
                        <a:rPr lang="en-GB" sz="1600" b="1" dirty="0" err="1"/>
                        <a:t>ve</a:t>
                      </a:r>
                      <a:r>
                        <a:rPr lang="en-GB" sz="16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Strength of relationship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118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0.0 to 0.2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Negligible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236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0.2 to 0.4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Weak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217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0.4 to 0.7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Moderate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308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bg1"/>
                          </a:solidFill>
                        </a:rPr>
                        <a:t>0.7 to 0.9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bg1"/>
                          </a:solidFill>
                        </a:rPr>
                        <a:t>Strong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988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bg1"/>
                          </a:solidFill>
                        </a:rPr>
                        <a:t>0.9 to 1.0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bg1"/>
                          </a:solidFill>
                        </a:rPr>
                        <a:t>Very strong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624255"/>
                  </a:ext>
                </a:extLst>
              </a:tr>
            </a:tbl>
          </a:graphicData>
        </a:graphic>
      </p:graphicFrame>
      <p:pic>
        <p:nvPicPr>
          <p:cNvPr id="6" name="Content Placeholder 5" descr="Corr-example">
            <a:extLst>
              <a:ext uri="{FF2B5EF4-FFF2-40B4-BE49-F238E27FC236}">
                <a16:creationId xmlns:a16="http://schemas.microsoft.com/office/drawing/2014/main" id="{5C368607-3A87-46DB-B122-EACB56491EC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316257" y="227987"/>
            <a:ext cx="3490260" cy="3490260"/>
          </a:xfr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3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684213" y="3719513"/>
          <a:ext cx="3889375" cy="264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3" imgW="10002769" imgH="6807632" progId="Prism9.Document">
                  <p:embed/>
                </p:oleObj>
              </mc:Choice>
              <mc:Fallback>
                <p:oleObj name="Prism 9" r:id="rId3" imgW="10002769" imgH="6807632" progId="Prism9.Document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4213" y="3719513"/>
                        <a:ext cx="3889375" cy="2646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82113" y="1158142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 = 0.0002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2113" y="2042011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 = 0.34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82113" y="2895902"/>
            <a:ext cx="1306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0.12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693" y="1034613"/>
            <a:ext cx="723963" cy="7087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2797" y="1918482"/>
            <a:ext cx="685859" cy="7087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895" y="2768563"/>
            <a:ext cx="731583" cy="71634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589123" y="1153787"/>
            <a:ext cx="1189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 = 0.04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89123" y="2037656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 = - 0.83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89123" y="2891547"/>
            <a:ext cx="1306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0.68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9288" y="2759466"/>
            <a:ext cx="723963" cy="7087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4996" y="1042547"/>
            <a:ext cx="731583" cy="7163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4996" y="1888398"/>
            <a:ext cx="792549" cy="754445"/>
          </a:xfrm>
          <a:prstGeom prst="rect">
            <a:avLst/>
          </a:prstGeom>
        </p:spPr>
      </p:pic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6904038" y="3713349"/>
          <a:ext cx="3911600" cy="271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9" imgW="9820993" imgH="6826672" progId="Prism8.Document">
                  <p:embed/>
                </p:oleObj>
              </mc:Choice>
              <mc:Fallback>
                <p:oleObj name="Prism 8" r:id="rId9" imgW="9820993" imgH="6826672" progId="Prism8.Document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04038" y="3713349"/>
                        <a:ext cx="3911600" cy="2719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805871" y="227987"/>
            <a:ext cx="25802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Correlation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75992" y="6046070"/>
            <a:ext cx="1708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Power!!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420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7" grpId="0"/>
      <p:bldP spid="18" grpId="0"/>
      <p:bldP spid="19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655" y="1962149"/>
            <a:ext cx="11670690" cy="437197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342862" indent="-342874" fontAlgn="base">
              <a:lnSpc>
                <a:spcPct val="2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Purpose of </a:t>
            </a:r>
            <a:r>
              <a:rPr lang="en-GB" sz="2400" dirty="0"/>
              <a:t>EDA = </a:t>
            </a:r>
            <a:r>
              <a:rPr lang="en-GB" sz="2400" dirty="0">
                <a:solidFill>
                  <a:srgbClr val="0070C0"/>
                </a:solidFill>
              </a:rPr>
              <a:t>discovery</a:t>
            </a:r>
            <a:endParaRPr lang="en-GB" sz="200" dirty="0">
              <a:solidFill>
                <a:srgbClr val="0070C0"/>
              </a:solidFill>
            </a:endParaRPr>
          </a:p>
          <a:p>
            <a:pPr marL="342862" indent="-342874" fontAlgn="base">
              <a:lnSpc>
                <a:spcPct val="2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70C0"/>
                </a:solidFill>
              </a:rPr>
              <a:t>Less confidence in results </a:t>
            </a:r>
            <a:r>
              <a:rPr lang="en-GB" sz="2400" dirty="0">
                <a:solidFill>
                  <a:prstClr val="black"/>
                </a:solidFill>
              </a:rPr>
              <a:t>so follow up with confirmatory tests</a:t>
            </a:r>
            <a:endParaRPr lang="en-GB" sz="200" dirty="0">
              <a:solidFill>
                <a:prstClr val="black"/>
              </a:solidFill>
            </a:endParaRPr>
          </a:p>
          <a:p>
            <a:pPr marL="342862" indent="-342874" fontAlgn="base">
              <a:lnSpc>
                <a:spcPct val="2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Confirmatory approaches (hypothesis testing) provide </a:t>
            </a:r>
            <a:r>
              <a:rPr lang="en-GB" sz="2400" dirty="0">
                <a:solidFill>
                  <a:srgbClr val="0070C0"/>
                </a:solidFill>
              </a:rPr>
              <a:t>stronger statistical evidence</a:t>
            </a:r>
            <a:endParaRPr lang="en-GB" sz="200" dirty="0">
              <a:solidFill>
                <a:srgbClr val="0070C0"/>
              </a:solidFill>
            </a:endParaRPr>
          </a:p>
          <a:p>
            <a:pPr marL="342862" indent="-342874" fontAlgn="base">
              <a:lnSpc>
                <a:spcPct val="2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70C0"/>
                </a:solidFill>
              </a:rPr>
              <a:t>EDA ≠ “p-hacking” </a:t>
            </a:r>
            <a:r>
              <a:rPr lang="en-GB" sz="2400" dirty="0">
                <a:solidFill>
                  <a:prstClr val="black"/>
                </a:solidFill>
              </a:rPr>
              <a:t>but could be if reported as if confirmatory</a:t>
            </a:r>
            <a:endParaRPr lang="en-GB" sz="200" dirty="0">
              <a:solidFill>
                <a:prstClr val="black"/>
              </a:solidFill>
            </a:endParaRPr>
          </a:p>
          <a:p>
            <a:pPr marL="342862" indent="-342874" fontAlgn="base">
              <a:lnSpc>
                <a:spcPct val="2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0070C0"/>
                </a:solidFill>
              </a:rPr>
              <a:t>Be clear about approach taken</a:t>
            </a:r>
            <a:r>
              <a:rPr lang="en-GB" sz="2400" dirty="0">
                <a:solidFill>
                  <a:prstClr val="black"/>
                </a:solidFill>
              </a:rPr>
              <a:t> – harm comes from </a:t>
            </a:r>
            <a:r>
              <a:rPr lang="en-GB" sz="2400" dirty="0">
                <a:solidFill>
                  <a:srgbClr val="0070C0"/>
                </a:solidFill>
              </a:rPr>
              <a:t>misrepresenting</a:t>
            </a:r>
            <a:r>
              <a:rPr lang="en-GB" sz="2400" dirty="0">
                <a:solidFill>
                  <a:prstClr val="black"/>
                </a:solidFill>
              </a:rPr>
              <a:t> processes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1D85286-5FDB-4AB6-83EE-24E49E54B518}"/>
              </a:ext>
            </a:extLst>
          </p:cNvPr>
          <p:cNvSpPr txBox="1">
            <a:spLocks noChangeArrowheads="1"/>
          </p:cNvSpPr>
          <p:nvPr/>
        </p:nvSpPr>
        <p:spPr>
          <a:xfrm>
            <a:off x="497082" y="225858"/>
            <a:ext cx="10047879" cy="7307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lang="en-GB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Design</a:t>
            </a:r>
          </a:p>
          <a:p>
            <a:pPr lvl="0" eaLnBrk="1" hangingPunct="1">
              <a:defRPr/>
            </a:pPr>
            <a:r>
              <a:rPr lang="en-GB" sz="40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data analysis (EDA)</a:t>
            </a:r>
          </a:p>
        </p:txBody>
      </p:sp>
      <p:pic>
        <p:nvPicPr>
          <p:cNvPr id="1026" name="Picture 2" descr="analytics_4.png">
            <a:extLst>
              <a:ext uri="{FF2B5EF4-FFF2-40B4-BE49-F238E27FC236}">
                <a16:creationId xmlns:a16="http://schemas.microsoft.com/office/drawing/2014/main" id="{58B67846-E663-4E39-9AD8-5A993B04A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216" y="523876"/>
            <a:ext cx="2217490" cy="221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8595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949700" y="2706688"/>
          <a:ext cx="4292600" cy="297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3" imgW="9825672" imgH="6811554" progId="Prism9.Document">
                  <p:embed/>
                </p:oleObj>
              </mc:Choice>
              <mc:Fallback>
                <p:oleObj name="Prism 9" r:id="rId3" imgW="9825672" imgH="6811554" progId="Prism9.Document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49700" y="2706688"/>
                        <a:ext cx="4292600" cy="297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73263" y="1062006"/>
            <a:ext cx="11306701" cy="113123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Pearson correlation is a 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parametric 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test for 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linear 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relationships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First assumption for parametric test: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Normality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Correlation: bivariate Gaussian distribution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758439" y="198187"/>
            <a:ext cx="6675122" cy="7780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Correlation: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Assumptions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73264" y="5795994"/>
            <a:ext cx="10845472" cy="64582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Symmetry of the values on either side of the line of best fit.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5272601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758439" y="198187"/>
            <a:ext cx="6675122" cy="7780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Correlation and regression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53495" y="1005377"/>
            <a:ext cx="11885010" cy="187859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Line of best fit comes from a 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regression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Correlation: 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nature and strength of the association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Regression: 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nature and strength of the association </a:t>
            </a:r>
            <a:r>
              <a:rPr kumimoji="0" lang="en-GB" sz="2800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and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prediction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6214" y="6057554"/>
            <a:ext cx="2571153" cy="36933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Correlation = Association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87535" y="6066268"/>
            <a:ext cx="2413931" cy="64633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Regression = Prediction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A*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B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20594" y="5295175"/>
            <a:ext cx="24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8156089" y="4212777"/>
            <a:ext cx="1665" cy="1175656"/>
          </a:xfrm>
          <a:prstGeom prst="line">
            <a:avLst/>
          </a:prstGeom>
          <a:ln w="127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844937" y="4212776"/>
            <a:ext cx="1311152" cy="0"/>
          </a:xfrm>
          <a:prstGeom prst="line">
            <a:avLst/>
          </a:prstGeom>
          <a:ln w="127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24535" y="4041172"/>
            <a:ext cx="284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779588" y="3167063"/>
          <a:ext cx="4164012" cy="288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4" imgW="9815139" imgH="6796827" progId="Prism9.Document">
                  <p:embed/>
                </p:oleObj>
              </mc:Choice>
              <mc:Fallback>
                <p:oleObj name="Prism 9" r:id="rId4" imgW="9815139" imgH="6796827" progId="Prism9.Document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79588" y="3167063"/>
                        <a:ext cx="4164012" cy="2884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167438" y="3024188"/>
          <a:ext cx="4402137" cy="305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6" imgW="9825672" imgH="6811554" progId="Prism9.Document">
                  <p:embed/>
                </p:oleObj>
              </mc:Choice>
              <mc:Fallback>
                <p:oleObj name="Prism 9" r:id="rId6" imgW="9825672" imgH="6811554" progId="Prism9.Document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67438" y="3024188"/>
                        <a:ext cx="4402137" cy="3052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285166122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08485" y="324635"/>
            <a:ext cx="8967535" cy="7780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Correlation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treelight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.csv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9A1865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3768" y="5690533"/>
            <a:ext cx="5304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Amount of light in a tree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758" y="1930780"/>
            <a:ext cx="5246485" cy="349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96875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388F0A-8F40-41D3-8D28-67F932C2E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077" y="2129051"/>
            <a:ext cx="5893023" cy="4546604"/>
          </a:xfrm>
          <a:prstGeom prst="rect">
            <a:avLst/>
          </a:prstGeom>
        </p:spPr>
      </p:pic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191344" y="1154216"/>
            <a:ext cx="1116124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2400" b="1" dirty="0">
                <a:solidFill>
                  <a:prstClr val="black"/>
                </a:solidFill>
                <a:latin typeface="Calibri" panose="020F0502020204030204"/>
              </a:rPr>
              <a:t>Question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 What is the nature and the strength of the relationship between depth and light?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en-GB" sz="2400" dirty="0">
              <a:solidFill>
                <a:prstClr val="black"/>
              </a:solidFill>
              <a:latin typeface="Calibri" panose="020F0502020204030204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en-GB" sz="2400" dirty="0">
              <a:solidFill>
                <a:prstClr val="black"/>
              </a:solidFill>
              <a:latin typeface="Calibri" panose="020F0502020204030204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en-GB" sz="24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Read in the data and create initial plot</a:t>
            </a:r>
          </a:p>
        </p:txBody>
      </p:sp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E518C2A-5864-4753-82F6-C8741D114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2345"/>
            <a:ext cx="8229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Correlation:</a:t>
            </a:r>
            <a:r>
              <a:rPr lang="en-GB" b="1" kern="0" dirty="0">
                <a:latin typeface="Calibri" panose="020F0502020204030204" pitchFamily="34" charset="0"/>
              </a:rPr>
              <a:t> </a:t>
            </a:r>
            <a:r>
              <a:rPr lang="en-GB" sz="4000" b="1" kern="0" dirty="0">
                <a:latin typeface="Calibri" panose="020F0502020204030204" pitchFamily="34" charset="0"/>
              </a:rPr>
              <a:t>treelight.csv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D73E7E-D750-43A7-B2FA-E67DD6369B3C}"/>
              </a:ext>
            </a:extLst>
          </p:cNvPr>
          <p:cNvSpPr/>
          <p:nvPr/>
        </p:nvSpPr>
        <p:spPr>
          <a:xfrm>
            <a:off x="191344" y="3714331"/>
            <a:ext cx="59747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read_csv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("treelight.csv") -&gt;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treelight</a:t>
            </a:r>
            <a:endParaRPr lang="en-GB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treelight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%&gt;%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(Depth, Light))+  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geom_point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(size=3, colour="green4")</a:t>
            </a:r>
          </a:p>
        </p:txBody>
      </p:sp>
    </p:spTree>
    <p:extLst>
      <p:ext uri="{BB962C8B-B14F-4D97-AF65-F5344CB8AC3E}">
        <p14:creationId xmlns:p14="http://schemas.microsoft.com/office/powerpoint/2010/main" val="2078365167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388F0A-8F40-41D3-8D28-67F932C2E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278" y="2129051"/>
            <a:ext cx="5311822" cy="4098194"/>
          </a:xfrm>
          <a:prstGeom prst="rect">
            <a:avLst/>
          </a:prstGeom>
        </p:spPr>
      </p:pic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191344" y="1154216"/>
            <a:ext cx="111612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2400" b="1" dirty="0">
                <a:solidFill>
                  <a:prstClr val="black"/>
                </a:solidFill>
                <a:latin typeface="Calibri" panose="020F0502020204030204"/>
              </a:rPr>
              <a:t>Question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 What is the nature and the strength of the relationship between depth and light?</a:t>
            </a:r>
          </a:p>
        </p:txBody>
      </p:sp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E518C2A-5864-4753-82F6-C8741D114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2345"/>
            <a:ext cx="8229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Correlation:</a:t>
            </a:r>
            <a:r>
              <a:rPr lang="en-GB" b="1" kern="0" dirty="0">
                <a:latin typeface="Calibri" panose="020F0502020204030204" pitchFamily="34" charset="0"/>
              </a:rPr>
              <a:t> </a:t>
            </a:r>
            <a:r>
              <a:rPr lang="en-GB" sz="4000" b="1" kern="0" dirty="0">
                <a:latin typeface="Calibri" panose="020F0502020204030204" pitchFamily="34" charset="0"/>
              </a:rPr>
              <a:t>treelight.csv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D42AA5-37F7-4DE8-B4C2-AF338D11D4F5}"/>
              </a:ext>
            </a:extLst>
          </p:cNvPr>
          <p:cNvSpPr txBox="1"/>
          <p:nvPr/>
        </p:nvSpPr>
        <p:spPr>
          <a:xfrm>
            <a:off x="298462" y="3531817"/>
            <a:ext cx="3631122" cy="646331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treelight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%&gt;%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GB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cor_test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(Depth, Light)</a:t>
            </a:r>
            <a:endParaRPr lang="en-GB" sz="18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F2A7FF-D03D-48A2-A1C0-0E8BAD6E11FD}"/>
              </a:ext>
            </a:extLst>
          </p:cNvPr>
          <p:cNvSpPr txBox="1"/>
          <p:nvPr/>
        </p:nvSpPr>
        <p:spPr>
          <a:xfrm>
            <a:off x="298462" y="2951053"/>
            <a:ext cx="2507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kern="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# </a:t>
            </a:r>
            <a:r>
              <a:rPr lang="en-GB" sz="2400" kern="0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rstatix</a:t>
            </a:r>
            <a:r>
              <a:rPr lang="en-GB" sz="2400" kern="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package #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187276-4645-40F2-A25C-76168498C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6" y="4416345"/>
            <a:ext cx="6698336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94119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812D06-2602-437F-BBE9-8EB4B12C5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687" y="2333305"/>
            <a:ext cx="5864626" cy="4524695"/>
          </a:xfrm>
          <a:prstGeom prst="rect">
            <a:avLst/>
          </a:prstGeom>
        </p:spPr>
      </p:pic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" name="AutoShape 2" descr="http://127.0.0.1:24215/graphics/24e504da-64ff-4666-9608-4c129219ef3f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7645EC0-578B-4A69-A6B6-EA063E125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1262465"/>
            <a:ext cx="8856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GB" sz="3200" dirty="0">
                <a:latin typeface="Calibri" panose="020F0502020204030204" pitchFamily="34" charset="0"/>
              </a:rPr>
              <a:t> </a:t>
            </a:r>
            <a:r>
              <a:rPr lang="en-GB" sz="3200" dirty="0">
                <a:latin typeface="Calibri" panose="020F0502020204030204"/>
              </a:rPr>
              <a:t>Next we want to add a</a:t>
            </a:r>
            <a:r>
              <a:rPr lang="en-GB" sz="3200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/>
              </a:rPr>
              <a:t>line of best-fit: </a:t>
            </a:r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</a:rPr>
              <a:t>Y = A + B*X </a:t>
            </a:r>
            <a:endParaRPr lang="en-GB" sz="32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7CA1D87-F45F-41F7-8FF8-681D39FC0660}"/>
              </a:ext>
            </a:extLst>
          </p:cNvPr>
          <p:cNvCxnSpPr>
            <a:cxnSpLocks/>
          </p:cNvCxnSpPr>
          <p:nvPr/>
        </p:nvCxnSpPr>
        <p:spPr>
          <a:xfrm>
            <a:off x="3032566" y="3429000"/>
            <a:ext cx="3063434" cy="70369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>
            <a:extLst>
              <a:ext uri="{FF2B5EF4-FFF2-40B4-BE49-F238E27FC236}">
                <a16:creationId xmlns:a16="http://schemas.microsoft.com/office/drawing/2014/main" id="{9D4F8091-67F1-4920-9FAC-63519B87B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2345"/>
            <a:ext cx="8229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Correlation:</a:t>
            </a:r>
            <a:r>
              <a:rPr lang="en-GB" b="1" kern="0" dirty="0">
                <a:latin typeface="Calibri" panose="020F0502020204030204" pitchFamily="34" charset="0"/>
              </a:rPr>
              <a:t> </a:t>
            </a:r>
            <a:r>
              <a:rPr lang="en-GB" sz="4000" b="1" kern="0" dirty="0">
                <a:latin typeface="Calibri" panose="020F0502020204030204" pitchFamily="34" charset="0"/>
              </a:rPr>
              <a:t>treelight.csv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C58A84-4069-416C-B688-C4BBFBF6E499}"/>
              </a:ext>
            </a:extLst>
          </p:cNvPr>
          <p:cNvSpPr/>
          <p:nvPr/>
        </p:nvSpPr>
        <p:spPr>
          <a:xfrm>
            <a:off x="0" y="2844225"/>
            <a:ext cx="3977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</a:rPr>
              <a:t>Y=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intercept</a:t>
            </a:r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</a:rPr>
              <a:t> + 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slope</a:t>
            </a:r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</a:rPr>
              <a:t>*X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B7D1C1A-CEEF-407C-B785-816BEE7C8A0B}"/>
              </a:ext>
            </a:extLst>
          </p:cNvPr>
          <p:cNvCxnSpPr>
            <a:cxnSpLocks/>
          </p:cNvCxnSpPr>
          <p:nvPr/>
        </p:nvCxnSpPr>
        <p:spPr>
          <a:xfrm flipV="1">
            <a:off x="1988512" y="2692522"/>
            <a:ext cx="1988513" cy="327813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40454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35360" y="1124744"/>
            <a:ext cx="101531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For the line of best-fit: </a:t>
            </a:r>
            <a:r>
              <a:rPr lang="en-GB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3 new functions</a:t>
            </a:r>
            <a:endParaRPr lang="en-GB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200" b="1" dirty="0">
              <a:solidFill>
                <a:srgbClr val="7030A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y~x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data=) -&gt; fit</a:t>
            </a:r>
          </a:p>
          <a:p>
            <a:r>
              <a:rPr lang="en-GB" sz="2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coefficients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(fit) -&gt; 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coef.fit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(vector of 2 values)</a:t>
            </a:r>
          </a:p>
          <a:p>
            <a:r>
              <a:rPr lang="en-GB" sz="24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geom_abline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(intercept=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coef.fit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[1], slope=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coef.fit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[2])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344" y="3720505"/>
            <a:ext cx="11809312" cy="1200329"/>
          </a:xfrm>
          <a:prstGeom prst="rect">
            <a:avLst/>
          </a:prstGeom>
          <a:solidFill>
            <a:srgbClr val="EEEFF2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(Light ~ Depth, data=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treelight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)-&gt; 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fit.treelight</a:t>
            </a:r>
            <a:endParaRPr lang="en-GB" sz="24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coefficients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fit.treelight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-&gt; 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coef.treelight</a:t>
            </a:r>
            <a:endParaRPr lang="en-GB" sz="24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coef.treelight</a:t>
            </a:r>
            <a:endParaRPr lang="en-GB" sz="24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8082" y="5961097"/>
            <a:ext cx="3836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intercept   slope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2F0588-33F3-4917-8989-CF6F259C44BC}"/>
              </a:ext>
            </a:extLst>
          </p:cNvPr>
          <p:cNvSpPr txBox="1"/>
          <p:nvPr/>
        </p:nvSpPr>
        <p:spPr>
          <a:xfrm>
            <a:off x="8544272" y="1727866"/>
            <a:ext cx="1156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R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39786288-E14B-4ADC-93BB-A5600340A673}"/>
              </a:ext>
            </a:extLst>
          </p:cNvPr>
          <p:cNvSpPr/>
          <p:nvPr/>
        </p:nvSpPr>
        <p:spPr>
          <a:xfrm>
            <a:off x="8328248" y="1576107"/>
            <a:ext cx="216024" cy="864096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A90EA8-B44F-4D6E-B835-30F2F26D2E07}"/>
              </a:ext>
            </a:extLst>
          </p:cNvPr>
          <p:cNvSpPr txBox="1"/>
          <p:nvPr/>
        </p:nvSpPr>
        <p:spPr>
          <a:xfrm>
            <a:off x="6023992" y="5390059"/>
            <a:ext cx="2954655" cy="1015663"/>
          </a:xfrm>
          <a:prstGeom prst="rect">
            <a:avLst/>
          </a:prstGeom>
          <a:solidFill>
            <a:srgbClr val="FDEADA">
              <a:alpha val="74902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coef.treelight</a:t>
            </a:r>
            <a:r>
              <a:rPr lang="fr-FR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[1]</a:t>
            </a:r>
          </a:p>
          <a:p>
            <a:r>
              <a:rPr lang="fr-FR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(Intercept) </a:t>
            </a:r>
          </a:p>
          <a:p>
            <a:r>
              <a:rPr lang="fr-FR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5013.982 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C72BF2-CDA8-4E6D-8DBD-097DA0741140}"/>
              </a:ext>
            </a:extLst>
          </p:cNvPr>
          <p:cNvSpPr txBox="1"/>
          <p:nvPr/>
        </p:nvSpPr>
        <p:spPr>
          <a:xfrm>
            <a:off x="191344" y="3186936"/>
            <a:ext cx="2964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  <a:latin typeface="+mn-lt"/>
              </a:rPr>
              <a:t>With the tree data:</a:t>
            </a: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C4866D20-F0C5-4614-8D44-8068C735A481}"/>
              </a:ext>
            </a:extLst>
          </p:cNvPr>
          <p:cNvSpPr/>
          <p:nvPr/>
        </p:nvSpPr>
        <p:spPr>
          <a:xfrm>
            <a:off x="182435" y="1153209"/>
            <a:ext cx="10028365" cy="175432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652200DD-41F5-4262-AC56-C0088BFAA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2345"/>
            <a:ext cx="8229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Correlation:</a:t>
            </a:r>
            <a:r>
              <a:rPr lang="en-GB" b="1" kern="0" dirty="0">
                <a:latin typeface="Calibri" panose="020F0502020204030204" pitchFamily="34" charset="0"/>
              </a:rPr>
              <a:t> </a:t>
            </a:r>
            <a:r>
              <a:rPr lang="en-GB" sz="4000" b="1" kern="0" dirty="0">
                <a:latin typeface="Calibri" panose="020F0502020204030204" pitchFamily="34" charset="0"/>
              </a:rPr>
              <a:t>treelight.csv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0629C9-3731-43A6-A1BC-DAFD69F85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298" y="5245651"/>
            <a:ext cx="3773359" cy="66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8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  <p:bldP spid="5" grpId="0"/>
      <p:bldP spid="2" grpId="0"/>
      <p:bldP spid="3" grpId="0" animBg="1"/>
      <p:bldP spid="9" grpId="0" animBg="1"/>
      <p:bldP spid="6" grpId="0"/>
      <p:bldP spid="12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63352" y="1124744"/>
            <a:ext cx="101104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treelight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%&gt;%</a:t>
            </a:r>
          </a:p>
          <a:p>
            <a:pPr>
              <a:defRPr/>
            </a:pP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(x=Depth, y=Light)) +</a:t>
            </a:r>
          </a:p>
          <a:p>
            <a:pPr>
              <a:defRPr/>
            </a:pP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geom_point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(size=4, colour=“green4") +</a:t>
            </a:r>
          </a:p>
          <a:p>
            <a:pPr>
              <a:defRPr/>
            </a:pP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geom_abline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(intercept =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.treelight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1], slope =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.treelight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2])</a:t>
            </a:r>
          </a:p>
        </p:txBody>
      </p:sp>
      <p:sp>
        <p:nvSpPr>
          <p:cNvPr id="2" name="AutoShape 2" descr="http://127.0.0.1:24215/graphics/24e504da-64ff-4666-9608-4c129219ef3f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494F50D-6E91-4AC7-BEE6-C8161BF82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2345"/>
            <a:ext cx="8229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Correlation:</a:t>
            </a:r>
            <a:r>
              <a:rPr lang="en-GB" b="1" kern="0" dirty="0">
                <a:latin typeface="Calibri" panose="020F0502020204030204" pitchFamily="34" charset="0"/>
              </a:rPr>
              <a:t> </a:t>
            </a:r>
            <a:r>
              <a:rPr lang="en-GB" sz="4000" b="1" kern="0" dirty="0">
                <a:latin typeface="Calibri" panose="020F0502020204030204" pitchFamily="34" charset="0"/>
              </a:rPr>
              <a:t>treelight.csv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699FF-389D-4FC6-AFCD-404875A27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555" y="2342230"/>
            <a:ext cx="5678890" cy="438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62390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CF576F8-F397-454B-A542-0A54107B3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088" y="1872238"/>
            <a:ext cx="6211863" cy="33961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363F74E-D7BA-4EEA-BBD1-F0832FD70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17" y="5607461"/>
            <a:ext cx="7366237" cy="9138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1692" y="4678326"/>
            <a:ext cx="3631122" cy="646331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treelight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%&gt;%</a:t>
            </a:r>
          </a:p>
          <a:p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cor_test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(Depth, Light)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96200" y="1619907"/>
            <a:ext cx="372794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0070C0"/>
                </a:solidFill>
                <a:latin typeface="Calibri" panose="020F0502020204030204" pitchFamily="34" charset="0"/>
              </a:rPr>
              <a:t>Line of best fit: Y=5013.98 – 292.16*X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1088" y="1090927"/>
            <a:ext cx="3217547" cy="369332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summary(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fit.treelight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820936" y="3825273"/>
            <a:ext cx="859930" cy="269044"/>
          </a:xfrm>
          <a:prstGeom prst="roundRect">
            <a:avLst/>
          </a:prstGeom>
          <a:noFill/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ounded Rectangle 21"/>
          <p:cNvSpPr/>
          <p:nvPr/>
        </p:nvSpPr>
        <p:spPr>
          <a:xfrm>
            <a:off x="7940657" y="4796263"/>
            <a:ext cx="642244" cy="337390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ounded Rectangle 23"/>
          <p:cNvSpPr/>
          <p:nvPr/>
        </p:nvSpPr>
        <p:spPr>
          <a:xfrm>
            <a:off x="7117277" y="3665914"/>
            <a:ext cx="778923" cy="39942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cxnSp>
        <p:nvCxnSpPr>
          <p:cNvPr id="26" name="Straight Arrow Connector 25"/>
          <p:cNvCxnSpPr>
            <a:cxnSpLocks/>
          </p:cNvCxnSpPr>
          <p:nvPr/>
        </p:nvCxnSpPr>
        <p:spPr>
          <a:xfrm flipV="1">
            <a:off x="7896200" y="1925252"/>
            <a:ext cx="1584176" cy="185755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3466530" y="5812052"/>
            <a:ext cx="1065709" cy="709265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Straight Arrow Connector 30"/>
          <p:cNvCxnSpPr>
            <a:cxnSpLocks/>
          </p:cNvCxnSpPr>
          <p:nvPr/>
        </p:nvCxnSpPr>
        <p:spPr>
          <a:xfrm flipH="1">
            <a:off x="4510162" y="4094317"/>
            <a:ext cx="5304872" cy="171773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719618" y="5812052"/>
            <a:ext cx="657348" cy="691182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Straight Arrow Connector 31"/>
          <p:cNvCxnSpPr>
            <a:cxnSpLocks/>
            <a:stCxn id="22" idx="1"/>
          </p:cNvCxnSpPr>
          <p:nvPr/>
        </p:nvCxnSpPr>
        <p:spPr>
          <a:xfrm flipH="1">
            <a:off x="2289131" y="4964958"/>
            <a:ext cx="5651526" cy="84104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21063586">
            <a:off x="3441262" y="5268962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sqrt(0.7165)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152389" y="3825273"/>
            <a:ext cx="651683" cy="264201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ounded Rectangle 24"/>
          <p:cNvSpPr/>
          <p:nvPr/>
        </p:nvSpPr>
        <p:spPr>
          <a:xfrm>
            <a:off x="2376966" y="5812052"/>
            <a:ext cx="1089565" cy="691182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7379CB6C-8177-46A8-A1B8-3F75DBD0C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2345"/>
            <a:ext cx="8229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Correlation:</a:t>
            </a:r>
            <a:r>
              <a:rPr lang="en-GB" b="1" kern="0" dirty="0">
                <a:latin typeface="Calibri" panose="020F0502020204030204" pitchFamily="34" charset="0"/>
              </a:rPr>
              <a:t> treelight.csv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5141910-9E8F-42CB-B82C-86EEDF365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987" y="959559"/>
            <a:ext cx="4741274" cy="36580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316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  <p:bldP spid="22" grpId="0" animBg="1"/>
      <p:bldP spid="24" grpId="0" animBg="1"/>
      <p:bldP spid="29" grpId="0" animBg="1"/>
      <p:bldP spid="34" grpId="0" animBg="1"/>
      <p:bldP spid="6" grpId="0"/>
      <p:bldP spid="3" grpId="0" animBg="1"/>
      <p:bldP spid="25" grpId="0" animBg="1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1344" y="1650734"/>
            <a:ext cx="11606161" cy="2215991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</a:rPr>
              <a:t>If have outlying points and/or you are interested in fitting the best line for your data overall, there are more considerations</a:t>
            </a:r>
          </a:p>
          <a:p>
            <a:r>
              <a:rPr lang="en-GB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Outliers</a:t>
            </a:r>
            <a:r>
              <a:rPr lang="en-GB" sz="2400" dirty="0">
                <a:latin typeface="Calibri" panose="020F0502020204030204" pitchFamily="34" charset="0"/>
              </a:rPr>
              <a:t>: the observed value for the point is very different from that predicted by the model.</a:t>
            </a:r>
          </a:p>
          <a:p>
            <a:endParaRPr lang="en-GB" sz="2400" dirty="0">
              <a:latin typeface="Calibri" panose="020F0502020204030204" pitchFamily="34" charset="0"/>
            </a:endParaRPr>
          </a:p>
          <a:p>
            <a:endParaRPr lang="en-GB" sz="2400" dirty="0">
              <a:latin typeface="Calibri" panose="020F0502020204030204" pitchFamily="34" charset="0"/>
            </a:endParaRPr>
          </a:p>
          <a:p>
            <a:endParaRPr lang="en-GB" sz="2400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556" y="2869704"/>
            <a:ext cx="7992888" cy="3884492"/>
          </a:xfrm>
          <a:prstGeom prst="rect">
            <a:avLst/>
          </a:prstGeom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7991" y="188640"/>
            <a:ext cx="8216018" cy="1231106"/>
          </a:xfrm>
        </p:spPr>
        <p:txBody>
          <a:bodyPr/>
          <a:lstStyle/>
          <a:p>
            <a:pPr algn="ctr" eaLnBrk="1" hangingPunct="1"/>
            <a:r>
              <a:rPr lang="en-GB" sz="4400" b="1" dirty="0">
                <a:solidFill>
                  <a:srgbClr val="9A1865"/>
                </a:solidFill>
                <a:latin typeface="Calibri" panose="020F0502020204030204" pitchFamily="34" charset="0"/>
              </a:rPr>
              <a:t>Correlation: Other considerations</a:t>
            </a:r>
            <a:br>
              <a:rPr lang="en-GB" b="1" dirty="0">
                <a:solidFill>
                  <a:srgbClr val="CC0099"/>
                </a:solidFill>
                <a:latin typeface="Calibri" panose="020F0502020204030204" pitchFamily="34" charset="0"/>
              </a:rPr>
            </a:b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</a:rPr>
              <a:t>Outliers and High leverage points</a:t>
            </a:r>
          </a:p>
        </p:txBody>
      </p:sp>
    </p:spTree>
    <p:extLst>
      <p:ext uri="{BB962C8B-B14F-4D97-AF65-F5344CB8AC3E}">
        <p14:creationId xmlns:p14="http://schemas.microsoft.com/office/powerpoint/2010/main" val="1775139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72015" y="2464821"/>
            <a:ext cx="3958389" cy="1322025"/>
            <a:chOff x="5414772" y="1195442"/>
            <a:chExt cx="3020928" cy="720000"/>
          </a:xfrm>
          <a:solidFill>
            <a:srgbClr val="4496C1"/>
          </a:solidFill>
        </p:grpSpPr>
        <p:sp>
          <p:nvSpPr>
            <p:cNvPr id="3" name="Rounded Rectangle 2"/>
            <p:cNvSpPr/>
            <p:nvPr/>
          </p:nvSpPr>
          <p:spPr>
            <a:xfrm>
              <a:off x="5414772" y="1195442"/>
              <a:ext cx="3020928" cy="7200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" name="Rounded Rectangle 4"/>
            <p:cNvSpPr txBox="1"/>
            <p:nvPr/>
          </p:nvSpPr>
          <p:spPr>
            <a:xfrm>
              <a:off x="5487988" y="1248926"/>
              <a:ext cx="2875964" cy="60872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89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chemeClr val="bg1"/>
                  </a:solidFill>
                </a:rPr>
                <a:t>Experimental Design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31207" y="472645"/>
            <a:ext cx="3240000" cy="1322025"/>
            <a:chOff x="5414772" y="1195442"/>
            <a:chExt cx="3020928" cy="7200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7" name="Rounded Rectangle 6"/>
            <p:cNvSpPr/>
            <p:nvPr/>
          </p:nvSpPr>
          <p:spPr>
            <a:xfrm>
              <a:off x="5414772" y="1195442"/>
              <a:ext cx="3020928" cy="7200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" name="Rounded Rectangle 4"/>
            <p:cNvSpPr txBox="1"/>
            <p:nvPr/>
          </p:nvSpPr>
          <p:spPr>
            <a:xfrm>
              <a:off x="5556487" y="1242236"/>
              <a:ext cx="2768705" cy="6332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89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FFC1C1"/>
                  </a:solidFill>
                </a:rPr>
                <a:t>Statistical Analysis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40204" y="2464821"/>
            <a:ext cx="2880000" cy="1322025"/>
            <a:chOff x="5414772" y="1195442"/>
            <a:chExt cx="3020928" cy="7200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" name="Rounded Rectangle 9"/>
            <p:cNvSpPr/>
            <p:nvPr/>
          </p:nvSpPr>
          <p:spPr>
            <a:xfrm>
              <a:off x="5414772" y="1195442"/>
              <a:ext cx="3020928" cy="7200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Rounded Rectangle 4"/>
            <p:cNvSpPr txBox="1"/>
            <p:nvPr/>
          </p:nvSpPr>
          <p:spPr>
            <a:xfrm>
              <a:off x="5496031" y="1247483"/>
              <a:ext cx="2859572" cy="623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89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FFC1C1"/>
                  </a:solidFill>
                </a:rPr>
                <a:t>Type of Design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9528" y="2464818"/>
            <a:ext cx="3240000" cy="1322025"/>
            <a:chOff x="5414772" y="1195442"/>
            <a:chExt cx="3020928" cy="720000"/>
          </a:xfrm>
          <a:solidFill>
            <a:srgbClr val="9DC3E6"/>
          </a:solidFill>
        </p:grpSpPr>
        <p:sp>
          <p:nvSpPr>
            <p:cNvPr id="13" name="Rounded Rectangle 12"/>
            <p:cNvSpPr/>
            <p:nvPr/>
          </p:nvSpPr>
          <p:spPr>
            <a:xfrm>
              <a:off x="5414772" y="1195442"/>
              <a:ext cx="3020928" cy="7200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Rounded Rectangle 4"/>
            <p:cNvSpPr txBox="1"/>
            <p:nvPr/>
          </p:nvSpPr>
          <p:spPr>
            <a:xfrm>
              <a:off x="5556492" y="1255127"/>
              <a:ext cx="2755733" cy="5964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89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C00000"/>
                  </a:solidFill>
                </a:rPr>
                <a:t>Common Sense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272015" y="4415028"/>
            <a:ext cx="3958389" cy="1322025"/>
            <a:chOff x="5414772" y="1195442"/>
            <a:chExt cx="3020928" cy="7200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Rounded Rectangle 15"/>
            <p:cNvSpPr/>
            <p:nvPr/>
          </p:nvSpPr>
          <p:spPr>
            <a:xfrm>
              <a:off x="5414772" y="1195442"/>
              <a:ext cx="3020928" cy="7200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ounded Rectangle 4"/>
            <p:cNvSpPr txBox="1"/>
            <p:nvPr/>
          </p:nvSpPr>
          <p:spPr>
            <a:xfrm>
              <a:off x="5523731" y="1261783"/>
              <a:ext cx="2803280" cy="60414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89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FFC1C1"/>
                  </a:solidFill>
                </a:rPr>
                <a:t>Technical vs. Biological</a:t>
              </a:r>
            </a:p>
          </p:txBody>
        </p:sp>
      </p:grpSp>
      <p:sp>
        <p:nvSpPr>
          <p:cNvPr id="5" name="Right Arrow 4"/>
          <p:cNvSpPr/>
          <p:nvPr/>
        </p:nvSpPr>
        <p:spPr>
          <a:xfrm>
            <a:off x="8280735" y="2971389"/>
            <a:ext cx="506931" cy="30888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 rot="16200000">
            <a:off x="5997744" y="2002320"/>
            <a:ext cx="506931" cy="30888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Right Arrow 20"/>
          <p:cNvSpPr/>
          <p:nvPr/>
        </p:nvSpPr>
        <p:spPr>
          <a:xfrm rot="5400000">
            <a:off x="6016572" y="3912724"/>
            <a:ext cx="469275" cy="30888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2" name="Right Arrow 21"/>
          <p:cNvSpPr/>
          <p:nvPr/>
        </p:nvSpPr>
        <p:spPr>
          <a:xfrm rot="10800000">
            <a:off x="3745364" y="2985063"/>
            <a:ext cx="468307" cy="281533"/>
          </a:xfrm>
          <a:prstGeom prst="rightArrow">
            <a:avLst>
              <a:gd name="adj1" fmla="val 59228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29" name="Graphic 28" descr="Rat">
            <a:extLst>
              <a:ext uri="{FF2B5EF4-FFF2-40B4-BE49-F238E27FC236}">
                <a16:creationId xmlns:a16="http://schemas.microsoft.com/office/drawing/2014/main" id="{4141F984-7266-4E25-A73C-A79BEB80F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22858" y="5767954"/>
            <a:ext cx="914400" cy="914400"/>
          </a:xfrm>
          <a:prstGeom prst="rect">
            <a:avLst/>
          </a:prstGeom>
        </p:spPr>
      </p:pic>
      <p:pic>
        <p:nvPicPr>
          <p:cNvPr id="30" name="Graphic 29" descr="Microscope">
            <a:extLst>
              <a:ext uri="{FF2B5EF4-FFF2-40B4-BE49-F238E27FC236}">
                <a16:creationId xmlns:a16="http://schemas.microsoft.com/office/drawing/2014/main" id="{8122FB7C-08F8-45F0-B33C-A8023C72B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3199" y="5767954"/>
            <a:ext cx="914400" cy="914400"/>
          </a:xfrm>
          <a:prstGeom prst="rect">
            <a:avLst/>
          </a:prstGeom>
        </p:spPr>
      </p:pic>
      <p:pic>
        <p:nvPicPr>
          <p:cNvPr id="31" name="Graphic 30" descr="Head with gears">
            <a:extLst>
              <a:ext uri="{FF2B5EF4-FFF2-40B4-BE49-F238E27FC236}">
                <a16:creationId xmlns:a16="http://schemas.microsoft.com/office/drawing/2014/main" id="{DF3C27F1-7AD9-44DF-8C1C-B89702234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2328" y="3957828"/>
            <a:ext cx="914400" cy="914400"/>
          </a:xfrm>
          <a:prstGeom prst="rect">
            <a:avLst/>
          </a:prstGeom>
        </p:spPr>
      </p:pic>
      <p:pic>
        <p:nvPicPr>
          <p:cNvPr id="32" name="Graphic 31" descr="Statistics">
            <a:extLst>
              <a:ext uri="{FF2B5EF4-FFF2-40B4-BE49-F238E27FC236}">
                <a16:creationId xmlns:a16="http://schemas.microsoft.com/office/drawing/2014/main" id="{3A1B91DE-E2A9-44D4-A350-76F9FE789E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07279" y="663747"/>
            <a:ext cx="914400" cy="914400"/>
          </a:xfrm>
          <a:prstGeom prst="rect">
            <a:avLst/>
          </a:prstGeom>
        </p:spPr>
      </p:pic>
      <p:pic>
        <p:nvPicPr>
          <p:cNvPr id="33" name="Graphic 32" descr="Presentation with org chart">
            <a:extLst>
              <a:ext uri="{FF2B5EF4-FFF2-40B4-BE49-F238E27FC236}">
                <a16:creationId xmlns:a16="http://schemas.microsoft.com/office/drawing/2014/main" id="{090802D1-739C-412C-9FA9-FE045AF928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23004" y="3957828"/>
            <a:ext cx="914400" cy="914400"/>
          </a:xfrm>
          <a:prstGeom prst="rect">
            <a:avLst/>
          </a:prstGeom>
        </p:spPr>
      </p:pic>
      <p:pic>
        <p:nvPicPr>
          <p:cNvPr id="34" name="Graphic 33" descr="Research">
            <a:extLst>
              <a:ext uri="{FF2B5EF4-FFF2-40B4-BE49-F238E27FC236}">
                <a16:creationId xmlns:a16="http://schemas.microsoft.com/office/drawing/2014/main" id="{5FF003A0-B24C-43A5-B27D-0D076283F1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80735" y="66374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74380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A427F34A-232F-4F3A-85C2-79E49E2B64FD}"/>
              </a:ext>
            </a:extLst>
          </p:cNvPr>
          <p:cNvSpPr txBox="1">
            <a:spLocks noChangeArrowheads="1"/>
          </p:cNvSpPr>
          <p:nvPr/>
        </p:nvSpPr>
        <p:spPr>
          <a:xfrm>
            <a:off x="2557264" y="188640"/>
            <a:ext cx="7077472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GB" sz="4400" kern="0" dirty="0">
                <a:solidFill>
                  <a:srgbClr val="9A1865"/>
                </a:solidFill>
                <a:latin typeface="Calibri" panose="020F0502020204030204" pitchFamily="34" charset="0"/>
              </a:rPr>
              <a:t>Correlation</a:t>
            </a:r>
            <a:br>
              <a:rPr lang="en-GB" kern="0" dirty="0">
                <a:solidFill>
                  <a:srgbClr val="CC0099"/>
                </a:solidFill>
                <a:latin typeface="Calibri" panose="020F0502020204030204" pitchFamily="34" charset="0"/>
              </a:rPr>
            </a:br>
            <a:r>
              <a:rPr lang="es-ES" sz="3600" dirty="0">
                <a:solidFill>
                  <a:srgbClr val="1F497D"/>
                </a:solidFill>
                <a:latin typeface="Calibri" panose="020F0502020204030204" pitchFamily="34" charset="0"/>
              </a:rPr>
              <a:t>Error </a:t>
            </a:r>
            <a:r>
              <a:rPr lang="es-ES" sz="3600" dirty="0" err="1">
                <a:solidFill>
                  <a:srgbClr val="1F497D"/>
                </a:solidFill>
                <a:latin typeface="Calibri" panose="020F0502020204030204" pitchFamily="34" charset="0"/>
              </a:rPr>
              <a:t>a.k.a</a:t>
            </a:r>
            <a:r>
              <a:rPr lang="es-ES" sz="3600" dirty="0">
                <a:solidFill>
                  <a:srgbClr val="1F497D"/>
                </a:solidFill>
                <a:latin typeface="Calibri" panose="020F0502020204030204" pitchFamily="34" charset="0"/>
              </a:rPr>
              <a:t>. </a:t>
            </a:r>
            <a:r>
              <a:rPr lang="es-ES" sz="3600" dirty="0" err="1">
                <a:solidFill>
                  <a:srgbClr val="1F497D"/>
                </a:solidFill>
                <a:latin typeface="Calibri" panose="020F0502020204030204" pitchFamily="34" charset="0"/>
              </a:rPr>
              <a:t>Distance</a:t>
            </a:r>
            <a:r>
              <a:rPr lang="es-ES" sz="3600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es-ES" sz="3600" dirty="0" err="1">
                <a:solidFill>
                  <a:srgbClr val="1F497D"/>
                </a:solidFill>
                <a:latin typeface="Calibri" panose="020F0502020204030204" pitchFamily="34" charset="0"/>
              </a:rPr>
              <a:t>a.k.a</a:t>
            </a:r>
            <a:r>
              <a:rPr lang="es-ES" sz="3600" dirty="0">
                <a:solidFill>
                  <a:srgbClr val="1F497D"/>
                </a:solidFill>
                <a:latin typeface="Calibri" panose="020F0502020204030204" pitchFamily="34" charset="0"/>
              </a:rPr>
              <a:t>. Residual</a:t>
            </a:r>
            <a:endParaRPr lang="en-GB" sz="3600" kern="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BB21A-31A2-4B98-B875-51FE8C05C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02" y="2477138"/>
            <a:ext cx="2880320" cy="4192222"/>
          </a:xfrm>
          <a:prstGeom prst="rect">
            <a:avLst/>
          </a:prstGeom>
        </p:spPr>
      </p:pic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1344" y="1650734"/>
            <a:ext cx="11606161" cy="5234650"/>
          </a:xfrm>
        </p:spPr>
        <p:txBody>
          <a:bodyPr/>
          <a:lstStyle/>
          <a:p>
            <a:r>
              <a:rPr lang="en-GB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Outliers</a:t>
            </a:r>
            <a:r>
              <a:rPr lang="en-GB" sz="2400" dirty="0">
                <a:latin typeface="Calibri" panose="020F0502020204030204" pitchFamily="34" charset="0"/>
              </a:rPr>
              <a:t>: the observed value for the point is very different from that predicted by the model </a:t>
            </a:r>
            <a:r>
              <a:rPr lang="en-GB" sz="2400" dirty="0">
                <a:solidFill>
                  <a:srgbClr val="00B0F0"/>
                </a:solidFill>
                <a:latin typeface="Calibri" panose="020F0502020204030204" pitchFamily="34" charset="0"/>
              </a:rPr>
              <a:t>= big residual</a:t>
            </a:r>
          </a:p>
          <a:p>
            <a:endParaRPr lang="en-GB" sz="2400" dirty="0">
              <a:latin typeface="Calibri" panose="020F0502020204030204" pitchFamily="34" charset="0"/>
            </a:endParaRPr>
          </a:p>
          <a:p>
            <a:endParaRPr lang="en-GB" sz="2400" dirty="0">
              <a:latin typeface="Calibri" panose="020F0502020204030204" pitchFamily="34" charset="0"/>
            </a:endParaRPr>
          </a:p>
          <a:p>
            <a:endParaRPr lang="en-GB" sz="2400" dirty="0"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4BE42E-A380-4E59-B554-63C9B9D03DAE}"/>
              </a:ext>
            </a:extLst>
          </p:cNvPr>
          <p:cNvSpPr txBox="1"/>
          <p:nvPr/>
        </p:nvSpPr>
        <p:spPr>
          <a:xfrm>
            <a:off x="4367808" y="3429000"/>
            <a:ext cx="1431417" cy="2246769"/>
          </a:xfrm>
          <a:prstGeom prst="rect">
            <a:avLst/>
          </a:prstGeom>
          <a:solidFill>
            <a:srgbClr val="00B0F0">
              <a:alpha val="10196"/>
            </a:srgbClr>
          </a:solidFill>
          <a:ln>
            <a:solidFill>
              <a:srgbClr val="000000">
                <a:alpha val="20000"/>
              </a:srgb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+mn-lt"/>
              </a:rPr>
              <a:t>Residual</a:t>
            </a:r>
          </a:p>
          <a:p>
            <a:pPr algn="ctr"/>
            <a:r>
              <a:rPr lang="en-GB" sz="2800" dirty="0">
                <a:solidFill>
                  <a:srgbClr val="0070C0"/>
                </a:solidFill>
                <a:latin typeface="+mn-lt"/>
              </a:rPr>
              <a:t>=</a:t>
            </a:r>
          </a:p>
          <a:p>
            <a:pPr algn="ctr"/>
            <a:r>
              <a:rPr lang="en-GB" sz="2800" dirty="0">
                <a:solidFill>
                  <a:srgbClr val="0070C0"/>
                </a:solidFill>
                <a:latin typeface="+mn-lt"/>
              </a:rPr>
              <a:t>Distance</a:t>
            </a:r>
          </a:p>
          <a:p>
            <a:pPr algn="ctr"/>
            <a:r>
              <a:rPr lang="en-GB" sz="2800" dirty="0">
                <a:solidFill>
                  <a:srgbClr val="0070C0"/>
                </a:solidFill>
                <a:latin typeface="+mn-lt"/>
              </a:rPr>
              <a:t>= </a:t>
            </a:r>
          </a:p>
          <a:p>
            <a:pPr algn="ctr"/>
            <a:r>
              <a:rPr lang="en-GB" sz="2800" dirty="0">
                <a:solidFill>
                  <a:srgbClr val="0070C0"/>
                </a:solidFill>
                <a:latin typeface="+mn-lt"/>
              </a:rPr>
              <a:t>Error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D961D-8355-4FC0-93C0-4497FA2F5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132" y="2852936"/>
            <a:ext cx="4138050" cy="352839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1A6FDB-7B51-4988-8B1F-BEE093CFD123}"/>
              </a:ext>
            </a:extLst>
          </p:cNvPr>
          <p:cNvCxnSpPr>
            <a:cxnSpLocks/>
          </p:cNvCxnSpPr>
          <p:nvPr/>
        </p:nvCxnSpPr>
        <p:spPr>
          <a:xfrm flipH="1">
            <a:off x="2463662" y="4149080"/>
            <a:ext cx="1904146" cy="1080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98DEE2-D97C-4F3C-B499-439667E6B6AD}"/>
              </a:ext>
            </a:extLst>
          </p:cNvPr>
          <p:cNvCxnSpPr>
            <a:cxnSpLocks/>
          </p:cNvCxnSpPr>
          <p:nvPr/>
        </p:nvCxnSpPr>
        <p:spPr>
          <a:xfrm>
            <a:off x="5799225" y="4941168"/>
            <a:ext cx="2457015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11803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A51F244E-403C-470B-858D-76B5C628F803}"/>
              </a:ext>
            </a:extLst>
          </p:cNvPr>
          <p:cNvSpPr txBox="1">
            <a:spLocks noChangeArrowheads="1"/>
          </p:cNvSpPr>
          <p:nvPr/>
        </p:nvSpPr>
        <p:spPr>
          <a:xfrm>
            <a:off x="2557264" y="188640"/>
            <a:ext cx="7077472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GB" sz="4400" kern="0" dirty="0">
                <a:solidFill>
                  <a:srgbClr val="9A1865"/>
                </a:solidFill>
                <a:latin typeface="Calibri" panose="020F0502020204030204" pitchFamily="34" charset="0"/>
              </a:rPr>
              <a:t>Correlation</a:t>
            </a:r>
            <a:br>
              <a:rPr lang="en-GB" kern="0" dirty="0">
                <a:solidFill>
                  <a:srgbClr val="CC0099"/>
                </a:solidFill>
                <a:latin typeface="Calibri" panose="020F0502020204030204" pitchFamily="34" charset="0"/>
              </a:rPr>
            </a:br>
            <a:r>
              <a:rPr lang="en-GB" sz="3600" dirty="0">
                <a:solidFill>
                  <a:srgbClr val="1F497D"/>
                </a:solidFill>
                <a:latin typeface="Calibri" panose="020F0502020204030204" pitchFamily="34" charset="0"/>
              </a:rPr>
              <a:t>Outliers and High leverage points</a:t>
            </a:r>
            <a:endParaRPr lang="en-GB" sz="3600" kern="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3352" y="1844824"/>
            <a:ext cx="11521280" cy="2808312"/>
          </a:xfrm>
        </p:spPr>
        <p:txBody>
          <a:bodyPr/>
          <a:lstStyle/>
          <a:p>
            <a:r>
              <a:rPr lang="en-GB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Leverage points</a:t>
            </a:r>
            <a:r>
              <a:rPr lang="en-GB" sz="2400" dirty="0">
                <a:latin typeface="Calibri" panose="020F0502020204030204" pitchFamily="34" charset="0"/>
              </a:rPr>
              <a:t>:</a:t>
            </a: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GB" sz="2400" dirty="0">
                <a:latin typeface="Calibri" panose="020F0502020204030204" pitchFamily="34" charset="0"/>
              </a:rPr>
              <a:t>A leverage point is defined as an observation that has </a:t>
            </a:r>
            <a:r>
              <a:rPr lang="en-GB" sz="2400" b="1" dirty="0">
                <a:latin typeface="Calibri" panose="020F0502020204030204" pitchFamily="34" charset="0"/>
              </a:rPr>
              <a:t>a value of x that is far away from the mean of x</a:t>
            </a:r>
            <a:r>
              <a:rPr lang="en-GB" sz="2400" dirty="0">
                <a:latin typeface="Calibri" panose="020F0502020204030204" pitchFamily="34" charset="0"/>
              </a:rPr>
              <a:t>. A point with high leverage has the potential to dramatically impact the model.</a:t>
            </a:r>
          </a:p>
          <a:p>
            <a:pPr marL="0" indent="0">
              <a:buNone/>
            </a:pPr>
            <a:endParaRPr lang="en-GB" sz="1000" dirty="0">
              <a:latin typeface="Calibri" panose="020F0502020204030204" pitchFamily="34" charset="0"/>
            </a:endParaRPr>
          </a:p>
          <a:p>
            <a:r>
              <a:rPr lang="en-GB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Outlier</a:t>
            </a:r>
            <a:r>
              <a:rPr lang="en-GB" sz="2400" dirty="0">
                <a:latin typeface="Calibri" panose="020F0502020204030204" pitchFamily="34" charset="0"/>
              </a:rPr>
              <a:t>: high discrepancy: </a:t>
            </a:r>
            <a:r>
              <a:rPr lang="en-GB" sz="2400" b="1" dirty="0">
                <a:latin typeface="Calibri" panose="020F0502020204030204" pitchFamily="34" charset="0"/>
              </a:rPr>
              <a:t>a point has an unusual y-value given its x-value</a:t>
            </a:r>
          </a:p>
          <a:p>
            <a:endParaRPr lang="en-GB" sz="1000" dirty="0"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C7683-22AF-4BE9-B2DE-5AAF98FF7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450" y="3789040"/>
            <a:ext cx="320910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20696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542953" y="2060848"/>
          <a:ext cx="5106094" cy="348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2" imgW="9638136" imgH="6576859" progId="Prism8.Document">
                  <p:embed/>
                </p:oleObj>
              </mc:Choice>
              <mc:Fallback>
                <p:oleObj name="Prism 8" r:id="rId2" imgW="9638136" imgH="6576859" progId="Prism8.Document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42953" y="2060848"/>
                        <a:ext cx="5106094" cy="348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175684" y="5796874"/>
            <a:ext cx="184063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339933"/>
                </a:solidFill>
                <a:latin typeface="+mn-lt"/>
              </a:rPr>
              <a:t>All good</a:t>
            </a:r>
            <a:endParaRPr lang="fr-FR" b="1" dirty="0">
              <a:solidFill>
                <a:srgbClr val="339933"/>
              </a:solidFill>
              <a:latin typeface="+mn-lt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8CBF398-717D-4AE7-9AE3-938753B4E7ED}"/>
              </a:ext>
            </a:extLst>
          </p:cNvPr>
          <p:cNvSpPr txBox="1">
            <a:spLocks noChangeArrowheads="1"/>
          </p:cNvSpPr>
          <p:nvPr/>
        </p:nvSpPr>
        <p:spPr>
          <a:xfrm>
            <a:off x="2557264" y="188640"/>
            <a:ext cx="7077472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GB" sz="4400" kern="0" dirty="0">
                <a:solidFill>
                  <a:srgbClr val="9A1865"/>
                </a:solidFill>
                <a:latin typeface="Calibri" panose="020F0502020204030204" pitchFamily="34" charset="0"/>
              </a:rPr>
              <a:t>Correlation</a:t>
            </a:r>
            <a:br>
              <a:rPr lang="en-GB" kern="0" dirty="0">
                <a:solidFill>
                  <a:srgbClr val="CC0099"/>
                </a:solidFill>
                <a:latin typeface="Calibri" panose="020F0502020204030204" pitchFamily="34" charset="0"/>
              </a:rPr>
            </a:br>
            <a:r>
              <a:rPr lang="en-GB" sz="3600" dirty="0">
                <a:solidFill>
                  <a:srgbClr val="1F497D"/>
                </a:solidFill>
                <a:latin typeface="Calibri" panose="020F0502020204030204" pitchFamily="34" charset="0"/>
              </a:rPr>
              <a:t>Outliers and High leverage points</a:t>
            </a:r>
            <a:endParaRPr lang="en-GB" sz="3600" kern="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29201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04009" y="5805264"/>
            <a:ext cx="658398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  <a:latin typeface="+mn-lt"/>
              </a:rPr>
              <a:t>Outlier but not influential value</a:t>
            </a:r>
            <a:endParaRPr lang="fr-FR" b="1" dirty="0">
              <a:solidFill>
                <a:srgbClr val="00B0F0"/>
              </a:solidFill>
              <a:latin typeface="+mn-lt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35360" y="1806032"/>
          <a:ext cx="5469155" cy="378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3" imgW="9391207" imgH="6494427" progId="Prism8.Document">
                  <p:embed/>
                </p:oleObj>
              </mc:Choice>
              <mc:Fallback>
                <p:oleObj name="Prism 8" r:id="rId3" imgW="9391207" imgH="6494427" progId="Prism8.Document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5360" y="1806032"/>
                        <a:ext cx="5469155" cy="378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46788" y="1804988"/>
          <a:ext cx="5472112" cy="3783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5" imgW="9395941" imgH="6497899" progId="Prism9.Document">
                  <p:embed/>
                </p:oleObj>
              </mc:Choice>
              <mc:Fallback>
                <p:oleObj name="Prism 9" r:id="rId5" imgW="9395941" imgH="6497899" progId="Prism9.Document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46788" y="1804988"/>
                        <a:ext cx="5472112" cy="3783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83432" y="2103820"/>
            <a:ext cx="3205301" cy="6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latin typeface="+mn-lt"/>
              </a:rPr>
              <a:t>Outlier </a:t>
            </a:r>
          </a:p>
          <a:p>
            <a:pPr algn="ctr"/>
            <a:r>
              <a:rPr lang="en-GB" sz="1800" dirty="0">
                <a:solidFill>
                  <a:srgbClr val="C00000"/>
                </a:solidFill>
                <a:latin typeface="+mn-lt"/>
              </a:rPr>
              <a:t>unusual y-value given its x-value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E5550CB-3E42-4CB1-8815-A49D7C70E42E}"/>
              </a:ext>
            </a:extLst>
          </p:cNvPr>
          <p:cNvSpPr txBox="1">
            <a:spLocks noChangeArrowheads="1"/>
          </p:cNvSpPr>
          <p:nvPr/>
        </p:nvSpPr>
        <p:spPr>
          <a:xfrm>
            <a:off x="2557264" y="188640"/>
            <a:ext cx="7077472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GB" sz="4400" kern="0" dirty="0">
                <a:solidFill>
                  <a:srgbClr val="9A1865"/>
                </a:solidFill>
                <a:latin typeface="Calibri" panose="020F0502020204030204" pitchFamily="34" charset="0"/>
              </a:rPr>
              <a:t>Correlation</a:t>
            </a:r>
            <a:br>
              <a:rPr lang="en-GB" kern="0" dirty="0">
                <a:solidFill>
                  <a:srgbClr val="CC0099"/>
                </a:solidFill>
                <a:latin typeface="Calibri" panose="020F0502020204030204" pitchFamily="34" charset="0"/>
              </a:rPr>
            </a:br>
            <a:r>
              <a:rPr lang="en-GB" sz="3600" dirty="0">
                <a:solidFill>
                  <a:srgbClr val="1F497D"/>
                </a:solidFill>
                <a:latin typeface="Calibri" panose="020F0502020204030204" pitchFamily="34" charset="0"/>
              </a:rPr>
              <a:t>Outliers and High leverage points</a:t>
            </a:r>
            <a:endParaRPr lang="en-GB" sz="3600" kern="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213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3796" y="5805264"/>
            <a:ext cx="790440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  <a:latin typeface="+mn-lt"/>
              </a:rPr>
              <a:t>High leverage but not influential value</a:t>
            </a:r>
            <a:endParaRPr lang="fr-FR" b="1" dirty="0">
              <a:solidFill>
                <a:srgbClr val="00B0F0"/>
              </a:solidFill>
              <a:latin typeface="+mn-lt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63352" y="1804872"/>
          <a:ext cx="5472608" cy="378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3" imgW="9391207" imgH="6494427" progId="Prism8.Document">
                  <p:embed/>
                </p:oleObj>
              </mc:Choice>
              <mc:Fallback>
                <p:oleObj name="Prism 8" r:id="rId3" imgW="9391207" imgH="6494427" progId="Prism8.Document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3352" y="1804872"/>
                        <a:ext cx="5472608" cy="3784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165850" y="1804988"/>
          <a:ext cx="5476875" cy="378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5" imgW="9395941" imgH="6497899" progId="Prism9.Document">
                  <p:embed/>
                </p:oleObj>
              </mc:Choice>
              <mc:Fallback>
                <p:oleObj name="Prism 9" r:id="rId5" imgW="9395941" imgH="6497899" progId="Prism9.Document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65850" y="1804988"/>
                        <a:ext cx="5476875" cy="3786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83432" y="1764468"/>
            <a:ext cx="3784176" cy="6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latin typeface="+mn-lt"/>
              </a:rPr>
              <a:t>High leverage</a:t>
            </a:r>
          </a:p>
          <a:p>
            <a:pPr algn="ctr"/>
            <a:r>
              <a:rPr lang="en-GB" sz="1800" dirty="0">
                <a:solidFill>
                  <a:srgbClr val="C00000"/>
                </a:solidFill>
                <a:latin typeface="+mn-lt"/>
              </a:rPr>
              <a:t>value of x far away from the mean of x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209B509-713A-4102-86CB-E89ADB657B80}"/>
              </a:ext>
            </a:extLst>
          </p:cNvPr>
          <p:cNvSpPr txBox="1">
            <a:spLocks noChangeArrowheads="1"/>
          </p:cNvSpPr>
          <p:nvPr/>
        </p:nvSpPr>
        <p:spPr>
          <a:xfrm>
            <a:off x="2557264" y="188640"/>
            <a:ext cx="7077472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GB" sz="4400" kern="0" dirty="0">
                <a:solidFill>
                  <a:srgbClr val="9A1865"/>
                </a:solidFill>
                <a:latin typeface="Calibri" panose="020F0502020204030204" pitchFamily="34" charset="0"/>
              </a:rPr>
              <a:t>Correlation</a:t>
            </a:r>
            <a:br>
              <a:rPr lang="en-GB" kern="0" dirty="0">
                <a:solidFill>
                  <a:srgbClr val="CC0099"/>
                </a:solidFill>
                <a:latin typeface="Calibri" panose="020F0502020204030204" pitchFamily="34" charset="0"/>
              </a:rPr>
            </a:br>
            <a:r>
              <a:rPr lang="en-GB" sz="3600" dirty="0">
                <a:solidFill>
                  <a:srgbClr val="1F497D"/>
                </a:solidFill>
                <a:latin typeface="Calibri" panose="020F0502020204030204" pitchFamily="34" charset="0"/>
              </a:rPr>
              <a:t>Outliers and High leverage points</a:t>
            </a:r>
            <a:endParaRPr lang="en-GB" sz="3600" kern="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164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68514" y="1800090"/>
          <a:ext cx="5727486" cy="4005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3" imgW="9391207" imgH="6567860" progId="Prism8.Document">
                  <p:embed/>
                </p:oleObj>
              </mc:Choice>
              <mc:Fallback>
                <p:oleObj name="Prism 8" r:id="rId3" imgW="9391207" imgH="6567860" progId="Prism8.Document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8514" y="1800090"/>
                        <a:ext cx="5727486" cy="4005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116380" y="1885585"/>
          <a:ext cx="5668252" cy="3919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5" imgW="9391207" imgH="6494427" progId="Prism8.Document">
                  <p:embed/>
                </p:oleObj>
              </mc:Choice>
              <mc:Fallback>
                <p:oleObj name="Prism 8" r:id="rId5" imgW="9391207" imgH="6494427" progId="Prism8.Document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16380" y="1885585"/>
                        <a:ext cx="5668252" cy="3919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76521" y="5805264"/>
            <a:ext cx="883895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+mn-lt"/>
              </a:rPr>
              <a:t>Outlier and High leverage: Influential value</a:t>
            </a:r>
            <a:endParaRPr lang="fr-FR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3592" y="4509120"/>
            <a:ext cx="254435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  <a:latin typeface="+mn-lt"/>
              </a:rPr>
              <a:t>Outlier + high leverage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BB9C288-519A-4CBA-867A-EC120F9D0DB8}"/>
              </a:ext>
            </a:extLst>
          </p:cNvPr>
          <p:cNvSpPr txBox="1">
            <a:spLocks noChangeArrowheads="1"/>
          </p:cNvSpPr>
          <p:nvPr/>
        </p:nvSpPr>
        <p:spPr>
          <a:xfrm>
            <a:off x="2557264" y="188640"/>
            <a:ext cx="7077472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GB" sz="4400" kern="0" dirty="0">
                <a:solidFill>
                  <a:srgbClr val="9A1865"/>
                </a:solidFill>
                <a:latin typeface="Calibri" panose="020F0502020204030204" pitchFamily="34" charset="0"/>
              </a:rPr>
              <a:t>Correlation</a:t>
            </a:r>
            <a:br>
              <a:rPr lang="en-GB" kern="0" dirty="0">
                <a:solidFill>
                  <a:srgbClr val="CC0099"/>
                </a:solidFill>
                <a:latin typeface="Calibri" panose="020F0502020204030204" pitchFamily="34" charset="0"/>
              </a:rPr>
            </a:br>
            <a:r>
              <a:rPr lang="en-GB" sz="3600" dirty="0">
                <a:solidFill>
                  <a:srgbClr val="1F497D"/>
                </a:solidFill>
                <a:latin typeface="Calibri" panose="020F0502020204030204" pitchFamily="34" charset="0"/>
              </a:rPr>
              <a:t>Outliers and High leverage points</a:t>
            </a:r>
            <a:endParaRPr lang="en-GB" sz="3600" kern="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556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3190" y="2010830"/>
            <a:ext cx="11775524" cy="2185214"/>
          </a:xfrm>
        </p:spPr>
        <p:txBody>
          <a:bodyPr>
            <a:normAutofit lnSpcReduction="10000"/>
          </a:bodyPr>
          <a:lstStyle/>
          <a:p>
            <a:r>
              <a:rPr lang="en-GB" sz="2400" dirty="0">
                <a:latin typeface="+mn-lt"/>
              </a:rPr>
              <a:t>One way to identify influential observations: the </a:t>
            </a:r>
            <a:r>
              <a:rPr lang="en-GB" sz="2400" b="1" dirty="0">
                <a:solidFill>
                  <a:srgbClr val="0070C0"/>
                </a:solidFill>
                <a:latin typeface="+mn-lt"/>
              </a:rPr>
              <a:t>Cook’s distance</a:t>
            </a:r>
            <a:r>
              <a:rPr lang="en-GB" sz="2400" dirty="0">
                <a:latin typeface="+mn-lt"/>
              </a:rPr>
              <a:t>: </a:t>
            </a:r>
          </a:p>
          <a:p>
            <a:r>
              <a:rPr lang="en-GB" sz="2400" dirty="0">
                <a:latin typeface="+mn-lt"/>
              </a:rPr>
              <a:t>Combination of each observation’s </a:t>
            </a:r>
            <a:r>
              <a:rPr lang="en-GB" sz="2400" b="1" dirty="0">
                <a:latin typeface="+mn-lt"/>
              </a:rPr>
              <a:t>leverage</a:t>
            </a:r>
            <a:r>
              <a:rPr lang="en-GB" sz="2400" dirty="0">
                <a:latin typeface="+mn-lt"/>
              </a:rPr>
              <a:t> and </a:t>
            </a:r>
            <a:r>
              <a:rPr lang="en-GB" sz="2400" b="1" dirty="0">
                <a:latin typeface="+mn-lt"/>
              </a:rPr>
              <a:t>residual values</a:t>
            </a:r>
          </a:p>
          <a:p>
            <a:r>
              <a:rPr lang="en-GB" sz="2400" dirty="0">
                <a:latin typeface="+mn-lt"/>
              </a:rPr>
              <a:t>Higher leverage and residuals </a:t>
            </a:r>
            <a:r>
              <a:rPr lang="en-GB" sz="2400" dirty="0">
                <a:latin typeface="+mn-lt"/>
                <a:sym typeface="Wingdings" panose="05000000000000000000" pitchFamily="2" charset="2"/>
              </a:rPr>
              <a:t></a:t>
            </a:r>
            <a:r>
              <a:rPr lang="en-GB" sz="2400" dirty="0">
                <a:latin typeface="+mn-lt"/>
              </a:rPr>
              <a:t> higher Cook’s distance = more likely an influential observation</a:t>
            </a:r>
          </a:p>
          <a:p>
            <a:pPr lvl="1"/>
            <a:r>
              <a:rPr lang="en-GB" sz="2400" dirty="0">
                <a:solidFill>
                  <a:srgbClr val="0070C0"/>
                </a:solidFill>
              </a:rPr>
              <a:t>Summarizes how much all the values in the regression model change when the </a:t>
            </a:r>
            <a:r>
              <a:rPr lang="en-GB" sz="2400" dirty="0" err="1">
                <a:solidFill>
                  <a:srgbClr val="0070C0"/>
                </a:solidFill>
              </a:rPr>
              <a:t>i</a:t>
            </a:r>
            <a:r>
              <a:rPr lang="en-GB" sz="2400" baseline="-25000" dirty="0" err="1">
                <a:solidFill>
                  <a:srgbClr val="0070C0"/>
                </a:solidFill>
              </a:rPr>
              <a:t>th</a:t>
            </a:r>
            <a:r>
              <a:rPr lang="en-GB" sz="2400" dirty="0">
                <a:solidFill>
                  <a:srgbClr val="0070C0"/>
                </a:solidFill>
              </a:rPr>
              <a:t> observation is removed.</a:t>
            </a:r>
          </a:p>
          <a:p>
            <a:pPr lvl="1"/>
            <a:endParaRPr lang="en-GB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744" y="4446909"/>
            <a:ext cx="3755713" cy="1368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322" y="4093665"/>
            <a:ext cx="3789884" cy="338554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prediction for observation </a:t>
            </a:r>
            <a:r>
              <a:rPr lang="en-GB" sz="1600" i="1" dirty="0"/>
              <a:t>j</a:t>
            </a:r>
            <a:r>
              <a:rPr lang="en-GB" sz="1600" dirty="0"/>
              <a:t> from full model</a:t>
            </a:r>
            <a:endParaRPr lang="fr-FR" sz="1600" i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6146" y="3922692"/>
            <a:ext cx="4073237" cy="584775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prediction for observation </a:t>
            </a:r>
            <a:r>
              <a:rPr lang="en-GB" sz="1600" i="1" dirty="0"/>
              <a:t>j</a:t>
            </a:r>
            <a:r>
              <a:rPr lang="en-GB" sz="1600" dirty="0"/>
              <a:t>, </a:t>
            </a:r>
            <a:r>
              <a:rPr lang="en-GB" sz="1600" dirty="0">
                <a:latin typeface="+mn-lt"/>
              </a:rPr>
              <a:t>when the fit does not include observation </a:t>
            </a:r>
            <a:r>
              <a:rPr lang="en-GB" sz="1600" i="1" dirty="0" err="1">
                <a:latin typeface="+mn-lt"/>
              </a:rPr>
              <a:t>i</a:t>
            </a:r>
            <a:endParaRPr lang="fr-FR" sz="16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6911" y="5950215"/>
            <a:ext cx="3301340" cy="584775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n-lt"/>
              </a:rPr>
              <a:t>the number of regression coefficients (predictors)</a:t>
            </a:r>
            <a:endParaRPr lang="fr-FR" sz="16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3449" y="5818213"/>
            <a:ext cx="4272722" cy="584775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n-lt"/>
              </a:rPr>
              <a:t>the estimated variance from the fit, based on all observations, i.e. Mean Squared Error</a:t>
            </a:r>
            <a:endParaRPr lang="fr-FR" sz="1600" dirty="0">
              <a:latin typeface="+mn-lt"/>
            </a:endParaRPr>
          </a:p>
        </p:txBody>
      </p:sp>
      <p:cxnSp>
        <p:nvCxnSpPr>
          <p:cNvPr id="8" name="Straight Arrow Connector 7"/>
          <p:cNvCxnSpPr>
            <a:cxnSpLocks/>
            <a:stCxn id="4" idx="1"/>
          </p:cNvCxnSpPr>
          <p:nvPr/>
        </p:nvCxnSpPr>
        <p:spPr>
          <a:xfrm flipH="1">
            <a:off x="6456040" y="4215080"/>
            <a:ext cx="920106" cy="57787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  <a:stCxn id="3" idx="3"/>
          </p:cNvCxnSpPr>
          <p:nvPr/>
        </p:nvCxnSpPr>
        <p:spPr>
          <a:xfrm>
            <a:off x="4452206" y="4262942"/>
            <a:ext cx="1070997" cy="57559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  <a:stCxn id="6" idx="1"/>
          </p:cNvCxnSpPr>
          <p:nvPr/>
        </p:nvCxnSpPr>
        <p:spPr>
          <a:xfrm flipH="1" flipV="1">
            <a:off x="6516377" y="5408645"/>
            <a:ext cx="917072" cy="70195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  <a:stCxn id="5" idx="3"/>
          </p:cNvCxnSpPr>
          <p:nvPr/>
        </p:nvCxnSpPr>
        <p:spPr>
          <a:xfrm flipV="1">
            <a:off x="4548251" y="5480584"/>
            <a:ext cx="892935" cy="76201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>
            <a:extLst>
              <a:ext uri="{FF2B5EF4-FFF2-40B4-BE49-F238E27FC236}">
                <a16:creationId xmlns:a16="http://schemas.microsoft.com/office/drawing/2014/main" id="{D19EE496-E8EA-417E-AB94-593CBBD2CFD8}"/>
              </a:ext>
            </a:extLst>
          </p:cNvPr>
          <p:cNvSpPr txBox="1">
            <a:spLocks noChangeArrowheads="1"/>
          </p:cNvSpPr>
          <p:nvPr/>
        </p:nvSpPr>
        <p:spPr>
          <a:xfrm>
            <a:off x="2557264" y="188640"/>
            <a:ext cx="7077472" cy="1785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GB" sz="4400" kern="0" dirty="0">
                <a:solidFill>
                  <a:srgbClr val="9A1865"/>
                </a:solidFill>
                <a:latin typeface="Calibri" panose="020F0502020204030204" pitchFamily="34" charset="0"/>
              </a:rPr>
              <a:t>Correlation</a:t>
            </a:r>
            <a:br>
              <a:rPr lang="en-GB" kern="0" dirty="0">
                <a:solidFill>
                  <a:srgbClr val="CC0099"/>
                </a:solidFill>
                <a:latin typeface="Calibri" panose="020F0502020204030204" pitchFamily="34" charset="0"/>
              </a:rPr>
            </a:br>
            <a:r>
              <a:rPr lang="en-GB" sz="3600" dirty="0">
                <a:solidFill>
                  <a:srgbClr val="1F497D"/>
                </a:solidFill>
                <a:latin typeface="Calibri" panose="020F0502020204030204" pitchFamily="34" charset="0"/>
              </a:rPr>
              <a:t>Outliers and High leverage points =</a:t>
            </a:r>
            <a:r>
              <a:rPr lang="en-GB" sz="3600" dirty="0">
                <a:solidFill>
                  <a:srgbClr val="CC0099"/>
                </a:solidFill>
                <a:latin typeface="Calibri" panose="020F0502020204030204" pitchFamily="34" charset="0"/>
              </a:rPr>
              <a:t> </a:t>
            </a:r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</a:rPr>
              <a:t>Influential observation </a:t>
            </a:r>
            <a:endParaRPr lang="en-GB" sz="3600" kern="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A088A4-6E71-4CEC-B96C-A9F702861282}"/>
              </a:ext>
            </a:extLst>
          </p:cNvPr>
          <p:cNvSpPr txBox="1"/>
          <p:nvPr/>
        </p:nvSpPr>
        <p:spPr>
          <a:xfrm>
            <a:off x="728565" y="4810707"/>
            <a:ext cx="2456442" cy="338554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Sum of squared differences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F94AD54-CF4B-42C2-9B51-D7203E4F27F5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3185007" y="4859761"/>
            <a:ext cx="1564466" cy="12022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7309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3994" y="2564904"/>
            <a:ext cx="10964011" cy="1908215"/>
          </a:xfrm>
        </p:spPr>
        <p:txBody>
          <a:bodyPr>
            <a:normAutofit lnSpcReduction="10000"/>
          </a:bodyPr>
          <a:lstStyle/>
          <a:p>
            <a:r>
              <a:rPr lang="en-GB" sz="2600" b="1" dirty="0">
                <a:latin typeface="+mn-lt"/>
              </a:rPr>
              <a:t>Consensus: </a:t>
            </a:r>
            <a:r>
              <a:rPr lang="en-GB" sz="2600" b="1" dirty="0">
                <a:solidFill>
                  <a:srgbClr val="0070C0"/>
                </a:solidFill>
                <a:latin typeface="+mn-lt"/>
              </a:rPr>
              <a:t>Cook’s distance D &gt; 1</a:t>
            </a:r>
            <a:r>
              <a:rPr lang="en-GB" sz="26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sz="2600" dirty="0">
                <a:latin typeface="+mn-lt"/>
              </a:rPr>
              <a:t>(0.5): likely to be an influential value</a:t>
            </a:r>
          </a:p>
          <a:p>
            <a:pPr lvl="1"/>
            <a:r>
              <a:rPr lang="en-GB" sz="2000" i="1" dirty="0"/>
              <a:t>“Observation which deviates so much from other observations as to arouse suspicion it was generated by a different mechanism” — Hawkins (1980)</a:t>
            </a:r>
            <a:endParaRPr lang="en-GB" sz="2000" dirty="0"/>
          </a:p>
          <a:p>
            <a:pPr lvl="1"/>
            <a:endParaRPr lang="en-GB" sz="1000" dirty="0"/>
          </a:p>
          <a:p>
            <a:r>
              <a:rPr lang="en-GB" sz="2400" dirty="0">
                <a:latin typeface="+mn-lt"/>
              </a:rPr>
              <a:t>Classic method to find influential points is to compare the fit of the model </a:t>
            </a:r>
            <a:r>
              <a:rPr lang="en-GB" sz="2400" b="1" dirty="0">
                <a:latin typeface="+mn-lt"/>
              </a:rPr>
              <a:t>with</a:t>
            </a:r>
            <a:r>
              <a:rPr lang="en-GB" sz="2400" dirty="0">
                <a:latin typeface="+mn-lt"/>
              </a:rPr>
              <a:t> and </a:t>
            </a:r>
            <a:r>
              <a:rPr lang="en-GB" sz="2400" b="1" dirty="0">
                <a:latin typeface="+mn-lt"/>
              </a:rPr>
              <a:t>without</a:t>
            </a:r>
            <a:r>
              <a:rPr lang="en-GB" sz="2400" dirty="0">
                <a:latin typeface="+mn-lt"/>
              </a:rPr>
              <a:t> the outlying point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56316" y="6581001"/>
            <a:ext cx="5121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+mn-lt"/>
                <a:hlinkClick r:id="rId2"/>
              </a:rPr>
              <a:t>https://lymilynn.medium.com/a-little-closer-to-cooks-distance-e8cc923a3250</a:t>
            </a:r>
            <a:endParaRPr lang="fr-FR" sz="1200" dirty="0">
              <a:latin typeface="+mn-lt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3A18C1-BE13-4F11-8DE3-7B084CD41EFA}"/>
              </a:ext>
            </a:extLst>
          </p:cNvPr>
          <p:cNvSpPr txBox="1">
            <a:spLocks noChangeArrowheads="1"/>
          </p:cNvSpPr>
          <p:nvPr/>
        </p:nvSpPr>
        <p:spPr>
          <a:xfrm>
            <a:off x="2557264" y="188640"/>
            <a:ext cx="7077472" cy="1785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GB" sz="4400" kern="0" dirty="0">
                <a:solidFill>
                  <a:srgbClr val="9A1865"/>
                </a:solidFill>
                <a:latin typeface="Calibri" panose="020F0502020204030204" pitchFamily="34" charset="0"/>
              </a:rPr>
              <a:t>Correlation</a:t>
            </a:r>
            <a:br>
              <a:rPr lang="en-GB" kern="0" dirty="0">
                <a:solidFill>
                  <a:srgbClr val="CC0099"/>
                </a:solidFill>
                <a:latin typeface="Calibri" panose="020F0502020204030204" pitchFamily="34" charset="0"/>
              </a:rPr>
            </a:br>
            <a:r>
              <a:rPr lang="en-GB" sz="3600" dirty="0">
                <a:solidFill>
                  <a:srgbClr val="1F497D"/>
                </a:solidFill>
                <a:latin typeface="Calibri" panose="020F0502020204030204" pitchFamily="34" charset="0"/>
              </a:rPr>
              <a:t>Outliers and High leverage points =</a:t>
            </a:r>
            <a:r>
              <a:rPr lang="en-GB" sz="3600" dirty="0">
                <a:solidFill>
                  <a:srgbClr val="CC0099"/>
                </a:solidFill>
                <a:latin typeface="Calibri" panose="020F0502020204030204" pitchFamily="34" charset="0"/>
              </a:rPr>
              <a:t> </a:t>
            </a:r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</a:rPr>
              <a:t>Influential observation </a:t>
            </a:r>
            <a:endParaRPr lang="en-GB" sz="3600" kern="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198878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9632" y="1866836"/>
            <a:ext cx="11377007" cy="1415772"/>
          </a:xfrm>
        </p:spPr>
        <p:txBody>
          <a:bodyPr>
            <a:normAutofit fontScale="92500" lnSpcReduction="20000"/>
          </a:bodyPr>
          <a:lstStyle/>
          <a:p>
            <a:r>
              <a:rPr lang="en-GB" sz="2800" b="1" dirty="0">
                <a:latin typeface="+mn-lt"/>
              </a:rPr>
              <a:t>Consensus: </a:t>
            </a:r>
            <a:r>
              <a:rPr lang="en-GB" sz="2800" b="1" dirty="0">
                <a:solidFill>
                  <a:srgbClr val="0070C0"/>
                </a:solidFill>
                <a:latin typeface="+mn-lt"/>
              </a:rPr>
              <a:t>standardised residual &gt; 3</a:t>
            </a:r>
            <a:r>
              <a:rPr lang="en-GB" sz="2800" dirty="0">
                <a:latin typeface="+mn-lt"/>
              </a:rPr>
              <a:t>: likely to be an outlier</a:t>
            </a:r>
          </a:p>
          <a:p>
            <a:endParaRPr lang="en-GB" sz="1400" dirty="0">
              <a:latin typeface="+mn-lt"/>
            </a:endParaRPr>
          </a:p>
          <a:p>
            <a:r>
              <a:rPr lang="en-GB" sz="2400" dirty="0">
                <a:latin typeface="+mn-lt"/>
              </a:rPr>
              <a:t>Classical way to identify outliers is to look at the </a:t>
            </a:r>
            <a:r>
              <a:rPr lang="en-GB" sz="2400" b="1" dirty="0">
                <a:latin typeface="+mn-lt"/>
              </a:rPr>
              <a:t>residuals</a:t>
            </a:r>
            <a:endParaRPr lang="en-GB" sz="2400" dirty="0">
              <a:latin typeface="+mn-lt"/>
            </a:endParaRPr>
          </a:p>
          <a:p>
            <a:r>
              <a:rPr lang="en-GB" sz="2400" dirty="0">
                <a:latin typeface="+mn-lt"/>
              </a:rPr>
              <a:t>A value with a big residual is poorly fitted by the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0B84D7-6BC5-4797-8864-BD38B722082B}"/>
              </a:ext>
            </a:extLst>
          </p:cNvPr>
          <p:cNvSpPr txBox="1"/>
          <p:nvPr/>
        </p:nvSpPr>
        <p:spPr>
          <a:xfrm>
            <a:off x="3287688" y="4442336"/>
            <a:ext cx="1265410" cy="1938992"/>
          </a:xfrm>
          <a:prstGeom prst="rect">
            <a:avLst/>
          </a:prstGeom>
          <a:solidFill>
            <a:srgbClr val="00B0F0">
              <a:alpha val="10196"/>
            </a:srgbClr>
          </a:solidFill>
          <a:ln>
            <a:solidFill>
              <a:srgbClr val="000000">
                <a:alpha val="20000"/>
              </a:srgb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+mn-lt"/>
              </a:rPr>
              <a:t>Residual</a:t>
            </a:r>
          </a:p>
          <a:p>
            <a:pPr algn="ctr"/>
            <a:r>
              <a:rPr lang="en-GB" sz="2400" dirty="0">
                <a:solidFill>
                  <a:srgbClr val="0070C0"/>
                </a:solidFill>
                <a:latin typeface="+mn-lt"/>
              </a:rPr>
              <a:t>=</a:t>
            </a:r>
          </a:p>
          <a:p>
            <a:pPr algn="ctr"/>
            <a:r>
              <a:rPr lang="en-GB" sz="2400" dirty="0">
                <a:solidFill>
                  <a:srgbClr val="0070C0"/>
                </a:solidFill>
                <a:latin typeface="+mn-lt"/>
              </a:rPr>
              <a:t>Distance</a:t>
            </a:r>
          </a:p>
          <a:p>
            <a:pPr algn="ctr"/>
            <a:r>
              <a:rPr lang="en-GB" sz="2400" dirty="0">
                <a:solidFill>
                  <a:srgbClr val="0070C0"/>
                </a:solidFill>
                <a:latin typeface="+mn-lt"/>
              </a:rPr>
              <a:t>= </a:t>
            </a:r>
          </a:p>
          <a:p>
            <a:pPr algn="ctr"/>
            <a:r>
              <a:rPr lang="en-GB" sz="2400" dirty="0">
                <a:solidFill>
                  <a:srgbClr val="0070C0"/>
                </a:solidFill>
                <a:latin typeface="+mn-lt"/>
              </a:rPr>
              <a:t>Error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FC4DC-0083-479D-9BB2-5E5EB0546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949" y="3405719"/>
            <a:ext cx="3705356" cy="315944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2D7E44-EA36-4F27-953D-80C60731EFD2}"/>
              </a:ext>
            </a:extLst>
          </p:cNvPr>
          <p:cNvCxnSpPr>
            <a:cxnSpLocks/>
          </p:cNvCxnSpPr>
          <p:nvPr/>
        </p:nvCxnSpPr>
        <p:spPr>
          <a:xfrm flipV="1">
            <a:off x="4553098" y="5157192"/>
            <a:ext cx="2406998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>
            <a:extLst>
              <a:ext uri="{FF2B5EF4-FFF2-40B4-BE49-F238E27FC236}">
                <a16:creationId xmlns:a16="http://schemas.microsoft.com/office/drawing/2014/main" id="{2BB5DE93-6E5A-4840-9962-011509646060}"/>
              </a:ext>
            </a:extLst>
          </p:cNvPr>
          <p:cNvSpPr txBox="1">
            <a:spLocks noChangeArrowheads="1"/>
          </p:cNvSpPr>
          <p:nvPr/>
        </p:nvSpPr>
        <p:spPr>
          <a:xfrm>
            <a:off x="479633" y="182345"/>
            <a:ext cx="11232735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>
                <a:solidFill>
                  <a:srgbClr val="9A1865"/>
                </a:solidFill>
                <a:latin typeface="Minya Nouvelle" pitchFamily="2" charset="0"/>
                <a:ea typeface="+mn-ea"/>
                <a:cs typeface="+mn-cs"/>
              </a:rPr>
              <a:t>Correlation</a:t>
            </a:r>
            <a:endParaRPr lang="en-GB" b="1" dirty="0">
              <a:latin typeface="Calibri" panose="020F0502020204030204" pitchFamily="34" charset="0"/>
            </a:endParaRPr>
          </a:p>
          <a:p>
            <a:pPr eaLnBrk="1" hangingPunct="1"/>
            <a:r>
              <a:rPr lang="en-GB" sz="3600" b="1" dirty="0">
                <a:latin typeface="Calibri" panose="020F0502020204030204" pitchFamily="34" charset="0"/>
              </a:rPr>
              <a:t>Residuals to deal with dodgy values</a:t>
            </a:r>
          </a:p>
        </p:txBody>
      </p:sp>
    </p:spTree>
    <p:extLst>
      <p:ext uri="{BB962C8B-B14F-4D97-AF65-F5344CB8AC3E}">
        <p14:creationId xmlns:p14="http://schemas.microsoft.com/office/powerpoint/2010/main" val="2157680290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191344" y="1340768"/>
            <a:ext cx="111612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2400" b="1" dirty="0">
                <a:solidFill>
                  <a:prstClr val="black"/>
                </a:solidFill>
                <a:latin typeface="Calibri" panose="020F0502020204030204"/>
              </a:rPr>
              <a:t>Questions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: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 What is the nature and the strength of the relationship between X and Y?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 Are there any dodgy points?</a:t>
            </a:r>
          </a:p>
        </p:txBody>
      </p:sp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E518C2A-5864-4753-82F6-C8741D114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2345"/>
            <a:ext cx="8229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Correlation:</a:t>
            </a:r>
            <a:r>
              <a:rPr lang="en-GB" b="1" kern="0" dirty="0">
                <a:latin typeface="Calibri" panose="020F0502020204030204" pitchFamily="34" charset="0"/>
              </a:rPr>
              <a:t> </a:t>
            </a:r>
            <a:r>
              <a:rPr lang="en-GB" sz="4000" b="1" kern="0" dirty="0">
                <a:latin typeface="Calibri" panose="020F0502020204030204" pitchFamily="34" charset="0"/>
              </a:rPr>
              <a:t>correlation.csv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D95BFE-E29B-4AEE-AFDF-341933A54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47" y="2766374"/>
            <a:ext cx="5587906" cy="390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23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50BC03DE-4867-4038-A37F-6E4B6214136C}"/>
              </a:ext>
            </a:extLst>
          </p:cNvPr>
          <p:cNvSpPr txBox="1">
            <a:spLocks noChangeArrowheads="1"/>
          </p:cNvSpPr>
          <p:nvPr/>
        </p:nvSpPr>
        <p:spPr>
          <a:xfrm>
            <a:off x="1072060" y="225858"/>
            <a:ext cx="10047879" cy="73074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lang="en-GB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Design</a:t>
            </a:r>
          </a:p>
          <a:p>
            <a:pPr lvl="0" eaLnBrk="1" hangingPunct="1">
              <a:defRPr/>
            </a:pPr>
            <a:r>
              <a:rPr lang="en-GB" sz="40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 sense</a:t>
            </a:r>
          </a:p>
        </p:txBody>
      </p:sp>
      <p:pic>
        <p:nvPicPr>
          <p:cNvPr id="4" name="Graphic 3" descr="Head with gears">
            <a:extLst>
              <a:ext uri="{FF2B5EF4-FFF2-40B4-BE49-F238E27FC236}">
                <a16:creationId xmlns:a16="http://schemas.microsoft.com/office/drawing/2014/main" id="{EAFE0EEB-C841-4316-AFD0-1293A955A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53997" y="400942"/>
            <a:ext cx="1111322" cy="11113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B56423-698D-4AEF-8F53-A5529C858818}"/>
              </a:ext>
            </a:extLst>
          </p:cNvPr>
          <p:cNvSpPr/>
          <p:nvPr/>
        </p:nvSpPr>
        <p:spPr>
          <a:xfrm>
            <a:off x="407367" y="2659941"/>
            <a:ext cx="5400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Design your experiment to be analysable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Imagine how your results will look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Imagine what could go wrong at each step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Accept limitations and account for them (be prepared for follow up experiments, if required)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57FA13-CCC1-41EF-A44F-63E30B0EECB4}"/>
              </a:ext>
            </a:extLst>
          </p:cNvPr>
          <p:cNvSpPr/>
          <p:nvPr/>
        </p:nvSpPr>
        <p:spPr>
          <a:xfrm>
            <a:off x="6402387" y="2659941"/>
            <a:ext cx="5400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The gathering of results or carrying out of a procedure is not the end goal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Don’t get fixated on being able to perform a cool technique or experimental protocol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Don’t overcomplicate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Don’t get overwhelmed (ask for help)</a:t>
            </a:r>
          </a:p>
        </p:txBody>
      </p:sp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19819EC9-F3CE-4C5F-AEF1-E4ADE4C6D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52152" y="1595208"/>
            <a:ext cx="914400" cy="914400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2D89DA34-8207-45DD-803F-7007FF9527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45187" y="1595208"/>
            <a:ext cx="914400" cy="914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B080618-9B28-47E3-990A-8C3FCD618B5F}"/>
              </a:ext>
            </a:extLst>
          </p:cNvPr>
          <p:cNvSpPr/>
          <p:nvPr/>
        </p:nvSpPr>
        <p:spPr>
          <a:xfrm>
            <a:off x="3467688" y="6129796"/>
            <a:ext cx="46793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400"/>
              </a:spcBef>
            </a:pPr>
            <a:r>
              <a:rPr lang="en-GB" sz="2000" dirty="0"/>
              <a:t>Will these results address your hypothesis?</a:t>
            </a:r>
          </a:p>
        </p:txBody>
      </p:sp>
      <p:pic>
        <p:nvPicPr>
          <p:cNvPr id="20" name="Graphic 19" descr="Question mark">
            <a:extLst>
              <a:ext uri="{FF2B5EF4-FFF2-40B4-BE49-F238E27FC236}">
                <a16:creationId xmlns:a16="http://schemas.microsoft.com/office/drawing/2014/main" id="{7EC7CC68-E787-4D13-AFA6-5A79DE43CC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50167" y="52153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64241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191344" y="1262465"/>
            <a:ext cx="111612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2400" b="1" dirty="0">
                <a:solidFill>
                  <a:prstClr val="black"/>
                </a:solidFill>
                <a:latin typeface="Calibri" panose="020F0502020204030204"/>
              </a:rPr>
              <a:t>Question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: are there any dodgy points?</a:t>
            </a:r>
          </a:p>
        </p:txBody>
      </p:sp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360" y="1909377"/>
            <a:ext cx="62504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800" dirty="0" err="1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read_csv</a:t>
            </a:r>
            <a:r>
              <a:rPr lang="en-GB" sz="18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("correlation.csv") -&gt; correlation</a:t>
            </a:r>
          </a:p>
          <a:p>
            <a:pPr>
              <a:defRPr/>
            </a:pPr>
            <a:endParaRPr lang="en-GB" sz="1800" dirty="0">
              <a:solidFill>
                <a:srgbClr val="7030A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GB" sz="18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correlation %&gt;%</a:t>
            </a:r>
          </a:p>
          <a:p>
            <a:pPr>
              <a:defRPr/>
            </a:pPr>
            <a:r>
              <a:rPr lang="en-GB" sz="18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8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8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</a:t>
            </a:r>
            <a:r>
              <a:rPr lang="en-GB" sz="1800" dirty="0" err="1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variable.x</a:t>
            </a:r>
            <a:r>
              <a:rPr lang="en-GB" sz="18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y=</a:t>
            </a:r>
            <a:r>
              <a:rPr lang="en-GB" sz="1800" dirty="0" err="1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variable.y</a:t>
            </a:r>
            <a:r>
              <a:rPr lang="en-GB" sz="18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 + </a:t>
            </a:r>
          </a:p>
          <a:p>
            <a:pPr>
              <a:defRPr/>
            </a:pPr>
            <a:r>
              <a:rPr lang="en-GB" sz="18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geom_point</a:t>
            </a:r>
            <a:r>
              <a:rPr lang="en-GB" sz="18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(size=5, colour="sienna2")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009" y="3689661"/>
            <a:ext cx="3200677" cy="2804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3689661"/>
            <a:ext cx="4752528" cy="2932989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8D0169AB-9B0C-4E33-93EF-4DE5FEEEF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2345"/>
            <a:ext cx="8229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Correlation:</a:t>
            </a:r>
            <a:r>
              <a:rPr lang="en-GB" b="1" kern="0" dirty="0">
                <a:latin typeface="Calibri" panose="020F0502020204030204" pitchFamily="34" charset="0"/>
              </a:rPr>
              <a:t> </a:t>
            </a:r>
            <a:r>
              <a:rPr lang="en-GB" sz="4000" b="1" kern="0" dirty="0">
                <a:latin typeface="Calibri" panose="020F0502020204030204" pitchFamily="34" charset="0"/>
              </a:rPr>
              <a:t>correlation.csv</a:t>
            </a:r>
          </a:p>
        </p:txBody>
      </p:sp>
    </p:spTree>
    <p:extLst>
      <p:ext uri="{BB962C8B-B14F-4D97-AF65-F5344CB8AC3E}">
        <p14:creationId xmlns:p14="http://schemas.microsoft.com/office/powerpoint/2010/main" val="2425188325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12219" y="5248945"/>
            <a:ext cx="11809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correlation %&gt;%</a:t>
            </a:r>
          </a:p>
          <a:p>
            <a:pPr>
              <a:defRPr/>
            </a:pP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variable.x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y=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variable.y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GB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label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ID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 +</a:t>
            </a:r>
          </a:p>
          <a:p>
            <a:pPr>
              <a:defRPr/>
            </a:pP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geom_point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(size=3, colour="sienna2") +</a:t>
            </a:r>
          </a:p>
          <a:p>
            <a:pPr>
              <a:defRPr/>
            </a:pP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geom_abline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(intercept =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coef.correlation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[1], slope =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coef.correlation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[2])+</a:t>
            </a:r>
          </a:p>
          <a:p>
            <a:pPr>
              <a:defRPr/>
            </a:pP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geom_text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vjust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1.3,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nudge_x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0.2)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652200DD-41F5-4262-AC56-C0088BFAA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2345"/>
            <a:ext cx="8229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Correlation:</a:t>
            </a:r>
            <a:r>
              <a:rPr lang="en-GB" b="1" kern="0" dirty="0">
                <a:latin typeface="Calibri" panose="020F0502020204030204" pitchFamily="34" charset="0"/>
              </a:rPr>
              <a:t> </a:t>
            </a:r>
            <a:r>
              <a:rPr lang="en-GB" sz="4000" b="1" kern="0" dirty="0">
                <a:latin typeface="Calibri" panose="020F0502020204030204" pitchFamily="34" charset="0"/>
              </a:rPr>
              <a:t>correlation.csv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18A399-B31F-4C29-B085-103FCB390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978" y="990791"/>
            <a:ext cx="6551031" cy="45830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8A18F4D-C25A-4C80-918E-34E13EBE149B}"/>
              </a:ext>
            </a:extLst>
          </p:cNvPr>
          <p:cNvSpPr/>
          <p:nvPr/>
        </p:nvSpPr>
        <p:spPr>
          <a:xfrm>
            <a:off x="112219" y="156811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variable.y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~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variable.x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lvl="0"/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data=correlation)-&gt;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fit.correlation</a:t>
            </a:r>
            <a:endParaRPr lang="en-GB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/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coefficients(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fit.correlation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-&gt;</a:t>
            </a:r>
          </a:p>
          <a:p>
            <a:pPr lvl="0"/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coef.correlation</a:t>
            </a:r>
            <a:endParaRPr lang="en-GB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73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63352" y="1124744"/>
            <a:ext cx="106618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correlation %&gt;%</a:t>
            </a:r>
          </a:p>
          <a:p>
            <a:pPr>
              <a:defRPr/>
            </a:pP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variable.x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y=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variable.y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label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ID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 +</a:t>
            </a:r>
          </a:p>
          <a:p>
            <a:pPr>
              <a:defRPr/>
            </a:pP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geom_point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(size=5, colour="sienna2") +</a:t>
            </a:r>
          </a:p>
          <a:p>
            <a:pPr>
              <a:defRPr/>
            </a:pP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geom_abline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(intercept =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coef.correlation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[1], slope =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coef.correlation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[2])+</a:t>
            </a:r>
          </a:p>
          <a:p>
            <a:pPr>
              <a:defRPr/>
            </a:pP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geom_text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vjust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1.3,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nudge_x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0.2)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65" y="2824391"/>
            <a:ext cx="5408333" cy="3789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7969" y="3284984"/>
            <a:ext cx="6636753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A1865"/>
                </a:solidFill>
                <a:latin typeface="+mn-lt"/>
              </a:rPr>
              <a:t>How good is the fit?</a:t>
            </a:r>
          </a:p>
          <a:p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summary(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fit.correlation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endParaRPr lang="en-GB" sz="2800" dirty="0">
              <a:latin typeface="+mn-lt"/>
            </a:endParaRPr>
          </a:p>
          <a:p>
            <a:r>
              <a:rPr lang="en-GB" sz="2800" b="1" dirty="0">
                <a:solidFill>
                  <a:srgbClr val="9A1865"/>
                </a:solidFill>
                <a:latin typeface="+mn-lt"/>
              </a:rPr>
              <a:t>Correlation?</a:t>
            </a:r>
          </a:p>
          <a:p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correlation %&gt;%</a:t>
            </a:r>
          </a:p>
          <a:p>
            <a:r>
              <a:rPr lang="en-GB" sz="2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GB" sz="24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cor_test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variable.x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variable.y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0808090-2BF8-4746-B525-98D34700E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2345"/>
            <a:ext cx="8229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Correlation:</a:t>
            </a:r>
            <a:r>
              <a:rPr lang="en-GB" b="1" kern="0" dirty="0">
                <a:latin typeface="Calibri" panose="020F0502020204030204" pitchFamily="34" charset="0"/>
              </a:rPr>
              <a:t> </a:t>
            </a:r>
            <a:r>
              <a:rPr lang="en-GB" sz="4000" b="1" kern="0" dirty="0">
                <a:latin typeface="Calibri" panose="020F0502020204030204" pitchFamily="34" charset="0"/>
              </a:rPr>
              <a:t>correlation.csv</a:t>
            </a:r>
          </a:p>
        </p:txBody>
      </p:sp>
    </p:spTree>
    <p:extLst>
      <p:ext uri="{BB962C8B-B14F-4D97-AF65-F5344CB8AC3E}">
        <p14:creationId xmlns:p14="http://schemas.microsoft.com/office/powerpoint/2010/main" val="3318388653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98" y="1024496"/>
            <a:ext cx="4716265" cy="3304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43" y="5826674"/>
            <a:ext cx="8001693" cy="6477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903" y="2020788"/>
            <a:ext cx="6165114" cy="33378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4298" y="5060062"/>
            <a:ext cx="5009705" cy="646331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correlation %&gt;%</a:t>
            </a:r>
          </a:p>
          <a:p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cor_test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variable.x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variable.y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1837" y="1550393"/>
            <a:ext cx="3493264" cy="369332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summary(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fit.correlation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284041" y="3073532"/>
            <a:ext cx="450000" cy="450000"/>
          </a:xfrm>
          <a:prstGeom prst="roundRect">
            <a:avLst/>
          </a:prstGeom>
          <a:solidFill>
            <a:srgbClr val="F6E0DB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7379CB6C-8177-46A8-A1B8-3F75DBD0C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2345"/>
            <a:ext cx="8229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Correlation:</a:t>
            </a:r>
            <a:r>
              <a:rPr lang="en-GB" b="1" kern="0" dirty="0">
                <a:latin typeface="Calibri" panose="020F0502020204030204" pitchFamily="34" charset="0"/>
              </a:rPr>
              <a:t> </a:t>
            </a:r>
            <a:r>
              <a:rPr lang="en-GB" sz="4000" b="1" kern="0" dirty="0">
                <a:latin typeface="Calibri" panose="020F0502020204030204" pitchFamily="34" charset="0"/>
              </a:rPr>
              <a:t>correlation.csv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5B43E9-2E11-4487-BB1E-63D0116E42CD}"/>
              </a:ext>
            </a:extLst>
          </p:cNvPr>
          <p:cNvSpPr/>
          <p:nvPr/>
        </p:nvSpPr>
        <p:spPr>
          <a:xfrm>
            <a:off x="6716724" y="964799"/>
            <a:ext cx="31636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800" b="1" dirty="0">
                <a:solidFill>
                  <a:srgbClr val="9A1865"/>
                </a:solidFill>
              </a:rPr>
              <a:t>How good is the fit?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EA0EC4-A57D-4CDD-B3E9-8C6B86D63072}"/>
              </a:ext>
            </a:extLst>
          </p:cNvPr>
          <p:cNvSpPr/>
          <p:nvPr/>
        </p:nvSpPr>
        <p:spPr>
          <a:xfrm>
            <a:off x="1385454" y="4535105"/>
            <a:ext cx="2028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800" b="1" dirty="0">
                <a:solidFill>
                  <a:srgbClr val="9A1865"/>
                </a:solidFill>
              </a:rPr>
              <a:t>Correlation?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F571304-4F5B-4A11-8F28-07E4C24408B2}"/>
              </a:ext>
            </a:extLst>
          </p:cNvPr>
          <p:cNvSpPr/>
          <p:nvPr/>
        </p:nvSpPr>
        <p:spPr>
          <a:xfrm>
            <a:off x="7820167" y="4873601"/>
            <a:ext cx="846161" cy="281997"/>
          </a:xfrm>
          <a:prstGeom prst="roundRect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926B7B0-C981-4954-A2DA-506934357DB6}"/>
              </a:ext>
            </a:extLst>
          </p:cNvPr>
          <p:cNvSpPr/>
          <p:nvPr/>
        </p:nvSpPr>
        <p:spPr>
          <a:xfrm>
            <a:off x="2770496" y="6128967"/>
            <a:ext cx="643719" cy="261938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1935D52-6982-4305-96EC-6F8D46EAFAFC}"/>
              </a:ext>
            </a:extLst>
          </p:cNvPr>
          <p:cNvSpPr/>
          <p:nvPr/>
        </p:nvSpPr>
        <p:spPr>
          <a:xfrm>
            <a:off x="4500889" y="6132364"/>
            <a:ext cx="883114" cy="261938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16668F-9000-4731-B7FE-29F525616AC2}"/>
              </a:ext>
            </a:extLst>
          </p:cNvPr>
          <p:cNvSpPr txBox="1"/>
          <p:nvPr/>
        </p:nvSpPr>
        <p:spPr>
          <a:xfrm>
            <a:off x="8243247" y="1897837"/>
            <a:ext cx="325986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0070C0"/>
                </a:solidFill>
                <a:latin typeface="Calibri" panose="020F0502020204030204" pitchFamily="34" charset="0"/>
              </a:rPr>
              <a:t>Line of best fit: Y=8.38 + 3.59*X</a:t>
            </a:r>
          </a:p>
        </p:txBody>
      </p:sp>
      <p:sp>
        <p:nvSpPr>
          <p:cNvPr id="35" name="Rounded Rectangle 23">
            <a:extLst>
              <a:ext uri="{FF2B5EF4-FFF2-40B4-BE49-F238E27FC236}">
                <a16:creationId xmlns:a16="http://schemas.microsoft.com/office/drawing/2014/main" id="{D27C71A2-F221-4CEF-B735-21D1E97A4420}"/>
              </a:ext>
            </a:extLst>
          </p:cNvPr>
          <p:cNvSpPr/>
          <p:nvPr/>
        </p:nvSpPr>
        <p:spPr>
          <a:xfrm>
            <a:off x="7117277" y="3751022"/>
            <a:ext cx="778923" cy="39942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FC091D7-0FE5-4704-AB3B-F50FBC9A8376}"/>
              </a:ext>
            </a:extLst>
          </p:cNvPr>
          <p:cNvCxnSpPr>
            <a:cxnSpLocks/>
          </p:cNvCxnSpPr>
          <p:nvPr/>
        </p:nvCxnSpPr>
        <p:spPr>
          <a:xfrm flipV="1">
            <a:off x="7896200" y="2198795"/>
            <a:ext cx="1629937" cy="160154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713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3" grpId="0"/>
      <p:bldP spid="35" grpId="0" animBg="1"/>
    </p:bld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F2C816-77B9-480A-B5F9-8019C2223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45" y="1723121"/>
            <a:ext cx="7275983" cy="5090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7879" y="1504409"/>
            <a:ext cx="34817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Linearity, homoscedasticity and outlier</a:t>
            </a:r>
          </a:p>
        </p:txBody>
      </p:sp>
      <p:sp>
        <p:nvSpPr>
          <p:cNvPr id="7" name="Rectangle 6"/>
          <p:cNvSpPr/>
          <p:nvPr/>
        </p:nvSpPr>
        <p:spPr>
          <a:xfrm>
            <a:off x="4954161" y="1504409"/>
            <a:ext cx="20217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Normality and outlier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561816" y="4636318"/>
            <a:ext cx="16891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Homoscedasticity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5303912" y="4591158"/>
            <a:ext cx="1555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Influential cases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283" y="2861122"/>
            <a:ext cx="3688450" cy="2584102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90DA563E-19A0-4F43-B4C9-055AB2636B35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-27384"/>
            <a:ext cx="8229600" cy="12241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Correlation:</a:t>
            </a:r>
            <a:r>
              <a:rPr lang="en-GB" b="1" kern="0" dirty="0">
                <a:latin typeface="Calibri" panose="020F0502020204030204" pitchFamily="34" charset="0"/>
              </a:rPr>
              <a:t> </a:t>
            </a:r>
            <a:r>
              <a:rPr lang="en-GB" sz="4000" b="1" kern="0" dirty="0">
                <a:latin typeface="Calibri" panose="020F0502020204030204" pitchFamily="34" charset="0"/>
              </a:rPr>
              <a:t>correlation.csv</a:t>
            </a:r>
          </a:p>
          <a:p>
            <a:pPr eaLnBrk="1" hangingPunct="1"/>
            <a:r>
              <a:rPr lang="en-GB" sz="2800" b="1" kern="0" dirty="0">
                <a:solidFill>
                  <a:srgbClr val="0070C0"/>
                </a:solidFill>
                <a:latin typeface="Calibri" panose="020F0502020204030204" pitchFamily="34" charset="0"/>
              </a:rPr>
              <a:t>Assumptions, outliers and influential cases</a:t>
            </a:r>
          </a:p>
        </p:txBody>
      </p: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22F15101-6624-4489-A81E-080100F71244}"/>
              </a:ext>
            </a:extLst>
          </p:cNvPr>
          <p:cNvSpPr/>
          <p:nvPr/>
        </p:nvSpPr>
        <p:spPr>
          <a:xfrm>
            <a:off x="10960291" y="4531433"/>
            <a:ext cx="288033" cy="274162"/>
          </a:xfrm>
          <a:prstGeom prst="roundRect">
            <a:avLst>
              <a:gd name="adj" fmla="val 249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0F3BA320-916F-4970-91E8-22733F1BC250}"/>
              </a:ext>
            </a:extLst>
          </p:cNvPr>
          <p:cNvSpPr/>
          <p:nvPr/>
        </p:nvSpPr>
        <p:spPr>
          <a:xfrm>
            <a:off x="6657598" y="6144522"/>
            <a:ext cx="288033" cy="274162"/>
          </a:xfrm>
          <a:prstGeom prst="roundRect">
            <a:avLst>
              <a:gd name="adj" fmla="val 249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2D0CBC8E-982D-4C8F-8ACD-AC07FB2FF005}"/>
              </a:ext>
            </a:extLst>
          </p:cNvPr>
          <p:cNvSpPr/>
          <p:nvPr/>
        </p:nvSpPr>
        <p:spPr>
          <a:xfrm>
            <a:off x="3530345" y="4508028"/>
            <a:ext cx="288033" cy="274162"/>
          </a:xfrm>
          <a:prstGeom prst="roundRect">
            <a:avLst>
              <a:gd name="adj" fmla="val 249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ounded Rectangle 16">
            <a:extLst>
              <a:ext uri="{FF2B5EF4-FFF2-40B4-BE49-F238E27FC236}">
                <a16:creationId xmlns:a16="http://schemas.microsoft.com/office/drawing/2014/main" id="{60790669-2155-49EB-B538-B00283527A3C}"/>
              </a:ext>
            </a:extLst>
          </p:cNvPr>
          <p:cNvSpPr/>
          <p:nvPr/>
        </p:nvSpPr>
        <p:spPr>
          <a:xfrm>
            <a:off x="4472130" y="3640276"/>
            <a:ext cx="288033" cy="274162"/>
          </a:xfrm>
          <a:prstGeom prst="roundRect">
            <a:avLst>
              <a:gd name="adj" fmla="val 249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ounded Rectangle 16">
            <a:extLst>
              <a:ext uri="{FF2B5EF4-FFF2-40B4-BE49-F238E27FC236}">
                <a16:creationId xmlns:a16="http://schemas.microsoft.com/office/drawing/2014/main" id="{2FE90C82-BE3E-4BCF-B54F-CF89C4F11689}"/>
              </a:ext>
            </a:extLst>
          </p:cNvPr>
          <p:cNvSpPr/>
          <p:nvPr/>
        </p:nvSpPr>
        <p:spPr>
          <a:xfrm>
            <a:off x="3530346" y="3640276"/>
            <a:ext cx="288033" cy="274162"/>
          </a:xfrm>
          <a:prstGeom prst="roundRect">
            <a:avLst>
              <a:gd name="adj" fmla="val 249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305EAC-76BE-4DC2-AF37-0A139197E3DC}"/>
              </a:ext>
            </a:extLst>
          </p:cNvPr>
          <p:cNvSpPr txBox="1"/>
          <p:nvPr/>
        </p:nvSpPr>
        <p:spPr>
          <a:xfrm>
            <a:off x="934170" y="1079902"/>
            <a:ext cx="10323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gglm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fit.correlation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theme = 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theme_bw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base_size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16))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5D732-B080-46BA-AE5D-3E8F4C1BC599}"/>
              </a:ext>
            </a:extLst>
          </p:cNvPr>
          <p:cNvSpPr txBox="1"/>
          <p:nvPr/>
        </p:nvSpPr>
        <p:spPr>
          <a:xfrm>
            <a:off x="8412535" y="1673686"/>
            <a:ext cx="3134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3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GB" sz="2400" b="1" dirty="0" err="1">
                <a:solidFill>
                  <a:schemeClr val="accent3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gglm</a:t>
            </a:r>
            <a:r>
              <a:rPr lang="en-GB" sz="2400" b="1" dirty="0">
                <a:solidFill>
                  <a:schemeClr val="accent3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package #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910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7BB718-F233-4067-8B8E-B649831B8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833" y="1201875"/>
            <a:ext cx="6521859" cy="56561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015" y="1785796"/>
            <a:ext cx="34163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par(</a:t>
            </a:r>
            <a:r>
              <a:rPr lang="en-GB" sz="20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mfrow</a:t>
            </a:r>
            <a:r>
              <a:rPr lang="en-GB" sz="20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=c(2,2))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plot(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fit.correlation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6645" y="1252770"/>
            <a:ext cx="34817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Linearity, homoscedasticity and outlier</a:t>
            </a:r>
          </a:p>
        </p:txBody>
      </p:sp>
      <p:sp>
        <p:nvSpPr>
          <p:cNvPr id="7" name="Rectangle 6"/>
          <p:cNvSpPr/>
          <p:nvPr/>
        </p:nvSpPr>
        <p:spPr>
          <a:xfrm>
            <a:off x="9456734" y="1246665"/>
            <a:ext cx="20217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Normality and outlier</a:t>
            </a:r>
          </a:p>
        </p:txBody>
      </p:sp>
      <p:sp>
        <p:nvSpPr>
          <p:cNvPr id="8" name="Rectangle 7"/>
          <p:cNvSpPr/>
          <p:nvPr/>
        </p:nvSpPr>
        <p:spPr>
          <a:xfrm>
            <a:off x="6462916" y="4097120"/>
            <a:ext cx="16891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Homoscedasticity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9689681" y="4097120"/>
            <a:ext cx="1555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Influential cases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31597F-E2B9-4D23-92F0-535098E0D489}"/>
              </a:ext>
            </a:extLst>
          </p:cNvPr>
          <p:cNvSpPr txBox="1"/>
          <p:nvPr/>
        </p:nvSpPr>
        <p:spPr>
          <a:xfrm>
            <a:off x="3958309" y="1881022"/>
            <a:ext cx="1156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R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2C49A1BB-5C81-4421-90C0-09D4F5DA29F4}"/>
              </a:ext>
            </a:extLst>
          </p:cNvPr>
          <p:cNvSpPr/>
          <p:nvPr/>
        </p:nvSpPr>
        <p:spPr>
          <a:xfrm>
            <a:off x="3742285" y="1729263"/>
            <a:ext cx="216024" cy="864096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90DA563E-19A0-4F43-B4C9-055AB2636B35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44624"/>
            <a:ext cx="8229600" cy="12241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Correlation:</a:t>
            </a:r>
            <a:r>
              <a:rPr lang="en-GB" b="1" kern="0" dirty="0">
                <a:latin typeface="Calibri" panose="020F0502020204030204" pitchFamily="34" charset="0"/>
              </a:rPr>
              <a:t> </a:t>
            </a:r>
            <a:r>
              <a:rPr lang="en-GB" sz="4000" b="1" kern="0" dirty="0">
                <a:latin typeface="Calibri" panose="020F0502020204030204" pitchFamily="34" charset="0"/>
              </a:rPr>
              <a:t>correlation.csv</a:t>
            </a:r>
          </a:p>
          <a:p>
            <a:pPr eaLnBrk="1" hangingPunct="1"/>
            <a:r>
              <a:rPr lang="en-GB" sz="2800" b="1" kern="0" dirty="0">
                <a:solidFill>
                  <a:srgbClr val="0070C0"/>
                </a:solidFill>
                <a:latin typeface="Calibri" panose="020F0502020204030204" pitchFamily="34" charset="0"/>
              </a:rPr>
              <a:t>Assumptions, outliers and influential cases</a:t>
            </a:r>
          </a:p>
        </p:txBody>
      </p:sp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0F3BA320-916F-4970-91E8-22733F1BC250}"/>
              </a:ext>
            </a:extLst>
          </p:cNvPr>
          <p:cNvSpPr/>
          <p:nvPr/>
        </p:nvSpPr>
        <p:spPr>
          <a:xfrm>
            <a:off x="10923075" y="5898910"/>
            <a:ext cx="288033" cy="274162"/>
          </a:xfrm>
          <a:prstGeom prst="roundRect">
            <a:avLst>
              <a:gd name="adj" fmla="val 249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2D0CBC8E-982D-4C8F-8ACD-AC07FB2FF005}"/>
              </a:ext>
            </a:extLst>
          </p:cNvPr>
          <p:cNvSpPr/>
          <p:nvPr/>
        </p:nvSpPr>
        <p:spPr>
          <a:xfrm>
            <a:off x="7935895" y="4479109"/>
            <a:ext cx="288033" cy="274162"/>
          </a:xfrm>
          <a:prstGeom prst="roundRect">
            <a:avLst>
              <a:gd name="adj" fmla="val 249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ounded Rectangle 16">
            <a:extLst>
              <a:ext uri="{FF2B5EF4-FFF2-40B4-BE49-F238E27FC236}">
                <a16:creationId xmlns:a16="http://schemas.microsoft.com/office/drawing/2014/main" id="{60790669-2155-49EB-B538-B00283527A3C}"/>
              </a:ext>
            </a:extLst>
          </p:cNvPr>
          <p:cNvSpPr/>
          <p:nvPr/>
        </p:nvSpPr>
        <p:spPr>
          <a:xfrm>
            <a:off x="9193652" y="3166929"/>
            <a:ext cx="288033" cy="274162"/>
          </a:xfrm>
          <a:prstGeom prst="roundRect">
            <a:avLst>
              <a:gd name="adj" fmla="val 249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ounded Rectangle 16">
            <a:extLst>
              <a:ext uri="{FF2B5EF4-FFF2-40B4-BE49-F238E27FC236}">
                <a16:creationId xmlns:a16="http://schemas.microsoft.com/office/drawing/2014/main" id="{2FE90C82-BE3E-4BCF-B54F-CF89C4F11689}"/>
              </a:ext>
            </a:extLst>
          </p:cNvPr>
          <p:cNvSpPr/>
          <p:nvPr/>
        </p:nvSpPr>
        <p:spPr>
          <a:xfrm>
            <a:off x="7910644" y="3066002"/>
            <a:ext cx="288033" cy="274162"/>
          </a:xfrm>
          <a:prstGeom prst="roundRect">
            <a:avLst>
              <a:gd name="adj" fmla="val 249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9ACA5D-8089-43F1-9D26-37D77FEDC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15" y="3066002"/>
            <a:ext cx="4390600" cy="3077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9907023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1137382"/>
            <a:ext cx="5544616" cy="342182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601803" y="3163324"/>
            <a:ext cx="504000" cy="504056"/>
          </a:xfrm>
          <a:prstGeom prst="roundRect">
            <a:avLst/>
          </a:prstGeom>
          <a:solidFill>
            <a:srgbClr val="F6E0DB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2"/>
          <p:cNvSpPr txBox="1"/>
          <p:nvPr/>
        </p:nvSpPr>
        <p:spPr>
          <a:xfrm>
            <a:off x="263352" y="4923165"/>
            <a:ext cx="116831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+mn-lt"/>
              </a:rPr>
              <a:t>Have a go</a:t>
            </a:r>
            <a:r>
              <a:rPr lang="en-GB" sz="2800" dirty="0">
                <a:latin typeface="+mn-lt"/>
              </a:rPr>
              <a:t>: Remove ID 23, then re-run the model and plot the graph again.</a:t>
            </a:r>
          </a:p>
          <a:p>
            <a:r>
              <a:rPr lang="en-GB" sz="2800" dirty="0">
                <a:latin typeface="+mn-lt"/>
              </a:rPr>
              <a:t>Hint: you may need </a:t>
            </a:r>
            <a:r>
              <a:rPr lang="en-GB" sz="2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cooks.distance</a:t>
            </a:r>
            <a:r>
              <a:rPr lang="en-GB" sz="2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r>
              <a:rPr lang="en-GB" sz="2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rstandard</a:t>
            </a:r>
            <a:r>
              <a:rPr lang="en-GB" sz="2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r>
              <a:rPr lang="en-GB" sz="2800" dirty="0">
                <a:latin typeface="+mn-lt"/>
              </a:rPr>
              <a:t>and </a:t>
            </a:r>
            <a:r>
              <a:rPr lang="en-GB" sz="2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filter()</a:t>
            </a:r>
            <a:endParaRPr lang="fr-FR" sz="2800" b="1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6AD65F4-240F-4365-958C-FAE51379B0EF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182345"/>
            <a:ext cx="8229600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kern="0">
                <a:solidFill>
                  <a:srgbClr val="9A1865"/>
                </a:solidFill>
                <a:latin typeface="Calibri" panose="020F0502020204030204" pitchFamily="34" charset="0"/>
              </a:rPr>
              <a:t>Correlation:</a:t>
            </a:r>
            <a:r>
              <a:rPr lang="en-GB" b="1" kern="0">
                <a:latin typeface="Calibri" panose="020F0502020204030204" pitchFamily="34" charset="0"/>
              </a:rPr>
              <a:t> </a:t>
            </a:r>
            <a:r>
              <a:rPr lang="en-GB" sz="4000" b="1" kern="0">
                <a:latin typeface="Calibri" panose="020F0502020204030204" pitchFamily="34" charset="0"/>
              </a:rPr>
              <a:t>correlation.csv</a:t>
            </a:r>
            <a:endParaRPr lang="en-GB" sz="4000" b="1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10959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61617" y="1011525"/>
            <a:ext cx="9578799" cy="3046988"/>
          </a:xfrm>
          <a:prstGeom prst="rect">
            <a:avLst/>
          </a:prstGeom>
          <a:solidFill>
            <a:srgbClr val="EEEFF2"/>
          </a:solidFill>
        </p:spPr>
        <p:txBody>
          <a:bodyPr wrap="square" rtlCol="0">
            <a:spAutoFit/>
          </a:bodyPr>
          <a:lstStyle/>
          <a:p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cooks.distance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fit.correlation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)-&gt; cook</a:t>
            </a:r>
          </a:p>
          <a:p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rstandard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fit.correlation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)-&gt; residual</a:t>
            </a:r>
          </a:p>
          <a:p>
            <a:endParaRPr lang="en-GB" sz="10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correlation %&gt;%</a:t>
            </a:r>
          </a:p>
          <a:p>
            <a:pPr>
              <a:defRPr/>
            </a:pP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add_column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(cook) %&gt;%</a:t>
            </a:r>
          </a:p>
          <a:p>
            <a:pPr>
              <a:defRPr/>
            </a:pP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add_column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(residual) -&gt; correlation</a:t>
            </a:r>
          </a:p>
          <a:p>
            <a:endParaRPr lang="en-GB" sz="10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correlation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filter(cook&lt;1) 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-&gt; correlation.23</a:t>
            </a:r>
          </a:p>
          <a:p>
            <a:endParaRPr lang="en-GB" sz="10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variable.y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~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variable.x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correlation.23)-&gt; fit.correlation.23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summary(fit.correlation.23)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807" y="3827425"/>
            <a:ext cx="5040047" cy="2795939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7680176" y="6115946"/>
            <a:ext cx="642244" cy="33739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A0A28CB-5D38-447F-A064-F62F519BF68B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182345"/>
            <a:ext cx="8229600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kern="0">
                <a:solidFill>
                  <a:srgbClr val="9A1865"/>
                </a:solidFill>
                <a:latin typeface="Calibri" panose="020F0502020204030204" pitchFamily="34" charset="0"/>
              </a:rPr>
              <a:t>Correlation:</a:t>
            </a:r>
            <a:r>
              <a:rPr lang="en-GB" b="1" kern="0">
                <a:latin typeface="Calibri" panose="020F0502020204030204" pitchFamily="34" charset="0"/>
              </a:rPr>
              <a:t> </a:t>
            </a:r>
            <a:r>
              <a:rPr lang="en-GB" sz="4000" b="1" kern="0">
                <a:latin typeface="Calibri" panose="020F0502020204030204" pitchFamily="34" charset="0"/>
              </a:rPr>
              <a:t>correlation.csv</a:t>
            </a:r>
            <a:endParaRPr lang="en-GB" sz="4000" b="1" kern="0" dirty="0"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C1204B-E2CD-461B-BF2C-BB87F54C4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387" y="1196752"/>
            <a:ext cx="3620005" cy="1381318"/>
          </a:xfrm>
          <a:prstGeom prst="rect">
            <a:avLst/>
          </a:prstGeom>
        </p:spPr>
      </p:pic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385831F6-B7C2-45C6-B14C-421C450E4608}"/>
              </a:ext>
            </a:extLst>
          </p:cNvPr>
          <p:cNvSpPr/>
          <p:nvPr/>
        </p:nvSpPr>
        <p:spPr>
          <a:xfrm>
            <a:off x="6104921" y="1511490"/>
            <a:ext cx="3492175" cy="247023"/>
          </a:xfrm>
          <a:prstGeom prst="roundRect">
            <a:avLst>
              <a:gd name="adj" fmla="val 249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2" descr="http://127.0.0.1:34109/graphics/ad8f5908-d2ab-40c5-b735-ba28a92da169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4263044" y="6389637"/>
            <a:ext cx="1575944" cy="338554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+mn-lt"/>
              </a:rPr>
              <a:t>From r</a:t>
            </a:r>
            <a:r>
              <a:rPr lang="en-GB" sz="1600" baseline="30000" dirty="0">
                <a:latin typeface="+mn-lt"/>
              </a:rPr>
              <a:t>2</a:t>
            </a:r>
            <a:r>
              <a:rPr lang="en-GB" sz="1600" dirty="0">
                <a:latin typeface="+mn-lt"/>
              </a:rPr>
              <a:t> = 0.6128</a:t>
            </a:r>
            <a:endParaRPr lang="fr-FR" sz="1600" dirty="0">
              <a:latin typeface="+mn-lt"/>
            </a:endParaRPr>
          </a:p>
        </p:txBody>
      </p:sp>
      <p:cxnSp>
        <p:nvCxnSpPr>
          <p:cNvPr id="14" name="Straight Arrow Connector 13"/>
          <p:cNvCxnSpPr>
            <a:stCxn id="12" idx="3"/>
            <a:endCxn id="16" idx="1"/>
          </p:cNvCxnSpPr>
          <p:nvPr/>
        </p:nvCxnSpPr>
        <p:spPr>
          <a:xfrm flipV="1">
            <a:off x="5838988" y="6284641"/>
            <a:ext cx="1841188" cy="27427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261617" y="1011525"/>
            <a:ext cx="9506791" cy="1697395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C7CABDDD-6CFC-465D-8902-F5F6563A26EE}"/>
              </a:ext>
            </a:extLst>
          </p:cNvPr>
          <p:cNvSpPr/>
          <p:nvPr/>
        </p:nvSpPr>
        <p:spPr>
          <a:xfrm>
            <a:off x="5879975" y="3802299"/>
            <a:ext cx="5206879" cy="2795939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26C45C-6C60-4553-989F-6C12F9E0A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17" y="4299825"/>
            <a:ext cx="3593883" cy="229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8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  <p:bldP spid="12" grpId="0" animBg="1"/>
      <p:bldP spid="4" grpId="0" animBg="1"/>
      <p:bldP spid="13" grpId="0" animBg="1"/>
    </p:bld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61617" y="1011525"/>
            <a:ext cx="95787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cooks.distance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fit.correlation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)-&gt; cook</a:t>
            </a:r>
          </a:p>
          <a:p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rstandard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fit.correlation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)-&gt; residual</a:t>
            </a:r>
          </a:p>
          <a:p>
            <a:endParaRPr lang="en-GB" sz="10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correlation %&gt;%</a:t>
            </a:r>
          </a:p>
          <a:p>
            <a:pPr>
              <a:defRPr/>
            </a:pP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add_column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(cook) %&gt;%</a:t>
            </a:r>
          </a:p>
          <a:p>
            <a:pPr>
              <a:defRPr/>
            </a:pP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add_column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(residual) -&gt; correlation</a:t>
            </a:r>
          </a:p>
          <a:p>
            <a:endParaRPr lang="en-GB" sz="10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correlation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filter(cook&lt;1) 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-&gt; correlation.23</a:t>
            </a:r>
          </a:p>
          <a:p>
            <a:endParaRPr lang="en-GB" sz="10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variable.y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~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variable.x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correlation.23)-&gt; fit.correlation.23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summary(fit.correlation.23)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807" y="3827425"/>
            <a:ext cx="5040047" cy="2795939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7680176" y="6115946"/>
            <a:ext cx="642244" cy="33739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A0A28CB-5D38-447F-A064-F62F519BF68B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182345"/>
            <a:ext cx="8229600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kern="0">
                <a:solidFill>
                  <a:srgbClr val="9A1865"/>
                </a:solidFill>
                <a:latin typeface="Calibri" panose="020F0502020204030204" pitchFamily="34" charset="0"/>
              </a:rPr>
              <a:t>Correlation:</a:t>
            </a:r>
            <a:r>
              <a:rPr lang="en-GB" b="1" kern="0">
                <a:latin typeface="Calibri" panose="020F0502020204030204" pitchFamily="34" charset="0"/>
              </a:rPr>
              <a:t> </a:t>
            </a:r>
            <a:r>
              <a:rPr lang="en-GB" sz="4000" b="1" kern="0">
                <a:latin typeface="Calibri" panose="020F0502020204030204" pitchFamily="34" charset="0"/>
              </a:rPr>
              <a:t>correlation.csv</a:t>
            </a:r>
            <a:endParaRPr lang="en-GB" sz="4000" b="1" kern="0" dirty="0">
              <a:latin typeface="Calibri" panose="020F0502020204030204" pitchFamily="34" charset="0"/>
            </a:endParaRPr>
          </a:p>
        </p:txBody>
      </p:sp>
      <p:sp>
        <p:nvSpPr>
          <p:cNvPr id="5" name="AutoShape 2" descr="http://127.0.0.1:34109/graphics/ad8f5908-d2ab-40c5-b735-ba28a92da169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4263044" y="6389637"/>
            <a:ext cx="1575944" cy="338554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+mn-lt"/>
              </a:rPr>
              <a:t>From r</a:t>
            </a:r>
            <a:r>
              <a:rPr lang="en-GB" sz="1600" baseline="30000" dirty="0">
                <a:latin typeface="+mn-lt"/>
              </a:rPr>
              <a:t>2</a:t>
            </a:r>
            <a:r>
              <a:rPr lang="en-GB" sz="1600" dirty="0">
                <a:latin typeface="+mn-lt"/>
              </a:rPr>
              <a:t> = 0.6128</a:t>
            </a:r>
            <a:endParaRPr lang="fr-FR" sz="1600" dirty="0">
              <a:latin typeface="+mn-lt"/>
            </a:endParaRPr>
          </a:p>
        </p:txBody>
      </p:sp>
      <p:cxnSp>
        <p:nvCxnSpPr>
          <p:cNvPr id="14" name="Straight Arrow Connector 13"/>
          <p:cNvCxnSpPr>
            <a:stCxn id="12" idx="3"/>
            <a:endCxn id="16" idx="1"/>
          </p:cNvCxnSpPr>
          <p:nvPr/>
        </p:nvCxnSpPr>
        <p:spPr>
          <a:xfrm flipV="1">
            <a:off x="5838988" y="6284641"/>
            <a:ext cx="1841188" cy="27427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B26C45C-6C60-4553-989F-6C12F9E0A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17" y="4299825"/>
            <a:ext cx="3593883" cy="2298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C15DC3-78A6-4169-B069-63E04BC48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807" y="1318026"/>
            <a:ext cx="5233950" cy="1434252"/>
          </a:xfrm>
          <a:prstGeom prst="rect">
            <a:avLst/>
          </a:prstGeom>
        </p:spPr>
      </p:pic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385831F6-B7C2-45C6-B14C-421C450E4608}"/>
              </a:ext>
            </a:extLst>
          </p:cNvPr>
          <p:cNvSpPr/>
          <p:nvPr/>
        </p:nvSpPr>
        <p:spPr>
          <a:xfrm>
            <a:off x="6173862" y="1690304"/>
            <a:ext cx="5080315" cy="207360"/>
          </a:xfrm>
          <a:prstGeom prst="roundRect">
            <a:avLst>
              <a:gd name="adj" fmla="val 249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805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  <p:bldP spid="10" grpId="0" animBg="1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BE2CD-64D2-4D1F-A8EE-4849812B4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35" y="6141209"/>
            <a:ext cx="7316221" cy="6001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1344" y="5386205"/>
            <a:ext cx="5330327" cy="646331"/>
          </a:xfrm>
          <a:prstGeom prst="rect">
            <a:avLst/>
          </a:prstGeom>
          <a:solidFill>
            <a:srgbClr val="EEEFF2"/>
          </a:solidFill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correlation.23 %&gt;%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cor_test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variable.x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variable.y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535386" y="6141209"/>
            <a:ext cx="642244" cy="58804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058" y="3028652"/>
            <a:ext cx="4866907" cy="3112557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EA0A28CB-5D38-447F-A064-F62F519BF68B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182345"/>
            <a:ext cx="8229600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kern="0">
                <a:solidFill>
                  <a:srgbClr val="9A1865"/>
                </a:solidFill>
                <a:latin typeface="Calibri" panose="020F0502020204030204" pitchFamily="34" charset="0"/>
              </a:rPr>
              <a:t>Correlation:</a:t>
            </a:r>
            <a:r>
              <a:rPr lang="en-GB" b="1" kern="0">
                <a:latin typeface="Calibri" panose="020F0502020204030204" pitchFamily="34" charset="0"/>
              </a:rPr>
              <a:t> </a:t>
            </a:r>
            <a:r>
              <a:rPr lang="en-GB" sz="4000" b="1" kern="0">
                <a:latin typeface="Calibri" panose="020F0502020204030204" pitchFamily="34" charset="0"/>
              </a:rPr>
              <a:t>correlation.csv</a:t>
            </a:r>
            <a:endParaRPr lang="en-GB" sz="4000" b="1" kern="0" dirty="0"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B3931A-8F67-4873-A966-1B770AF8B7AA}"/>
              </a:ext>
            </a:extLst>
          </p:cNvPr>
          <p:cNvSpPr txBox="1"/>
          <p:nvPr/>
        </p:nvSpPr>
        <p:spPr>
          <a:xfrm>
            <a:off x="119336" y="1772816"/>
            <a:ext cx="114890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correlation.23 %&gt;%</a:t>
            </a:r>
          </a:p>
          <a:p>
            <a:pPr>
              <a:defRPr/>
            </a:pP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variable.x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y=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variable.y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label = ID)) +</a:t>
            </a:r>
          </a:p>
          <a:p>
            <a:pPr>
              <a:defRPr/>
            </a:pP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geom_point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(size=, colour="sienna2") +</a:t>
            </a:r>
          </a:p>
          <a:p>
            <a:pPr>
              <a:defRPr/>
            </a:pP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geom_abline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intercept = coef.correlation.23[1], slope = coef.correlation.23[2])+</a:t>
            </a:r>
          </a:p>
          <a:p>
            <a:pPr>
              <a:defRPr/>
            </a:pP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geom_text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vjust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1.3,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nudge_x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0.2)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47133C-634D-4E21-AB79-7F454DA7F869}"/>
              </a:ext>
            </a:extLst>
          </p:cNvPr>
          <p:cNvSpPr txBox="1"/>
          <p:nvPr/>
        </p:nvSpPr>
        <p:spPr>
          <a:xfrm>
            <a:off x="347035" y="1236600"/>
            <a:ext cx="8648521" cy="400110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coefficients(fit.correlation.23) -&gt; coef.correlation.23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94691" y="4921190"/>
            <a:ext cx="1298625" cy="338554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+mn-lt"/>
              </a:rPr>
              <a:t>From r = 0.78</a:t>
            </a:r>
            <a:endParaRPr lang="fr-FR" sz="1600" dirty="0">
              <a:latin typeface="+mn-lt"/>
            </a:endParaRPr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 flipH="1">
            <a:off x="3085726" y="5259744"/>
            <a:ext cx="1058278" cy="88146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81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368" y="2385713"/>
            <a:ext cx="11377264" cy="2086575"/>
          </a:xfrm>
        </p:spPr>
        <p:txBody>
          <a:bodyPr>
            <a:normAutofit/>
          </a:bodyPr>
          <a:lstStyle/>
          <a:p>
            <a:r>
              <a:rPr lang="en-GB" sz="5300" b="1" dirty="0">
                <a:solidFill>
                  <a:srgbClr val="002060"/>
                </a:solidFill>
                <a:latin typeface="+mn-lt"/>
              </a:rPr>
              <a:t>Power Analysis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Hayley Carr &amp; Anne Segonds-Pichon</a:t>
            </a:r>
            <a:b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v2023-09</a:t>
            </a:r>
          </a:p>
        </p:txBody>
      </p:sp>
      <p:pic>
        <p:nvPicPr>
          <p:cNvPr id="4" name="Picture 3" descr="M:\Work\bioinformatics_logo_small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5805264"/>
            <a:ext cx="2383790" cy="84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5" y="49879"/>
            <a:ext cx="2300276" cy="230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29879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142" y="3068960"/>
            <a:ext cx="5629716" cy="3600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79562F-24AE-4435-804E-E1D5C580BF0D}"/>
              </a:ext>
            </a:extLst>
          </p:cNvPr>
          <p:cNvSpPr txBox="1"/>
          <p:nvPr/>
        </p:nvSpPr>
        <p:spPr>
          <a:xfrm>
            <a:off x="335360" y="1700808"/>
            <a:ext cx="1005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how well we have determined a particular parameter e.g. mean or coefficient of regression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7E664D5-3D02-49CE-8759-1A5E1E2AB6B6}"/>
              </a:ext>
            </a:extLst>
          </p:cNvPr>
          <p:cNvSpPr txBox="1">
            <a:spLocks noChangeArrowheads="1"/>
          </p:cNvSpPr>
          <p:nvPr/>
        </p:nvSpPr>
        <p:spPr>
          <a:xfrm>
            <a:off x="623391" y="182345"/>
            <a:ext cx="11232735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>
                <a:solidFill>
                  <a:srgbClr val="9A1865"/>
                </a:solidFill>
                <a:latin typeface="Minya Nouvelle" pitchFamily="2" charset="0"/>
                <a:ea typeface="+mn-ea"/>
                <a:cs typeface="+mn-cs"/>
              </a:rPr>
              <a:t>Correlation</a:t>
            </a:r>
            <a:r>
              <a:rPr lang="en-GB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:</a:t>
            </a:r>
            <a:r>
              <a:rPr lang="en-GB" b="1" kern="0" dirty="0">
                <a:latin typeface="Calibri" panose="020F0502020204030204" pitchFamily="34" charset="0"/>
              </a:rPr>
              <a:t> </a:t>
            </a:r>
            <a:r>
              <a:rPr lang="en-GB" b="1" dirty="0">
                <a:latin typeface="Calibri" panose="020F0502020204030204" pitchFamily="34" charset="0"/>
              </a:rPr>
              <a:t>correlation.csv</a:t>
            </a:r>
          </a:p>
          <a:p>
            <a:pPr eaLnBrk="1" hangingPunct="1"/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Let’s add confidence bands to the graph</a:t>
            </a:r>
          </a:p>
        </p:txBody>
      </p:sp>
    </p:spTree>
    <p:extLst>
      <p:ext uri="{BB962C8B-B14F-4D97-AF65-F5344CB8AC3E}">
        <p14:creationId xmlns:p14="http://schemas.microsoft.com/office/powerpoint/2010/main" val="3294879953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70A494B-CE1F-4EEA-84B0-2385159F4FD1}"/>
              </a:ext>
            </a:extLst>
          </p:cNvPr>
          <p:cNvSpPr txBox="1"/>
          <p:nvPr/>
        </p:nvSpPr>
        <p:spPr>
          <a:xfrm>
            <a:off x="191344" y="1700808"/>
            <a:ext cx="114492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correlation.23 %&gt;%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variable.x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y=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label = ID)) 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geom_point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(size=4, colour="sienna2") 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geom_abline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(intercept = coef.correlation.23[1], slope = coef.correlation.23[2])+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geom_text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vjust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1.3,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nudge_x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0.2)+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geom_smooth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(method=</a:t>
            </a:r>
            <a:r>
              <a:rPr lang="en-GB" sz="16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</a:t>
            </a:r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fill="red", alpha=0.1)+</a:t>
            </a:r>
          </a:p>
          <a:p>
            <a:r>
              <a:rPr lang="en-GB" sz="16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scale_x_continuous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(breaks=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(from=0, by=2, to=20))+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scale_y_continuous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(breaks=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(from=0, by=10, to=80))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D5A944F-E112-4C08-9232-4EDE5B3396C5}"/>
              </a:ext>
            </a:extLst>
          </p:cNvPr>
          <p:cNvSpPr txBox="1">
            <a:spLocks noChangeArrowheads="1"/>
          </p:cNvSpPr>
          <p:nvPr/>
        </p:nvSpPr>
        <p:spPr>
          <a:xfrm>
            <a:off x="623391" y="182345"/>
            <a:ext cx="11232735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>
                <a:solidFill>
                  <a:srgbClr val="9A1865"/>
                </a:solidFill>
                <a:latin typeface="Minya Nouvelle" pitchFamily="2" charset="0"/>
                <a:ea typeface="+mn-ea"/>
                <a:cs typeface="+mn-cs"/>
              </a:rPr>
              <a:t>Correlation</a:t>
            </a:r>
            <a:r>
              <a:rPr lang="en-GB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:</a:t>
            </a:r>
            <a:r>
              <a:rPr lang="en-GB" b="1" kern="0" dirty="0">
                <a:latin typeface="Calibri" panose="020F0502020204030204" pitchFamily="34" charset="0"/>
              </a:rPr>
              <a:t> </a:t>
            </a:r>
            <a:r>
              <a:rPr lang="en-GB" b="1" dirty="0">
                <a:latin typeface="Calibri" panose="020F0502020204030204" pitchFamily="34" charset="0"/>
              </a:rPr>
              <a:t>correlation.csv</a:t>
            </a:r>
          </a:p>
          <a:p>
            <a:pPr eaLnBrk="1" hangingPunct="1"/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Let’s add confidence bands to the graph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618" y="3140968"/>
            <a:ext cx="5070892" cy="351942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9EACA2B-BF5D-4D41-9C1F-1AACF9CA563D}"/>
              </a:ext>
            </a:extLst>
          </p:cNvPr>
          <p:cNvSpPr/>
          <p:nvPr/>
        </p:nvSpPr>
        <p:spPr>
          <a:xfrm>
            <a:off x="8566484" y="4561294"/>
            <a:ext cx="288758" cy="3114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F7F9A3-1C3B-436F-BF4D-AB74DAD3AB00}"/>
              </a:ext>
            </a:extLst>
          </p:cNvPr>
          <p:cNvSpPr txBox="1"/>
          <p:nvPr/>
        </p:nvSpPr>
        <p:spPr>
          <a:xfrm>
            <a:off x="4355432" y="4888488"/>
            <a:ext cx="2053389" cy="646331"/>
          </a:xfrm>
          <a:prstGeom prst="rect">
            <a:avLst/>
          </a:prstGeom>
          <a:solidFill>
            <a:srgbClr val="EEEFF2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21 falls well outside confidence bands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E2EABA-3C7A-4435-9A53-3B7DC8770BA5}"/>
              </a:ext>
            </a:extLst>
          </p:cNvPr>
          <p:cNvCxnSpPr>
            <a:cxnSpLocks/>
            <a:stCxn id="4" idx="3"/>
            <a:endCxn id="2" idx="2"/>
          </p:cNvCxnSpPr>
          <p:nvPr/>
        </p:nvCxnSpPr>
        <p:spPr>
          <a:xfrm flipV="1">
            <a:off x="6408821" y="4717042"/>
            <a:ext cx="2157663" cy="49461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19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DE2760-3B3D-43E1-9335-5B2E9FD34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1946940"/>
            <a:ext cx="6956058" cy="4866436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23391" y="182345"/>
            <a:ext cx="11232735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>
                <a:solidFill>
                  <a:srgbClr val="9A1865"/>
                </a:solidFill>
                <a:latin typeface="Minya Nouvelle" pitchFamily="2" charset="0"/>
                <a:ea typeface="+mn-ea"/>
                <a:cs typeface="+mn-cs"/>
              </a:rPr>
              <a:t>Correlation</a:t>
            </a:r>
            <a:r>
              <a:rPr lang="en-GB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:</a:t>
            </a:r>
            <a:r>
              <a:rPr lang="en-GB" b="1" kern="0" dirty="0">
                <a:latin typeface="Calibri" panose="020F0502020204030204" pitchFamily="34" charset="0"/>
              </a:rPr>
              <a:t> </a:t>
            </a:r>
            <a:r>
              <a:rPr lang="en-GB" b="1" dirty="0">
                <a:latin typeface="Calibri" panose="020F0502020204030204" pitchFamily="34" charset="0"/>
              </a:rPr>
              <a:t>correlation.csv</a:t>
            </a:r>
          </a:p>
          <a:p>
            <a:pPr eaLnBrk="1" hangingPunct="1"/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Let’s take care of ID 21</a:t>
            </a:r>
          </a:p>
        </p:txBody>
      </p:sp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15EF0E9B-4D16-400B-A6F3-298242ADD1A3}"/>
              </a:ext>
            </a:extLst>
          </p:cNvPr>
          <p:cNvSpPr/>
          <p:nvPr/>
        </p:nvSpPr>
        <p:spPr>
          <a:xfrm>
            <a:off x="6505735" y="4611236"/>
            <a:ext cx="288033" cy="274162"/>
          </a:xfrm>
          <a:prstGeom prst="roundRect">
            <a:avLst>
              <a:gd name="adj" fmla="val 249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16DE9E3F-56FF-476D-A8F3-3285E943AE48}"/>
              </a:ext>
            </a:extLst>
          </p:cNvPr>
          <p:cNvSpPr/>
          <p:nvPr/>
        </p:nvSpPr>
        <p:spPr>
          <a:xfrm>
            <a:off x="3859083" y="4611236"/>
            <a:ext cx="288033" cy="274162"/>
          </a:xfrm>
          <a:prstGeom prst="roundRect">
            <a:avLst>
              <a:gd name="adj" fmla="val 249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815AD572-4321-41A4-B32B-7A7B0C9BD1EA}"/>
              </a:ext>
            </a:extLst>
          </p:cNvPr>
          <p:cNvSpPr/>
          <p:nvPr/>
        </p:nvSpPr>
        <p:spPr>
          <a:xfrm>
            <a:off x="3861316" y="2244911"/>
            <a:ext cx="288033" cy="274162"/>
          </a:xfrm>
          <a:prstGeom prst="roundRect">
            <a:avLst>
              <a:gd name="adj" fmla="val 249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A8D40099-7ACA-4B84-8E2B-BD46E884A448}"/>
              </a:ext>
            </a:extLst>
          </p:cNvPr>
          <p:cNvSpPr/>
          <p:nvPr/>
        </p:nvSpPr>
        <p:spPr>
          <a:xfrm>
            <a:off x="9120335" y="2234972"/>
            <a:ext cx="288033" cy="274162"/>
          </a:xfrm>
          <a:prstGeom prst="roundRect">
            <a:avLst>
              <a:gd name="adj" fmla="val 249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BC6A0F-E358-46A6-AA8D-F7E133FDFB3F}"/>
              </a:ext>
            </a:extLst>
          </p:cNvPr>
          <p:cNvSpPr txBox="1"/>
          <p:nvPr/>
        </p:nvSpPr>
        <p:spPr>
          <a:xfrm>
            <a:off x="361464" y="1548396"/>
            <a:ext cx="9110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gglm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(fit.correlation.23, theme =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theme_bw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base_size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16))</a:t>
            </a:r>
          </a:p>
        </p:txBody>
      </p:sp>
    </p:spTree>
    <p:extLst>
      <p:ext uri="{BB962C8B-B14F-4D97-AF65-F5344CB8AC3E}">
        <p14:creationId xmlns:p14="http://schemas.microsoft.com/office/powerpoint/2010/main" val="22888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5BA5D7-EAAE-4191-8FDD-B5B3B05ED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586" y="1417633"/>
            <a:ext cx="6273076" cy="5440367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23391" y="182345"/>
            <a:ext cx="11232735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>
                <a:solidFill>
                  <a:srgbClr val="9A1865"/>
                </a:solidFill>
                <a:latin typeface="Minya Nouvelle" pitchFamily="2" charset="0"/>
                <a:ea typeface="+mn-ea"/>
                <a:cs typeface="+mn-cs"/>
              </a:rPr>
              <a:t>Correlation</a:t>
            </a:r>
            <a:r>
              <a:rPr lang="en-GB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:</a:t>
            </a:r>
            <a:r>
              <a:rPr lang="en-GB" b="1" kern="0" dirty="0">
                <a:latin typeface="Calibri" panose="020F0502020204030204" pitchFamily="34" charset="0"/>
              </a:rPr>
              <a:t> </a:t>
            </a:r>
            <a:r>
              <a:rPr lang="en-GB" b="1" dirty="0">
                <a:latin typeface="Calibri" panose="020F0502020204030204" pitchFamily="34" charset="0"/>
              </a:rPr>
              <a:t>correlation.csv</a:t>
            </a:r>
          </a:p>
          <a:p>
            <a:pPr eaLnBrk="1" hangingPunct="1"/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Let’s take care of ID 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5EBAC-85F4-4D24-8F31-049D16341732}"/>
              </a:ext>
            </a:extLst>
          </p:cNvPr>
          <p:cNvSpPr txBox="1"/>
          <p:nvPr/>
        </p:nvSpPr>
        <p:spPr>
          <a:xfrm>
            <a:off x="317193" y="3075057"/>
            <a:ext cx="3877985" cy="707886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par(</a:t>
            </a:r>
            <a:r>
              <a:rPr lang="fr-FR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mfrow</a:t>
            </a:r>
            <a:r>
              <a:rPr lang="fr-FR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=c(2,2))</a:t>
            </a:r>
          </a:p>
          <a:p>
            <a:r>
              <a:rPr lang="fr-FR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plot(fit.correlation.23)</a:t>
            </a:r>
            <a:endParaRPr lang="en-GB" sz="20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15EF0E9B-4D16-400B-A6F3-298242ADD1A3}"/>
              </a:ext>
            </a:extLst>
          </p:cNvPr>
          <p:cNvSpPr/>
          <p:nvPr/>
        </p:nvSpPr>
        <p:spPr>
          <a:xfrm>
            <a:off x="9173009" y="4674793"/>
            <a:ext cx="288033" cy="274162"/>
          </a:xfrm>
          <a:prstGeom prst="roundRect">
            <a:avLst>
              <a:gd name="adj" fmla="val 249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16DE9E3F-56FF-476D-A8F3-3285E943AE48}"/>
              </a:ext>
            </a:extLst>
          </p:cNvPr>
          <p:cNvSpPr/>
          <p:nvPr/>
        </p:nvSpPr>
        <p:spPr>
          <a:xfrm>
            <a:off x="6329530" y="4585452"/>
            <a:ext cx="288033" cy="274162"/>
          </a:xfrm>
          <a:prstGeom prst="roundRect">
            <a:avLst>
              <a:gd name="adj" fmla="val 249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815AD572-4321-41A4-B32B-7A7B0C9BD1EA}"/>
              </a:ext>
            </a:extLst>
          </p:cNvPr>
          <p:cNvSpPr/>
          <p:nvPr/>
        </p:nvSpPr>
        <p:spPr>
          <a:xfrm>
            <a:off x="6329531" y="1956799"/>
            <a:ext cx="288033" cy="274162"/>
          </a:xfrm>
          <a:prstGeom prst="roundRect">
            <a:avLst>
              <a:gd name="adj" fmla="val 249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A8D40099-7ACA-4B84-8E2B-BD46E884A448}"/>
              </a:ext>
            </a:extLst>
          </p:cNvPr>
          <p:cNvSpPr/>
          <p:nvPr/>
        </p:nvSpPr>
        <p:spPr>
          <a:xfrm>
            <a:off x="10921902" y="1968831"/>
            <a:ext cx="288033" cy="274162"/>
          </a:xfrm>
          <a:prstGeom prst="roundRect">
            <a:avLst>
              <a:gd name="adj" fmla="val 249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36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9633" y="1649967"/>
            <a:ext cx="11377007" cy="1754326"/>
          </a:xfrm>
        </p:spPr>
        <p:txBody>
          <a:bodyPr>
            <a:normAutofit fontScale="92500" lnSpcReduction="20000"/>
          </a:bodyPr>
          <a:lstStyle/>
          <a:p>
            <a:r>
              <a:rPr lang="en-GB" sz="2800" b="1" dirty="0">
                <a:latin typeface="+mn-lt"/>
              </a:rPr>
              <a:t>Consensus: </a:t>
            </a:r>
            <a:r>
              <a:rPr lang="en-GB" sz="2800" b="1" dirty="0">
                <a:solidFill>
                  <a:srgbClr val="0070C0"/>
                </a:solidFill>
                <a:latin typeface="+mn-lt"/>
              </a:rPr>
              <a:t>standardised residual &gt; 3</a:t>
            </a:r>
            <a:r>
              <a:rPr lang="en-GB" sz="2800" dirty="0">
                <a:latin typeface="+mn-lt"/>
              </a:rPr>
              <a:t>: likely to be an outlier</a:t>
            </a:r>
          </a:p>
          <a:p>
            <a:endParaRPr lang="en-GB" sz="1400" dirty="0">
              <a:latin typeface="+mn-lt"/>
            </a:endParaRPr>
          </a:p>
          <a:p>
            <a:r>
              <a:rPr lang="en-GB" sz="2400" dirty="0">
                <a:latin typeface="+mn-lt"/>
              </a:rPr>
              <a:t>Classical way to identify outliers is to look at the </a:t>
            </a:r>
            <a:r>
              <a:rPr lang="en-GB" sz="2400" b="1" dirty="0">
                <a:latin typeface="+mn-lt"/>
              </a:rPr>
              <a:t>residuals</a:t>
            </a:r>
            <a:endParaRPr lang="en-GB" sz="2400" dirty="0">
              <a:latin typeface="+mn-lt"/>
            </a:endParaRPr>
          </a:p>
          <a:p>
            <a:r>
              <a:rPr lang="en-GB" sz="2400" dirty="0">
                <a:latin typeface="+mn-lt"/>
              </a:rPr>
              <a:t>A value with a big residual is poorly fitted by the model</a:t>
            </a:r>
          </a:p>
          <a:p>
            <a:r>
              <a:rPr lang="en-GB" sz="2400" dirty="0">
                <a:latin typeface="+mn-lt"/>
              </a:rPr>
              <a:t>Residuals can be positive or negative – look at absolute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0B84D7-6BC5-4797-8864-BD38B722082B}"/>
              </a:ext>
            </a:extLst>
          </p:cNvPr>
          <p:cNvSpPr txBox="1"/>
          <p:nvPr/>
        </p:nvSpPr>
        <p:spPr>
          <a:xfrm>
            <a:off x="3287688" y="4442336"/>
            <a:ext cx="1265410" cy="1938992"/>
          </a:xfrm>
          <a:prstGeom prst="rect">
            <a:avLst/>
          </a:prstGeom>
          <a:solidFill>
            <a:srgbClr val="00B0F0">
              <a:alpha val="10196"/>
            </a:srgbClr>
          </a:solidFill>
          <a:ln>
            <a:solidFill>
              <a:srgbClr val="000000">
                <a:alpha val="20000"/>
              </a:srgb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+mn-lt"/>
              </a:rPr>
              <a:t>Residual</a:t>
            </a:r>
          </a:p>
          <a:p>
            <a:pPr algn="ctr"/>
            <a:r>
              <a:rPr lang="en-GB" sz="2400" dirty="0">
                <a:solidFill>
                  <a:srgbClr val="0070C0"/>
                </a:solidFill>
                <a:latin typeface="+mn-lt"/>
              </a:rPr>
              <a:t>=</a:t>
            </a:r>
          </a:p>
          <a:p>
            <a:pPr algn="ctr"/>
            <a:r>
              <a:rPr lang="en-GB" sz="2400" dirty="0">
                <a:solidFill>
                  <a:srgbClr val="0070C0"/>
                </a:solidFill>
                <a:latin typeface="+mn-lt"/>
              </a:rPr>
              <a:t>Distance</a:t>
            </a:r>
          </a:p>
          <a:p>
            <a:pPr algn="ctr"/>
            <a:r>
              <a:rPr lang="en-GB" sz="2400" dirty="0">
                <a:solidFill>
                  <a:srgbClr val="0070C0"/>
                </a:solidFill>
                <a:latin typeface="+mn-lt"/>
              </a:rPr>
              <a:t>= </a:t>
            </a:r>
          </a:p>
          <a:p>
            <a:pPr algn="ctr"/>
            <a:r>
              <a:rPr lang="en-GB" sz="2400" dirty="0">
                <a:solidFill>
                  <a:srgbClr val="0070C0"/>
                </a:solidFill>
                <a:latin typeface="+mn-lt"/>
              </a:rPr>
              <a:t>Error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FC4DC-0083-479D-9BB2-5E5EB0546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949" y="3405719"/>
            <a:ext cx="3705356" cy="315944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2D7E44-EA36-4F27-953D-80C60731EFD2}"/>
              </a:ext>
            </a:extLst>
          </p:cNvPr>
          <p:cNvCxnSpPr>
            <a:cxnSpLocks/>
          </p:cNvCxnSpPr>
          <p:nvPr/>
        </p:nvCxnSpPr>
        <p:spPr>
          <a:xfrm flipV="1">
            <a:off x="4553098" y="5157192"/>
            <a:ext cx="2406998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>
            <a:extLst>
              <a:ext uri="{FF2B5EF4-FFF2-40B4-BE49-F238E27FC236}">
                <a16:creationId xmlns:a16="http://schemas.microsoft.com/office/drawing/2014/main" id="{2BB5DE93-6E5A-4840-9962-011509646060}"/>
              </a:ext>
            </a:extLst>
          </p:cNvPr>
          <p:cNvSpPr txBox="1">
            <a:spLocks noChangeArrowheads="1"/>
          </p:cNvSpPr>
          <p:nvPr/>
        </p:nvSpPr>
        <p:spPr>
          <a:xfrm>
            <a:off x="479633" y="182345"/>
            <a:ext cx="11232735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>
                <a:solidFill>
                  <a:srgbClr val="9A1865"/>
                </a:solidFill>
                <a:latin typeface="Minya Nouvelle" pitchFamily="2" charset="0"/>
                <a:ea typeface="+mn-ea"/>
                <a:cs typeface="+mn-cs"/>
              </a:rPr>
              <a:t>Correlation</a:t>
            </a:r>
            <a:endParaRPr lang="en-GB" b="1" dirty="0">
              <a:latin typeface="Calibri" panose="020F0502020204030204" pitchFamily="34" charset="0"/>
            </a:endParaRPr>
          </a:p>
          <a:p>
            <a:pPr eaLnBrk="1" hangingPunct="1"/>
            <a:r>
              <a:rPr lang="en-GB" sz="3600" b="1" dirty="0">
                <a:latin typeface="Calibri" panose="020F0502020204030204" pitchFamily="34" charset="0"/>
              </a:rPr>
              <a:t>Residuals to deal with dodgy values</a:t>
            </a:r>
          </a:p>
        </p:txBody>
      </p:sp>
    </p:spTree>
    <p:extLst>
      <p:ext uri="{BB962C8B-B14F-4D97-AF65-F5344CB8AC3E}">
        <p14:creationId xmlns:p14="http://schemas.microsoft.com/office/powerpoint/2010/main" val="2016402772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61617" y="1603826"/>
            <a:ext cx="10370887" cy="2185214"/>
          </a:xfrm>
          <a:prstGeom prst="rect">
            <a:avLst/>
          </a:prstGeom>
          <a:solidFill>
            <a:srgbClr val="EEEFF2"/>
          </a:solidFill>
        </p:spPr>
        <p:txBody>
          <a:bodyPr wrap="square" rtlCol="0">
            <a:spAutoFit/>
          </a:bodyPr>
          <a:lstStyle/>
          <a:p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rstandard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(fit.correlation.23) -&gt; residual23 </a:t>
            </a:r>
          </a:p>
          <a:p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cooks.distance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(fit.correlation.23) -&gt; cook23</a:t>
            </a:r>
          </a:p>
          <a:p>
            <a:endParaRPr lang="en-GB" sz="10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correlation.23 %&gt;%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select(-cook, -residual) %&gt;%</a:t>
            </a:r>
          </a:p>
          <a:p>
            <a:pPr>
              <a:defRPr/>
            </a:pP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add_column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(cook23) %&gt;%</a:t>
            </a:r>
          </a:p>
          <a:p>
            <a:pPr>
              <a:defRPr/>
            </a:pP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add_column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(residual23)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filter(abs(residual23) &lt; 3) 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-&gt; correlation.23.21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4005064"/>
            <a:ext cx="6244556" cy="2616173"/>
          </a:xfrm>
          <a:prstGeom prst="rect">
            <a:avLst/>
          </a:prstGeom>
        </p:spPr>
      </p:pic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385831F6-B7C2-45C6-B14C-421C450E4608}"/>
              </a:ext>
            </a:extLst>
          </p:cNvPr>
          <p:cNvSpPr/>
          <p:nvPr/>
        </p:nvSpPr>
        <p:spPr>
          <a:xfrm>
            <a:off x="3287688" y="4515139"/>
            <a:ext cx="5760640" cy="432048"/>
          </a:xfrm>
          <a:prstGeom prst="roundRect">
            <a:avLst>
              <a:gd name="adj" fmla="val 24949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23391" y="182345"/>
            <a:ext cx="11232735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>
                <a:solidFill>
                  <a:srgbClr val="9A1865"/>
                </a:solidFill>
                <a:latin typeface="Minya Nouvelle" pitchFamily="2" charset="0"/>
                <a:ea typeface="+mn-ea"/>
                <a:cs typeface="+mn-cs"/>
              </a:rPr>
              <a:t>Correlation</a:t>
            </a:r>
            <a:r>
              <a:rPr lang="en-GB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:</a:t>
            </a:r>
            <a:r>
              <a:rPr lang="en-GB" b="1" kern="0" dirty="0">
                <a:latin typeface="Calibri" panose="020F0502020204030204" pitchFamily="34" charset="0"/>
              </a:rPr>
              <a:t> </a:t>
            </a:r>
            <a:r>
              <a:rPr lang="en-GB" b="1" dirty="0">
                <a:latin typeface="Calibri" panose="020F0502020204030204" pitchFamily="34" charset="0"/>
              </a:rPr>
              <a:t>correlation.csv</a:t>
            </a:r>
          </a:p>
          <a:p>
            <a:pPr eaLnBrk="1" hangingPunct="1"/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Let’s take care of ID 21</a:t>
            </a:r>
          </a:p>
        </p:txBody>
      </p:sp>
    </p:spTree>
    <p:extLst>
      <p:ext uri="{BB962C8B-B14F-4D97-AF65-F5344CB8AC3E}">
        <p14:creationId xmlns:p14="http://schemas.microsoft.com/office/powerpoint/2010/main" val="178480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23391" y="182345"/>
            <a:ext cx="11232735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>
                <a:solidFill>
                  <a:srgbClr val="9A1865"/>
                </a:solidFill>
                <a:latin typeface="Minya Nouvelle" pitchFamily="2" charset="0"/>
                <a:ea typeface="+mn-ea"/>
                <a:cs typeface="+mn-cs"/>
              </a:rPr>
              <a:t>Correlation</a:t>
            </a:r>
            <a:r>
              <a:rPr lang="en-GB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:</a:t>
            </a:r>
            <a:r>
              <a:rPr lang="en-GB" b="1" kern="0" dirty="0">
                <a:latin typeface="Calibri" panose="020F0502020204030204" pitchFamily="34" charset="0"/>
              </a:rPr>
              <a:t> </a:t>
            </a:r>
            <a:r>
              <a:rPr lang="en-GB" b="1" dirty="0">
                <a:latin typeface="Calibri" panose="020F0502020204030204" pitchFamily="34" charset="0"/>
              </a:rPr>
              <a:t>correlation.csv</a:t>
            </a:r>
          </a:p>
          <a:p>
            <a:pPr eaLnBrk="1" hangingPunct="1"/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Let’s remove ID 21 as well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0A494B-CE1F-4EEA-84B0-2385159F4FD1}"/>
              </a:ext>
            </a:extLst>
          </p:cNvPr>
          <p:cNvSpPr txBox="1"/>
          <p:nvPr/>
        </p:nvSpPr>
        <p:spPr>
          <a:xfrm>
            <a:off x="191344" y="1556792"/>
            <a:ext cx="11449272" cy="1323439"/>
          </a:xfrm>
          <a:prstGeom prst="rect">
            <a:avLst/>
          </a:prstGeom>
          <a:solidFill>
            <a:srgbClr val="EEEFF2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~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variable.x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correlation.23.21) -&gt; fit.correlation.23.21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summary(fit.correlation.23.21)</a:t>
            </a:r>
          </a:p>
          <a:p>
            <a:endParaRPr lang="en-GB" sz="16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correlation.23.21 %&gt;%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cor_test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variable.x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8A3F5C-24CD-407E-87D7-87FCF8C9C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636" y="3057889"/>
            <a:ext cx="6552728" cy="346225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71DA06-326D-4658-863E-36F196E1E795}"/>
              </a:ext>
            </a:extLst>
          </p:cNvPr>
          <p:cNvSpPr/>
          <p:nvPr/>
        </p:nvSpPr>
        <p:spPr>
          <a:xfrm>
            <a:off x="4799856" y="6021288"/>
            <a:ext cx="936104" cy="28803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5BC26D-0B2E-4350-B57C-88ABD5DF7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48" y="2132856"/>
            <a:ext cx="6797990" cy="5578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B5E014E-AF5B-410B-A7F5-3D4A9F35830E}"/>
              </a:ext>
            </a:extLst>
          </p:cNvPr>
          <p:cNvSpPr/>
          <p:nvPr/>
        </p:nvSpPr>
        <p:spPr>
          <a:xfrm>
            <a:off x="6816080" y="2112767"/>
            <a:ext cx="504056" cy="57797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7608168" y="2946430"/>
            <a:ext cx="1296144" cy="338554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n-lt"/>
              </a:rPr>
              <a:t>From r = 0.96</a:t>
            </a:r>
            <a:endParaRPr lang="fr-FR" sz="1600" dirty="0">
              <a:latin typeface="+mn-l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7248128" y="2690746"/>
            <a:ext cx="360040" cy="2556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99456" y="5445224"/>
            <a:ext cx="1415694" cy="338554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n-lt"/>
              </a:rPr>
              <a:t>From r</a:t>
            </a:r>
            <a:r>
              <a:rPr lang="en-GB" sz="1600" baseline="30000" dirty="0">
                <a:latin typeface="+mn-lt"/>
              </a:rPr>
              <a:t>2</a:t>
            </a:r>
            <a:r>
              <a:rPr lang="en-GB" sz="1600" dirty="0">
                <a:latin typeface="+mn-lt"/>
              </a:rPr>
              <a:t> = 0.93</a:t>
            </a:r>
            <a:endParaRPr lang="fr-FR" sz="1600" dirty="0">
              <a:latin typeface="+mn-lt"/>
            </a:endParaRPr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>
          <a:xfrm>
            <a:off x="2615150" y="5614501"/>
            <a:ext cx="2184706" cy="40678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07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  <p:bldP spid="14" grpId="0" animBg="1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23391" y="182345"/>
            <a:ext cx="11232735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>
                <a:solidFill>
                  <a:srgbClr val="9A1865"/>
                </a:solidFill>
                <a:latin typeface="Minya Nouvelle" pitchFamily="2" charset="0"/>
                <a:ea typeface="+mn-ea"/>
                <a:cs typeface="+mn-cs"/>
              </a:rPr>
              <a:t>Correlation</a:t>
            </a:r>
            <a:r>
              <a:rPr lang="en-GB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:</a:t>
            </a:r>
            <a:r>
              <a:rPr lang="en-GB" b="1" kern="0" dirty="0">
                <a:latin typeface="Calibri" panose="020F0502020204030204" pitchFamily="34" charset="0"/>
              </a:rPr>
              <a:t> </a:t>
            </a:r>
            <a:r>
              <a:rPr lang="en-GB" b="1" dirty="0">
                <a:latin typeface="Calibri" panose="020F0502020204030204" pitchFamily="34" charset="0"/>
              </a:rPr>
              <a:t>correlation.csv</a:t>
            </a:r>
          </a:p>
          <a:p>
            <a:pPr eaLnBrk="1" hangingPunct="1"/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Finally</a:t>
            </a:r>
          </a:p>
        </p:txBody>
      </p:sp>
      <p:sp>
        <p:nvSpPr>
          <p:cNvPr id="2" name="AutoShape 2" descr="http://127.0.0.1:36919/graphics/0c1d02d4-dc9c-4aaf-b824-f72ce6513655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739" y="1628800"/>
            <a:ext cx="7422523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22889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23391" y="182345"/>
            <a:ext cx="11232735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>
                <a:solidFill>
                  <a:srgbClr val="9A1865"/>
                </a:solidFill>
                <a:latin typeface="Minya Nouvelle" pitchFamily="2" charset="0"/>
                <a:ea typeface="+mn-ea"/>
                <a:cs typeface="+mn-cs"/>
              </a:rPr>
              <a:t>Correlation</a:t>
            </a:r>
            <a:r>
              <a:rPr lang="en-GB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:</a:t>
            </a:r>
            <a:r>
              <a:rPr lang="en-GB" b="1" kern="0" dirty="0">
                <a:latin typeface="Calibri" panose="020F0502020204030204" pitchFamily="34" charset="0"/>
              </a:rPr>
              <a:t> </a:t>
            </a:r>
            <a:r>
              <a:rPr lang="en-GB" b="1" dirty="0">
                <a:latin typeface="Calibri" panose="020F0502020204030204" pitchFamily="34" charset="0"/>
              </a:rPr>
              <a:t>correlation.csv</a:t>
            </a:r>
          </a:p>
          <a:p>
            <a:pPr eaLnBrk="1" hangingPunct="1"/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Final code for pretty graph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0A494B-CE1F-4EEA-84B0-2385159F4FD1}"/>
              </a:ext>
            </a:extLst>
          </p:cNvPr>
          <p:cNvSpPr txBox="1"/>
          <p:nvPr/>
        </p:nvSpPr>
        <p:spPr>
          <a:xfrm>
            <a:off x="152719" y="1700808"/>
            <a:ext cx="12072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correlation.23.21%&gt;%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variable.x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y=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variable.y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label = ID)) 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geom_point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(size=4, colour="sienna2") 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geom_abline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(intercept = coef.correlation.23.21[1], slope = coef.correlation.23.21[2])+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geom_text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vjust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1.3,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nudge_x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0.2)+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geom_smooth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(method=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se=TRUE, level=0.95, fill="red", alpha=0.1)+</a:t>
            </a:r>
          </a:p>
          <a:p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scale_x_continuous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(breaks=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(from=0, by=2, to=20))+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scale_y_continuous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(breaks=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(from=0, by=10, to=80))+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5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annotate(</a:t>
            </a:r>
            <a:r>
              <a:rPr lang="en-GB" sz="15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</a:t>
            </a:r>
            <a:r>
              <a:rPr lang="en-GB" sz="15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="text", label="r = 0.99, p = 4.23e-17, r2 = 98%", x=10, y=6, size=10,colour="</a:t>
            </a:r>
            <a:r>
              <a:rPr lang="en-GB" sz="15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darkblue</a:t>
            </a:r>
            <a:r>
              <a:rPr lang="en-GB" sz="15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077072"/>
            <a:ext cx="3744416" cy="25987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0755E7-29B7-4DF4-97F4-EB28F2D915B9}"/>
              </a:ext>
            </a:extLst>
          </p:cNvPr>
          <p:cNvSpPr txBox="1"/>
          <p:nvPr/>
        </p:nvSpPr>
        <p:spPr>
          <a:xfrm>
            <a:off x="623391" y="4637805"/>
            <a:ext cx="4310099" cy="1477328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Depends on what your aim 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If want to predict, want the best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If want to best represent your data, might not want to exclude</a:t>
            </a:r>
          </a:p>
          <a:p>
            <a:r>
              <a:rPr lang="en-GB" dirty="0"/>
              <a:t>Beware of overfitting</a:t>
            </a:r>
          </a:p>
        </p:txBody>
      </p:sp>
    </p:spTree>
    <p:extLst>
      <p:ext uri="{BB962C8B-B14F-4D97-AF65-F5344CB8AC3E}">
        <p14:creationId xmlns:p14="http://schemas.microsoft.com/office/powerpoint/2010/main" val="4009469230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7348" y="2554385"/>
            <a:ext cx="11737304" cy="12241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Exercise 4</a:t>
            </a:r>
          </a:p>
        </p:txBody>
      </p:sp>
    </p:spTree>
    <p:extLst>
      <p:ext uri="{BB962C8B-B14F-4D97-AF65-F5344CB8AC3E}">
        <p14:creationId xmlns:p14="http://schemas.microsoft.com/office/powerpoint/2010/main" val="2250016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CE59035-8922-4DDE-A385-2055ED50F779}"/>
              </a:ext>
            </a:extLst>
          </p:cNvPr>
          <p:cNvGraphicFramePr/>
          <p:nvPr/>
        </p:nvGraphicFramePr>
        <p:xfrm>
          <a:off x="2241550" y="1725688"/>
          <a:ext cx="7893050" cy="4886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50B724D-A929-4C11-824D-E2E26B90D890}"/>
              </a:ext>
            </a:extLst>
          </p:cNvPr>
          <p:cNvSpPr txBox="1"/>
          <p:nvPr/>
        </p:nvSpPr>
        <p:spPr>
          <a:xfrm>
            <a:off x="412376" y="1139675"/>
            <a:ext cx="848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Power analysis </a:t>
            </a:r>
            <a:r>
              <a:rPr lang="en-GB" sz="2400" dirty="0"/>
              <a:t>is about estimating the </a:t>
            </a:r>
            <a:r>
              <a:rPr lang="en-GB" sz="2400" b="1" dirty="0"/>
              <a:t>appropriate sample size</a:t>
            </a:r>
            <a:r>
              <a:rPr lang="en-GB" sz="24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C5FB30-B60A-48BF-BBF3-99323C4E0489}"/>
              </a:ext>
            </a:extLst>
          </p:cNvPr>
          <p:cNvSpPr txBox="1"/>
          <p:nvPr/>
        </p:nvSpPr>
        <p:spPr>
          <a:xfrm>
            <a:off x="4360780" y="308060"/>
            <a:ext cx="3654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analysis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9A28A34-0FDC-439B-ABBC-68392FAF9F72}"/>
              </a:ext>
            </a:extLst>
          </p:cNvPr>
          <p:cNvGrpSpPr/>
          <p:nvPr/>
        </p:nvGrpSpPr>
        <p:grpSpPr>
          <a:xfrm>
            <a:off x="9950450" y="1601340"/>
            <a:ext cx="1979645" cy="791853"/>
            <a:chOff x="4959622" y="2025883"/>
            <a:chExt cx="1979645" cy="791853"/>
          </a:xfrm>
          <a:solidFill>
            <a:srgbClr val="F8D7CD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DF5D753-2488-47CF-98C1-5D81A7A84D27}"/>
                </a:ext>
              </a:extLst>
            </p:cNvPr>
            <p:cNvSpPr/>
            <p:nvPr/>
          </p:nvSpPr>
          <p:spPr>
            <a:xfrm>
              <a:off x="4959622" y="2025883"/>
              <a:ext cx="1979645" cy="791853"/>
            </a:xfrm>
            <a:prstGeom prst="roundRect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hemeClr val="accent5">
                <a:hueOff val="-2100956"/>
                <a:satOff val="-2922"/>
                <a:lumOff val="-1121"/>
                <a:alphaOff val="0"/>
              </a:schemeClr>
            </a:fillRef>
            <a:effectRef idx="0">
              <a:schemeClr val="accent5">
                <a:hueOff val="-2100956"/>
                <a:satOff val="-2922"/>
                <a:lumOff val="-112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E040DA13-EC2D-435B-99B3-2BCF9E54A6E3}"/>
                </a:ext>
              </a:extLst>
            </p:cNvPr>
            <p:cNvSpPr txBox="1"/>
            <p:nvPr/>
          </p:nvSpPr>
          <p:spPr>
            <a:xfrm>
              <a:off x="4998277" y="2150231"/>
              <a:ext cx="1902335" cy="5420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solidFill>
                    <a:schemeClr val="bg2">
                      <a:lumMod val="25000"/>
                    </a:schemeClr>
                  </a:solidFill>
                </a:rPr>
                <a:t>Power Analysis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3246D1E-E82B-4FBD-A23B-477BE6B66B28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9199673" y="2393193"/>
            <a:ext cx="1740600" cy="177570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1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368" y="2350156"/>
            <a:ext cx="11377264" cy="2733372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Analysis of Quantitative data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to Linear Modelling</a:t>
            </a:r>
            <a:br>
              <a:rPr lang="en-GB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Hayley Carr &amp; Anne Segonds-Pichon</a:t>
            </a:r>
            <a:b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v2025-02</a:t>
            </a:r>
          </a:p>
        </p:txBody>
      </p:sp>
      <p:pic>
        <p:nvPicPr>
          <p:cNvPr id="4" name="Picture 3" descr="M:\Work\bioinformatics_logo_small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5805264"/>
            <a:ext cx="2383790" cy="84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5" y="49879"/>
            <a:ext cx="2300276" cy="230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47863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96274" y="200834"/>
            <a:ext cx="7599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</a:rPr>
              <a:t>Linear modelling is about language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73222" y="1190848"/>
            <a:ext cx="6519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</a:rPr>
              <a:t>Is there a difference between the cell lines?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74762" y="5694347"/>
            <a:ext cx="4842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latin typeface="Calibri" panose="020F0502020204030204" pitchFamily="34" charset="0"/>
              </a:rPr>
              <a:t>Can cell line predict expression?</a:t>
            </a:r>
          </a:p>
          <a:p>
            <a:pPr algn="ctr"/>
            <a:r>
              <a:rPr lang="en-GB" sz="2000" b="1" dirty="0">
                <a:latin typeface="Calibri" panose="020F0502020204030204" pitchFamily="34" charset="0"/>
              </a:rPr>
              <a:t>Model(line) = expression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BC7939-B1DF-4184-90C1-5B300A237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72" y="1772370"/>
            <a:ext cx="5904656" cy="3894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446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758439" y="198187"/>
            <a:ext cx="6675122" cy="7780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Simple linear model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73335" y="976286"/>
            <a:ext cx="11765169" cy="218477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Linear regression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Correlation: is there an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association 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between 2 variables?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lvl="0" algn="l" eaLnBrk="1" hangingPunct="1">
              <a:lnSpc>
                <a:spcPct val="120000"/>
              </a:lnSpc>
              <a:defRPr/>
            </a:pP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Regression: </a:t>
            </a:r>
            <a:r>
              <a:rPr lang="en-GB" sz="2800" kern="0" dirty="0">
                <a:solidFill>
                  <a:schemeClr val="tx1"/>
                </a:solidFill>
                <a:latin typeface="+mn-lt"/>
              </a:rPr>
              <a:t>is there an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association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n-GB" sz="2800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and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</a:p>
          <a:p>
            <a:pPr lvl="0" algn="l" eaLnBrk="1" hangingPunct="1">
              <a:lnSpc>
                <a:spcPct val="120000"/>
              </a:lnSpc>
              <a:defRPr/>
            </a:pPr>
            <a:r>
              <a:rPr lang="en-GB" sz="2800" kern="0" dirty="0">
                <a:solidFill>
                  <a:schemeClr val="tx1"/>
                </a:solidFill>
                <a:latin typeface="+mn-lt"/>
              </a:rPr>
              <a:t>	can one variable be used to </a:t>
            </a:r>
            <a:r>
              <a:rPr lang="en-GB" sz="2800" b="1" kern="0" dirty="0">
                <a:solidFill>
                  <a:schemeClr val="tx1"/>
                </a:solidFill>
                <a:latin typeface="+mn-lt"/>
              </a:rPr>
              <a:t>predict </a:t>
            </a:r>
            <a:r>
              <a:rPr lang="en-GB" sz="2800" kern="0" dirty="0">
                <a:solidFill>
                  <a:schemeClr val="tx1"/>
                </a:solidFill>
                <a:latin typeface="+mn-lt"/>
              </a:rPr>
              <a:t>the values of the other?</a:t>
            </a:r>
            <a:endParaRPr kumimoji="0" lang="en-GB" sz="28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76214" y="6057554"/>
            <a:ext cx="2571153" cy="36933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Correlation = Association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87535" y="6066268"/>
            <a:ext cx="2413931" cy="64633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Regression = Prediction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A*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B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20594" y="5295175"/>
            <a:ext cx="24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8156089" y="4212777"/>
            <a:ext cx="1665" cy="1175656"/>
          </a:xfrm>
          <a:prstGeom prst="line">
            <a:avLst/>
          </a:prstGeom>
          <a:ln w="127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844937" y="4212776"/>
            <a:ext cx="1311152" cy="0"/>
          </a:xfrm>
          <a:prstGeom prst="line">
            <a:avLst/>
          </a:prstGeom>
          <a:ln w="127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24535" y="4041172"/>
            <a:ext cx="284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779588" y="3167063"/>
          <a:ext cx="4164012" cy="288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4" imgW="9815139" imgH="6796827" progId="Prism9.Document">
                  <p:embed/>
                </p:oleObj>
              </mc:Choice>
              <mc:Fallback>
                <p:oleObj name="Prism 9" r:id="rId4" imgW="9815139" imgH="6796827" progId="Prism9.Document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79588" y="3167063"/>
                        <a:ext cx="4164012" cy="2884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167438" y="3024188"/>
          <a:ext cx="4402137" cy="305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6" imgW="9825672" imgH="6811554" progId="Prism9.Document">
                  <p:embed/>
                </p:oleObj>
              </mc:Choice>
              <mc:Fallback>
                <p:oleObj name="Prism 9" r:id="rId6" imgW="9825672" imgH="6811554" progId="Prism9.Document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67438" y="3024188"/>
                        <a:ext cx="4402137" cy="3052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053164469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1344" y="1229266"/>
            <a:ext cx="1101722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Linear regression models the dependence between 2 variables:</a:t>
            </a:r>
          </a:p>
          <a:p>
            <a:r>
              <a:rPr lang="en-GB" sz="2400" dirty="0">
                <a:latin typeface="Calibri" panose="020F0502020204030204" pitchFamily="34" charset="0"/>
              </a:rPr>
              <a:t>	a </a:t>
            </a:r>
            <a:r>
              <a:rPr lang="en-GB" sz="2400" b="1" dirty="0">
                <a:latin typeface="Calibri" panose="020F0502020204030204" pitchFamily="34" charset="0"/>
              </a:rPr>
              <a:t>dependent</a:t>
            </a:r>
            <a:r>
              <a:rPr lang="en-GB" sz="2400" dirty="0">
                <a:latin typeface="Calibri" panose="020F0502020204030204" pitchFamily="34" charset="0"/>
              </a:rPr>
              <a:t> </a:t>
            </a:r>
            <a:r>
              <a:rPr lang="en-GB" sz="2400" b="1" dirty="0">
                <a:latin typeface="Calibri" panose="020F0502020204030204" pitchFamily="34" charset="0"/>
              </a:rPr>
              <a:t>y</a:t>
            </a:r>
            <a:r>
              <a:rPr lang="en-GB" sz="2400" dirty="0">
                <a:latin typeface="Calibri" panose="020F0502020204030204" pitchFamily="34" charset="0"/>
              </a:rPr>
              <a:t> and a </a:t>
            </a:r>
            <a:r>
              <a:rPr lang="en-GB" sz="2400" b="1" dirty="0">
                <a:latin typeface="Calibri" panose="020F0502020204030204" pitchFamily="34" charset="0"/>
              </a:rPr>
              <a:t>independent x</a:t>
            </a:r>
            <a:endParaRPr lang="en-GB" sz="2400" dirty="0">
              <a:latin typeface="Calibri" panose="020F0502020204030204" pitchFamily="34" charset="0"/>
            </a:endParaRPr>
          </a:p>
          <a:p>
            <a:pPr lvl="4"/>
            <a:r>
              <a:rPr lang="en-GB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Model(x) = y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endParaRPr lang="en-GB" sz="2400" dirty="0">
              <a:latin typeface="+mn-lt"/>
            </a:endParaRPr>
          </a:p>
          <a:p>
            <a:endParaRPr lang="en-GB" sz="2400" dirty="0">
              <a:latin typeface="+mn-lt"/>
            </a:endParaRPr>
          </a:p>
          <a:p>
            <a:endParaRPr lang="en-GB" sz="2400" dirty="0">
              <a:latin typeface="+mn-lt"/>
            </a:endParaRPr>
          </a:p>
          <a:p>
            <a:r>
              <a:rPr lang="en-GB" sz="3200" dirty="0">
                <a:latin typeface="+mn-lt"/>
              </a:rPr>
              <a:t>               </a:t>
            </a:r>
            <a:endParaRPr lang="en-GB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latin typeface="Calibri" panose="020F0502020204030204" pitchFamily="34" charset="0"/>
              </a:rPr>
              <a:t>In R:</a:t>
            </a:r>
          </a:p>
          <a:p>
            <a:r>
              <a:rPr lang="en-GB" sz="2400" dirty="0">
                <a:latin typeface="Calibri" panose="020F0502020204030204" pitchFamily="34" charset="0"/>
              </a:rPr>
              <a:t>Linear regression</a:t>
            </a:r>
            <a:r>
              <a:rPr lang="en-GB" sz="2400" dirty="0">
                <a:latin typeface="+mn-lt"/>
              </a:rPr>
              <a:t>: 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lm()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747" y="4076084"/>
            <a:ext cx="2544453" cy="7930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91544" y="3428011"/>
            <a:ext cx="1291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  <a:latin typeface="+mn-lt"/>
              </a:rPr>
              <a:t>response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4010" y="3276023"/>
            <a:ext cx="1291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  <a:latin typeface="+mn-lt"/>
              </a:rPr>
              <a:t>predictor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591944" y="3676133"/>
            <a:ext cx="360040" cy="615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143672" y="3772083"/>
            <a:ext cx="279412" cy="520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622" y="2669013"/>
            <a:ext cx="2746895" cy="2726164"/>
          </a:xfrm>
          <a:prstGeom prst="rect">
            <a:avLst/>
          </a:prstGeom>
        </p:spPr>
      </p:pic>
      <p:sp>
        <p:nvSpPr>
          <p:cNvPr id="10" name="Right Bracket 9"/>
          <p:cNvSpPr/>
          <p:nvPr/>
        </p:nvSpPr>
        <p:spPr>
          <a:xfrm rot="5400000">
            <a:off x="4566496" y="4223184"/>
            <a:ext cx="144016" cy="1080120"/>
          </a:xfrm>
          <a:prstGeom prst="rightBracket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4287417" y="4838680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  <a:latin typeface="+mn-lt"/>
              </a:rPr>
              <a:t>Model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981200" y="180402"/>
            <a:ext cx="8229600" cy="58430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Simple linear model</a:t>
            </a:r>
          </a:p>
        </p:txBody>
      </p:sp>
    </p:spTree>
    <p:extLst>
      <p:ext uri="{BB962C8B-B14F-4D97-AF65-F5344CB8AC3E}">
        <p14:creationId xmlns:p14="http://schemas.microsoft.com/office/powerpoint/2010/main" val="1461131873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5E2E0D4-8929-4668-A268-EC88DE934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072" y="2737336"/>
            <a:ext cx="4680520" cy="3611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722B09-FF4F-4436-BECC-40814647F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639" y="80112"/>
            <a:ext cx="2653861" cy="17686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3352" y="1062317"/>
            <a:ext cx="64087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u="sng" dirty="0">
                <a:solidFill>
                  <a:srgbClr val="C00000"/>
                </a:solidFill>
                <a:latin typeface="Calibri" panose="020F0502020204030204" pitchFamily="34" charset="0"/>
              </a:rPr>
              <a:t>Example</a:t>
            </a:r>
            <a:r>
              <a:rPr lang="en-GB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: </a:t>
            </a:r>
            <a:r>
              <a:rPr lang="en-GB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treelight.csv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000" dirty="0">
              <a:latin typeface="+mn-lt"/>
            </a:endParaRPr>
          </a:p>
          <a:p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treelight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&lt;-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read_csv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("treelight.csv")</a:t>
            </a:r>
          </a:p>
          <a:p>
            <a:endParaRPr lang="en-GB" sz="1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+mn-lt"/>
            </a:endParaRPr>
          </a:p>
          <a:p>
            <a:endParaRPr lang="en-GB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Question: how is </a:t>
            </a:r>
            <a:r>
              <a:rPr lang="en-GB" sz="2400" b="1" dirty="0">
                <a:latin typeface="Calibri" panose="020F0502020204030204" pitchFamily="34" charset="0"/>
              </a:rPr>
              <a:t>light</a:t>
            </a:r>
            <a:r>
              <a:rPr lang="en-GB" sz="2400" dirty="0">
                <a:latin typeface="Calibri" panose="020F0502020204030204" pitchFamily="34" charset="0"/>
              </a:rPr>
              <a:t> affected by the </a:t>
            </a:r>
            <a:r>
              <a:rPr lang="en-GB" sz="2400" b="1" dirty="0">
                <a:latin typeface="Calibri" panose="020F0502020204030204" pitchFamily="34" charset="0"/>
              </a:rPr>
              <a:t>depth</a:t>
            </a:r>
            <a:r>
              <a:rPr lang="en-GB" sz="2400" dirty="0">
                <a:latin typeface="Calibri" panose="020F0502020204030204" pitchFamily="34" charset="0"/>
              </a:rPr>
              <a:t> at which it is measured?</a:t>
            </a:r>
          </a:p>
          <a:p>
            <a:endParaRPr lang="en-GB" sz="1000" dirty="0">
              <a:latin typeface="Calibri" panose="020F0502020204030204" pitchFamily="34" charset="0"/>
            </a:endParaRPr>
          </a:p>
          <a:p>
            <a:r>
              <a:rPr lang="en-GB" sz="2400" dirty="0">
                <a:latin typeface="Calibri" panose="020F0502020204030204" pitchFamily="34" charset="0"/>
              </a:rPr>
              <a:t>                                 </a:t>
            </a:r>
            <a:r>
              <a:rPr lang="en-GB" sz="2400" b="1" dirty="0">
                <a:latin typeface="Calibri" panose="020F0502020204030204" pitchFamily="34" charset="0"/>
              </a:rPr>
              <a:t>light = </a:t>
            </a:r>
            <a:r>
              <a:rPr lang="el-GR" sz="2400" b="1" dirty="0">
                <a:latin typeface="Calibri" panose="020F0502020204030204" pitchFamily="34" charset="0"/>
              </a:rPr>
              <a:t>β</a:t>
            </a:r>
            <a:r>
              <a:rPr lang="en-GB" sz="2400" b="1" baseline="-25000" dirty="0">
                <a:latin typeface="Calibri" panose="020F0502020204030204" pitchFamily="34" charset="0"/>
              </a:rPr>
              <a:t>0</a:t>
            </a:r>
            <a:r>
              <a:rPr lang="en-GB" sz="2400" b="1" dirty="0">
                <a:latin typeface="Calibri" panose="020F0502020204030204" pitchFamily="34" charset="0"/>
              </a:rPr>
              <a:t> + </a:t>
            </a:r>
            <a:r>
              <a:rPr lang="el-GR" sz="2400" b="1" dirty="0">
                <a:latin typeface="Calibri" panose="020F0502020204030204" pitchFamily="34" charset="0"/>
              </a:rPr>
              <a:t>β</a:t>
            </a:r>
            <a:r>
              <a:rPr lang="en-GB" sz="2400" b="1" baseline="-25000" dirty="0">
                <a:latin typeface="Calibri" panose="020F0502020204030204" pitchFamily="34" charset="0"/>
              </a:rPr>
              <a:t>1</a:t>
            </a:r>
            <a:r>
              <a:rPr lang="en-GB" sz="2400" b="1" dirty="0">
                <a:latin typeface="Calibri" panose="020F0502020204030204" pitchFamily="34" charset="0"/>
              </a:rPr>
              <a:t>*depth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81200" y="180402"/>
            <a:ext cx="8229600" cy="58430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Linear regression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352" y="5568373"/>
            <a:ext cx="66479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treelight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%&gt;%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(x=Depth, y=Light))+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geom_point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(colour="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forestgreen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size=3)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827" y="971964"/>
            <a:ext cx="1770103" cy="1582680"/>
          </a:xfrm>
          <a:prstGeom prst="rect">
            <a:avLst/>
          </a:prstGeom>
        </p:spPr>
      </p:pic>
      <p:sp>
        <p:nvSpPr>
          <p:cNvPr id="4" name="AutoShape 2" descr="http://127.0.0.1:41178/chunk_output/8B0DD79EEC01A26D/7BB909F7/c6wp43tl3to9d/000005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855869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EDF3F7E-F427-46F2-80B3-906BDBA6C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720" y="2826313"/>
            <a:ext cx="4607788" cy="3555015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981200" y="180402"/>
            <a:ext cx="8229600" cy="58430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Linear regression</a:t>
            </a:r>
            <a:endParaRPr lang="en-GB" sz="3600" kern="0" dirty="0">
              <a:solidFill>
                <a:srgbClr val="9A1865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352" y="980728"/>
            <a:ext cx="111107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coefficients(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fit.treelight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-&gt;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coef.treelight</a:t>
            </a:r>
            <a:endParaRPr lang="en-GB" sz="20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sz="20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treelight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%&gt;%</a:t>
            </a:r>
          </a:p>
          <a:p>
            <a:pPr>
              <a:defRPr/>
            </a:pP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(x=Depth, y=Light)) +</a:t>
            </a:r>
          </a:p>
          <a:p>
            <a:pPr>
              <a:defRPr/>
            </a:pP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geom_point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(size=4, colour=“green4") +</a:t>
            </a:r>
          </a:p>
          <a:p>
            <a:pPr>
              <a:defRPr/>
            </a:pP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geom_abline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(intercept =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coef.treelight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[1], slope =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coef.treelight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[2])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14780" y="6253359"/>
            <a:ext cx="3762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</a:rPr>
              <a:t>light = 5014 - 292*depth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46139D-BB4C-4D6C-B63D-70D949218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220" y="1268760"/>
            <a:ext cx="3269303" cy="57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44607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243" y="1322497"/>
            <a:ext cx="3024336" cy="21065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24093" y="3413238"/>
            <a:ext cx="2829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</a:rPr>
              <a:t>Continuous predictor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75977" y="3409567"/>
            <a:ext cx="2792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</a:rPr>
              <a:t>Categorical predictor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2201" y="4293096"/>
            <a:ext cx="5789662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</a:rPr>
              <a:t>Coyotes body length</a:t>
            </a:r>
          </a:p>
          <a:p>
            <a:endParaRPr lang="en-GB" sz="1000" u="sng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Is there a difference between the 2 sexes?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000" dirty="0">
              <a:latin typeface="Calibri" panose="020F0502020204030204" pitchFamily="34" charset="0"/>
            </a:endParaRPr>
          </a:p>
          <a:p>
            <a:r>
              <a:rPr lang="en-GB" sz="2800" i="1" dirty="0">
                <a:latin typeface="Calibri" panose="020F0502020204030204" pitchFamily="34" charset="0"/>
              </a:rPr>
              <a:t>becomes</a:t>
            </a:r>
            <a:endParaRPr lang="en-GB" sz="2400" dirty="0">
              <a:latin typeface="Calibri" panose="020F0502020204030204" pitchFamily="34" charset="0"/>
            </a:endParaRPr>
          </a:p>
          <a:p>
            <a:endParaRPr lang="en-GB" sz="1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Does sex predict coyote body length?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1342867"/>
            <a:ext cx="2883118" cy="21490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CED70B-AAC5-4552-9885-22C0346240FC}"/>
              </a:ext>
            </a:extLst>
          </p:cNvPr>
          <p:cNvSpPr txBox="1"/>
          <p:nvPr/>
        </p:nvSpPr>
        <p:spPr>
          <a:xfrm>
            <a:off x="2910142" y="82592"/>
            <a:ext cx="63580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</a:rPr>
              <a:t>The linear model perspective</a:t>
            </a:r>
            <a:endParaRPr lang="en-GB" sz="4000" dirty="0">
              <a:solidFill>
                <a:srgbClr val="9A1865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88724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10142" y="82592"/>
            <a:ext cx="63580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</a:rPr>
              <a:t>The linear model perspective</a:t>
            </a:r>
            <a:endParaRPr lang="en-GB" sz="4000" dirty="0">
              <a:solidFill>
                <a:srgbClr val="9A1865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87888" y="1513309"/>
            <a:ext cx="3516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</a:rPr>
              <a:t>Coyotes = Body </a:t>
            </a:r>
            <a:r>
              <a:rPr lang="en-GB" sz="2400" dirty="0" err="1">
                <a:latin typeface="Calibri" panose="020F0502020204030204" pitchFamily="34" charset="0"/>
              </a:rPr>
              <a:t>length~sex</a:t>
            </a:r>
            <a:endParaRPr lang="en-GB" sz="2400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7888" y="3431894"/>
            <a:ext cx="3929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</a:rPr>
              <a:t>Protein = </a:t>
            </a:r>
            <a:r>
              <a:rPr lang="en-GB" sz="2400" dirty="0" err="1">
                <a:latin typeface="Calibri" panose="020F0502020204030204" pitchFamily="34" charset="0"/>
              </a:rPr>
              <a:t>Expression~Cell</a:t>
            </a:r>
            <a:r>
              <a:rPr lang="en-GB" sz="2400" dirty="0">
                <a:latin typeface="Calibri" panose="020F0502020204030204" pitchFamily="34" charset="0"/>
              </a:rPr>
              <a:t> line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7888" y="5577943"/>
            <a:ext cx="4463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</a:rPr>
              <a:t>Crop = </a:t>
            </a:r>
            <a:r>
              <a:rPr lang="en-GB" sz="2400" dirty="0" err="1">
                <a:latin typeface="Calibri" panose="020F0502020204030204" pitchFamily="34" charset="0"/>
              </a:rPr>
              <a:t>Yield~Fertiliser</a:t>
            </a:r>
            <a:r>
              <a:rPr lang="en-GB" sz="2400" dirty="0">
                <a:latin typeface="Calibri" panose="020F0502020204030204" pitchFamily="34" charset="0"/>
              </a:rPr>
              <a:t> and Density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EF7E24-8045-498F-ADA9-3B7BE998D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569" y="1011282"/>
            <a:ext cx="2559984" cy="15798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84BF7-8E4E-4F3F-813F-2F72BABD6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397" y="2670163"/>
            <a:ext cx="2952328" cy="19473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107EC3-F1A3-428F-B3A7-8D8EC797B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1458" y="4617554"/>
            <a:ext cx="2764206" cy="220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63832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407368" y="3429000"/>
            <a:ext cx="11377264" cy="2509738"/>
          </a:xfrm>
        </p:spPr>
        <p:txBody>
          <a:bodyPr/>
          <a:lstStyle/>
          <a:p>
            <a:pPr eaLnBrk="1" hangingPunct="1"/>
            <a:r>
              <a:rPr lang="en-GB" b="1" dirty="0">
                <a:latin typeface="Calibri" panose="020F0502020204030204" pitchFamily="34" charset="0"/>
              </a:rPr>
              <a:t>Questions</a:t>
            </a:r>
            <a:r>
              <a:rPr lang="en-GB" dirty="0">
                <a:latin typeface="Calibri" panose="020F0502020204030204" pitchFamily="34" charset="0"/>
              </a:rPr>
              <a:t>:  </a:t>
            </a:r>
            <a:r>
              <a:rPr lang="en-GB" sz="2800" i="1" dirty="0">
                <a:solidFill>
                  <a:srgbClr val="0070C0"/>
                </a:solidFill>
                <a:latin typeface="Calibri" panose="020F0502020204030204" pitchFamily="34" charset="0"/>
              </a:rPr>
              <a:t>do male and female coyotes differ in size?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Does sex predict coyote body length?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How much of body length is predicted by sex?</a:t>
            </a:r>
          </a:p>
          <a:p>
            <a:pPr marL="457200" lvl="1" indent="0" eaLnBrk="1" hangingPunct="1">
              <a:buNone/>
            </a:pPr>
            <a:endParaRPr lang="en-GB" sz="1000" dirty="0">
              <a:latin typeface="Calibri" panose="020F0502020204030204" pitchFamily="34" charset="0"/>
            </a:endParaRPr>
          </a:p>
          <a:p>
            <a:pPr eaLnBrk="1" hangingPunct="1"/>
            <a:endParaRPr lang="en-GB" sz="1000" b="1" dirty="0">
              <a:latin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63352" y="764704"/>
            <a:ext cx="5976664" cy="92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u="sng" kern="0" dirty="0">
                <a:solidFill>
                  <a:srgbClr val="C00000"/>
                </a:solidFill>
                <a:latin typeface="Calibri" panose="020F0502020204030204" pitchFamily="34" charset="0"/>
              </a:rPr>
              <a:t>Example</a:t>
            </a:r>
            <a:r>
              <a:rPr lang="en-GB" sz="4000" b="1" kern="0" dirty="0">
                <a:solidFill>
                  <a:srgbClr val="C00000"/>
                </a:solidFill>
                <a:latin typeface="Calibri" panose="020F0502020204030204" pitchFamily="34" charset="0"/>
              </a:rPr>
              <a:t>: </a:t>
            </a:r>
            <a:r>
              <a:rPr lang="en-GB" sz="4000" b="1" kern="0" dirty="0">
                <a:latin typeface="Calibri" panose="020F0502020204030204" pitchFamily="34" charset="0"/>
              </a:rPr>
              <a:t>coyotes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248" y="149873"/>
            <a:ext cx="3645724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05370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69130" y="116632"/>
            <a:ext cx="9900592" cy="68703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457200" eaLnBrk="1" hangingPunct="1">
              <a:defRPr/>
            </a:pPr>
            <a:r>
              <a:rPr lang="en-GB" sz="3200" b="1" u="sng" kern="0" dirty="0">
                <a:solidFill>
                  <a:srgbClr val="C00000"/>
                </a:solidFill>
                <a:latin typeface="Calibri" panose="020F0502020204030204"/>
              </a:rPr>
              <a:t>Exercises</a:t>
            </a:r>
            <a:r>
              <a:rPr lang="en-GB" sz="3200" b="1" kern="0" dirty="0">
                <a:solidFill>
                  <a:srgbClr val="C00000"/>
                </a:solidFill>
                <a:latin typeface="Calibri" panose="020F0502020204030204"/>
              </a:rPr>
              <a:t>: </a:t>
            </a:r>
            <a:r>
              <a:rPr lang="en-GB" sz="3000" b="1" dirty="0">
                <a:latin typeface="Calibri" panose="020F0502020204030204"/>
              </a:rPr>
              <a:t>coyotes</a:t>
            </a:r>
            <a:endParaRPr lang="en-GB" sz="3000" b="1" u="sng" kern="0" dirty="0"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352" y="1772816"/>
            <a:ext cx="114155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b="1" dirty="0">
                <a:solidFill>
                  <a:srgbClr val="0070C0"/>
                </a:solidFill>
                <a:latin typeface="Calibri" panose="020F0502020204030204"/>
              </a:rPr>
              <a:t>coyote.csv  </a:t>
            </a:r>
            <a:r>
              <a:rPr lang="en-GB" sz="2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&lt;- </a:t>
            </a:r>
            <a:r>
              <a:rPr lang="en-GB" sz="2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read_csv</a:t>
            </a:r>
            <a:r>
              <a:rPr lang="en-GB" sz="2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("coyote.csv")</a:t>
            </a:r>
            <a:endParaRPr lang="en-GB" sz="2800" dirty="0">
              <a:solidFill>
                <a:srgbClr val="57257D"/>
              </a:solidFill>
              <a:latin typeface="Calibri" panose="020F0502020204030204"/>
            </a:endParaRP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Run the t-test again </a:t>
            </a:r>
            <a:r>
              <a:rPr lang="en-GB" sz="2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t_test</a:t>
            </a:r>
            <a:r>
              <a:rPr lang="en-GB" sz="2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Run the same analysis using a linear model approach </a:t>
            </a:r>
            <a:r>
              <a:rPr lang="en-GB" sz="2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lm()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Compare the outputs and understand the coefficients from </a:t>
            </a:r>
            <a:r>
              <a:rPr lang="en-GB" sz="2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lm()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Use </a:t>
            </a:r>
            <a:r>
              <a:rPr lang="en-GB" sz="2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summary()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and </a:t>
            </a:r>
            <a:r>
              <a:rPr lang="en-GB" sz="2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anova</a:t>
            </a:r>
            <a:r>
              <a:rPr lang="en-GB" sz="2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to explore further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Work out R</a:t>
            </a:r>
            <a:r>
              <a:rPr lang="en-GB" sz="2800" baseline="3000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 from the </a:t>
            </a:r>
            <a:r>
              <a:rPr lang="en-GB" sz="2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anova</a:t>
            </a:r>
            <a:r>
              <a:rPr lang="en-GB" sz="2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output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i="1" dirty="0">
                <a:solidFill>
                  <a:prstClr val="black"/>
                </a:solidFill>
                <a:latin typeface="Calibri" panose="020F0502020204030204"/>
              </a:rPr>
              <a:t>Don’t forget to check the assumptions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4587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341" y="5026348"/>
            <a:ext cx="4967318" cy="135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45539" y="326569"/>
            <a:ext cx="29009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size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358E73BD-0E31-4511-B13B-16BB006EB227}"/>
              </a:ext>
            </a:extLst>
          </p:cNvPr>
          <p:cNvSpPr txBox="1">
            <a:spLocks/>
          </p:cNvSpPr>
          <p:nvPr/>
        </p:nvSpPr>
        <p:spPr>
          <a:xfrm>
            <a:off x="640080" y="1261872"/>
            <a:ext cx="10917936" cy="384962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12" lvl="1" indent="-342900" defTabSz="914400">
              <a:lnSpc>
                <a:spcPct val="160000"/>
              </a:lnSpc>
              <a:spcBef>
                <a:spcPts val="0"/>
              </a:spcBef>
              <a:defRPr/>
            </a:pPr>
            <a:r>
              <a:rPr lang="en-GB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Too big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</a:rPr>
              <a:t>: waste of resources</a:t>
            </a:r>
          </a:p>
          <a:p>
            <a:pPr marL="800112" lvl="1" indent="-342900" defTabSz="914400">
              <a:lnSpc>
                <a:spcPct val="160000"/>
              </a:lnSpc>
              <a:spcBef>
                <a:spcPts val="0"/>
              </a:spcBef>
              <a:defRPr/>
            </a:pPr>
            <a:r>
              <a:rPr lang="en-GB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Too small</a:t>
            </a:r>
            <a:r>
              <a:rPr lang="en-GB" sz="2800" dirty="0">
                <a:solidFill>
                  <a:srgbClr val="0070C0"/>
                </a:solidFill>
                <a:latin typeface="Calibri" panose="020F0502020204030204" pitchFamily="34" charset="0"/>
              </a:rPr>
              <a:t>:</a:t>
            </a:r>
            <a:r>
              <a:rPr lang="en-GB" sz="2800" dirty="0">
                <a:solidFill>
                  <a:srgbClr val="CC0099"/>
                </a:solidFill>
                <a:latin typeface="Calibri" panose="020F0502020204030204" pitchFamily="34" charset="0"/>
              </a:rPr>
              <a:t> 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</a:rPr>
              <a:t>may miss the effect (p&gt;0.05) + waste of resources</a:t>
            </a:r>
          </a:p>
          <a:p>
            <a:pPr marL="800112" lvl="1" indent="-342900" defTabSz="914400">
              <a:lnSpc>
                <a:spcPct val="160000"/>
              </a:lnSpc>
              <a:spcBef>
                <a:spcPts val="0"/>
              </a:spcBef>
              <a:defRPr/>
            </a:pPr>
            <a:r>
              <a:rPr lang="en-GB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Grants</a:t>
            </a:r>
            <a:r>
              <a:rPr lang="en-GB" sz="2800" dirty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</a:rPr>
              <a:t>justification of sample size</a:t>
            </a:r>
          </a:p>
          <a:p>
            <a:pPr marL="800112" lvl="1" indent="-342900" defTabSz="914400">
              <a:lnSpc>
                <a:spcPct val="160000"/>
              </a:lnSpc>
              <a:spcBef>
                <a:spcPts val="0"/>
              </a:spcBef>
              <a:defRPr/>
            </a:pPr>
            <a:r>
              <a:rPr lang="en-GB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Publications: 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</a:rPr>
              <a:t>reviewers ask for power calculation evidence</a:t>
            </a:r>
          </a:p>
          <a:p>
            <a:pPr marL="800112" lvl="1" indent="-342900" defTabSz="914400">
              <a:lnSpc>
                <a:spcPct val="160000"/>
              </a:lnSpc>
              <a:spcBef>
                <a:spcPts val="0"/>
              </a:spcBef>
              <a:defRPr/>
            </a:pPr>
            <a:r>
              <a:rPr lang="en-GB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Home office (UK)</a:t>
            </a:r>
            <a:r>
              <a:rPr lang="en-GB" sz="2800" dirty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</a:rPr>
              <a:t>the 3 Rs: Replacement, </a:t>
            </a:r>
            <a:r>
              <a:rPr lang="en-GB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Reduction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</a:rPr>
              <a:t> and Refinement</a:t>
            </a:r>
          </a:p>
          <a:p>
            <a:pPr marL="342923" indent="-342900" defTabSz="914400">
              <a:lnSpc>
                <a:spcPct val="160000"/>
              </a:lnSpc>
              <a:spcBef>
                <a:spcPts val="0"/>
              </a:spcBef>
              <a:defRPr/>
            </a:pPr>
            <a:r>
              <a:rPr lang="en-GB" sz="3000" dirty="0">
                <a:solidFill>
                  <a:prstClr val="black"/>
                </a:solidFill>
                <a:latin typeface="Calibri" panose="020F0502020204030204" pitchFamily="34" charset="0"/>
              </a:rPr>
              <a:t> To estimate an appropriate </a:t>
            </a:r>
            <a:r>
              <a:rPr lang="en-GB" sz="3000" b="1" dirty="0">
                <a:solidFill>
                  <a:srgbClr val="9A1865"/>
                </a:solidFill>
                <a:latin typeface="Calibri" panose="020F0502020204030204" pitchFamily="34" charset="0"/>
              </a:rPr>
              <a:t>sample size</a:t>
            </a:r>
            <a:r>
              <a:rPr lang="en-GB" sz="3000" dirty="0">
                <a:solidFill>
                  <a:prstClr val="black"/>
                </a:solidFill>
                <a:latin typeface="Calibri" panose="020F0502020204030204" pitchFamily="34" charset="0"/>
              </a:rPr>
              <a:t>, we need to do a </a:t>
            </a:r>
            <a:r>
              <a:rPr lang="en-GB" sz="3000" b="1" dirty="0">
                <a:solidFill>
                  <a:srgbClr val="9A1865"/>
                </a:solidFill>
                <a:latin typeface="Calibri" panose="020F0502020204030204" pitchFamily="34" charset="0"/>
              </a:rPr>
              <a:t>power analysis</a:t>
            </a:r>
          </a:p>
        </p:txBody>
      </p:sp>
    </p:spTree>
    <p:extLst>
      <p:ext uri="{BB962C8B-B14F-4D97-AF65-F5344CB8AC3E}">
        <p14:creationId xmlns:p14="http://schemas.microsoft.com/office/powerpoint/2010/main" val="1562640340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3352" y="1268760"/>
            <a:ext cx="1173730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read_csv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("coyote.csv") -&gt; coyote</a:t>
            </a:r>
          </a:p>
          <a:p>
            <a:endParaRPr lang="en-GB" sz="14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(x=sex, y=length, colour=sex)) +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geom_jitter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(height=0, size=4, width=0.2) +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theme(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legend.position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"none")+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ylab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("Length (cm)")+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scale_colour_brewer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(palette="Dark2")+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xlab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(NULL)+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stat_summary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(fun=mean, 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fun.min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=mean, 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fun.max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=mean, 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errorbar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",colour="black", linewidth=1.2,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width=0.6)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0142" y="116632"/>
            <a:ext cx="6358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</a:rPr>
              <a:t>The linear model perspective</a:t>
            </a:r>
            <a:endParaRPr lang="en-GB" sz="4000" dirty="0">
              <a:solidFill>
                <a:srgbClr val="9A1865"/>
              </a:solidFill>
              <a:latin typeface="Calibri" panose="020F0502020204030204" pitchFamily="34" charset="0"/>
            </a:endParaRPr>
          </a:p>
          <a:p>
            <a:pPr algn="ctr"/>
            <a:r>
              <a:rPr lang="en-GB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Comparing 2 groups</a:t>
            </a:r>
            <a:endParaRPr lang="en-GB" sz="32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732" y="3645024"/>
            <a:ext cx="4824536" cy="29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92720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EEE727-31E9-4EFF-8294-797B2D832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90" y="4139946"/>
            <a:ext cx="4499613" cy="13917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3252014"/>
            <a:ext cx="4140459" cy="2555255"/>
          </a:xfrm>
          <a:prstGeom prst="rect">
            <a:avLst/>
          </a:prstGeom>
        </p:spPr>
      </p:pic>
      <p:sp>
        <p:nvSpPr>
          <p:cNvPr id="165890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32540" y="3597878"/>
            <a:ext cx="4339650" cy="400110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lm(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length~sex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data=coyote)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63753" y="6180475"/>
            <a:ext cx="4556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+mn-lt"/>
              </a:rPr>
              <a:t>Females=89.71 cm,  Males=89.71 + 2.34=92.05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863752" y="6165304"/>
            <a:ext cx="4514975" cy="3539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396595" y="1358155"/>
            <a:ext cx="5262979" cy="707886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t_test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length~sex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var.equal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=T)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015880" y="4415058"/>
            <a:ext cx="2088232" cy="1715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8112225" y="4293096"/>
            <a:ext cx="1162591" cy="1837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438" y="2321525"/>
            <a:ext cx="7018628" cy="655377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816080" y="2321298"/>
            <a:ext cx="556986" cy="64807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14350F-85FB-4BEF-A0D2-5217B2984847}"/>
              </a:ext>
            </a:extLst>
          </p:cNvPr>
          <p:cNvSpPr txBox="1"/>
          <p:nvPr/>
        </p:nvSpPr>
        <p:spPr>
          <a:xfrm>
            <a:off x="2910142" y="116632"/>
            <a:ext cx="6358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</a:rPr>
              <a:t>The linear model perspective</a:t>
            </a:r>
            <a:endParaRPr lang="en-GB" sz="4000" dirty="0">
              <a:solidFill>
                <a:srgbClr val="9A1865"/>
              </a:solidFill>
              <a:latin typeface="Calibri" panose="020F0502020204030204" pitchFamily="34" charset="0"/>
            </a:endParaRPr>
          </a:p>
          <a:p>
            <a:pPr algn="ctr"/>
            <a:r>
              <a:rPr lang="en-GB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Comparing 2 groups</a:t>
            </a:r>
            <a:endParaRPr lang="en-GB" sz="32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396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/>
      <p:bldP spid="25" grpId="0" animBg="1"/>
    </p:bld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6F3D99-A757-420D-9442-288EA731D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1" y="1825371"/>
            <a:ext cx="3321686" cy="10274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088" y="1157048"/>
            <a:ext cx="3262569" cy="2010270"/>
          </a:xfrm>
          <a:prstGeom prst="rect">
            <a:avLst/>
          </a:prstGeom>
        </p:spPr>
      </p:pic>
      <p:sp>
        <p:nvSpPr>
          <p:cNvPr id="165890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15993" y="1393514"/>
            <a:ext cx="4339650" cy="400110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lm(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length~sex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data=coyote)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47957" y="3068961"/>
            <a:ext cx="3349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</a:rPr>
              <a:t>Body length = </a:t>
            </a:r>
            <a:r>
              <a:rPr lang="el-GR" sz="2400" dirty="0">
                <a:latin typeface="Calibri" panose="020F0502020204030204" pitchFamily="34" charset="0"/>
              </a:rPr>
              <a:t>β</a:t>
            </a:r>
            <a:r>
              <a:rPr lang="en-GB" sz="2400" baseline="-25000" dirty="0">
                <a:latin typeface="Calibri" panose="020F0502020204030204" pitchFamily="34" charset="0"/>
              </a:rPr>
              <a:t>0</a:t>
            </a:r>
            <a:r>
              <a:rPr lang="en-GB" sz="2400" dirty="0">
                <a:latin typeface="Calibri" panose="020F0502020204030204" pitchFamily="34" charset="0"/>
              </a:rPr>
              <a:t> + </a:t>
            </a:r>
            <a:r>
              <a:rPr lang="el-GR" sz="2400" dirty="0">
                <a:latin typeface="Calibri" panose="020F0502020204030204" pitchFamily="34" charset="0"/>
              </a:rPr>
              <a:t>β</a:t>
            </a:r>
            <a:r>
              <a:rPr lang="en-GB" sz="2400" baseline="-25000" dirty="0">
                <a:latin typeface="Calibri" panose="020F0502020204030204" pitchFamily="34" charset="0"/>
              </a:rPr>
              <a:t>1</a:t>
            </a:r>
            <a:r>
              <a:rPr lang="en-GB" sz="2400" dirty="0">
                <a:latin typeface="Calibri" panose="020F0502020204030204" pitchFamily="34" charset="0"/>
              </a:rPr>
              <a:t>*sex</a:t>
            </a: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2711625" y="2806583"/>
            <a:ext cx="864095" cy="320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3793222" y="2744094"/>
            <a:ext cx="502578" cy="3828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560151" y="6113358"/>
            <a:ext cx="5857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800080"/>
                </a:solidFill>
                <a:latin typeface="Calibri" panose="020F0502020204030204" pitchFamily="34" charset="0"/>
              </a:rPr>
              <a:t>Body length = 89.712 + 2.344*sex</a:t>
            </a:r>
          </a:p>
        </p:txBody>
      </p:sp>
      <p:pic>
        <p:nvPicPr>
          <p:cNvPr id="1032" name="Picture 8" descr="http://latex.codecogs.com/png.latex?%5Cdpi%7B200%7D%20%5Cfn_jvn%20%5Ctext%7BBody%20Length%7D%3D%5Cleft%28%5Cbegin%7Barray%7D%7Bc%7D89.71%5C%5C%2092.06%5Cend%7Barray%7D%5Cright%29%5Cleft%28%5Cbegin%7Barray%7D%7Bc%7D%5Ctext%7BIf%20Female%7D%5C%5C%20%5Ctext%7BIf%20Male%7D%5Cend%7Barray%7D%5Cright%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4279932"/>
            <a:ext cx="5363366" cy="6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08012" y="3356993"/>
            <a:ext cx="1300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</a:rPr>
              <a:t>Model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894722" y="2049567"/>
            <a:ext cx="792088" cy="1368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904312" y="1968948"/>
            <a:ext cx="396152" cy="1460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6" descr="http://latex.codecogs.com/png.latex?%5Cdpi%7B200%7D%20%5Cfn_jvn%20%5Ctext%7BBody%20Length%7D%3D89.71&amp;plus;%5Cleft%28%5Cbegin%7Barray%7D%7Bc%7D0%5C%5C%202.344%5Cend%7Barray%7D%5Cright%29%5Cleft%28%5Cbegin%7Barray%7D%7Bc%7D%5Ctext%7BIf%20Female%7D%5C%5C%20%5Ctext%7BIf%20Male%7D%5Cend%7Barray%7D%5Cright%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5" y="5203547"/>
            <a:ext cx="7572375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80BA48-AEA8-492C-88AF-D4712D9ADE02}"/>
              </a:ext>
            </a:extLst>
          </p:cNvPr>
          <p:cNvSpPr txBox="1"/>
          <p:nvPr/>
        </p:nvSpPr>
        <p:spPr>
          <a:xfrm>
            <a:off x="2910142" y="116632"/>
            <a:ext cx="6358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</a:rPr>
              <a:t>The linear model perspective</a:t>
            </a:r>
            <a:endParaRPr lang="en-GB" sz="4000" dirty="0">
              <a:solidFill>
                <a:srgbClr val="9A1865"/>
              </a:solidFill>
              <a:latin typeface="Calibri" panose="020F0502020204030204" pitchFamily="34" charset="0"/>
            </a:endParaRPr>
          </a:p>
          <a:p>
            <a:pPr algn="ctr"/>
            <a:r>
              <a:rPr lang="en-GB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Comparing 2 groups</a:t>
            </a:r>
            <a:endParaRPr lang="en-GB" sz="32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050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  <p:bldP spid="5" grpId="0"/>
    </p:bld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47529" y="2188895"/>
            <a:ext cx="42731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57257D"/>
                </a:solidFill>
                <a:latin typeface="Calibri" panose="020F0502020204030204" pitchFamily="34" charset="0"/>
                <a:cs typeface="Courier New" panose="02070309020205020404" pitchFamily="49" charset="0"/>
              </a:rPr>
              <a:t>treelight.csv</a:t>
            </a:r>
            <a:r>
              <a:rPr lang="en-GB" sz="3200" dirty="0">
                <a:solidFill>
                  <a:srgbClr val="57257D"/>
                </a:solidFill>
                <a:latin typeface="Calibri" panose="020F0502020204030204" pitchFamily="34" charset="0"/>
              </a:rPr>
              <a:t>  </a:t>
            </a:r>
          </a:p>
          <a:p>
            <a:r>
              <a:rPr lang="en-GB" sz="3200" dirty="0">
                <a:latin typeface="Calibri" panose="020F0502020204030204" pitchFamily="34" charset="0"/>
              </a:rPr>
              <a:t>light = 5014 - 292*depth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47529" y="3501009"/>
            <a:ext cx="57827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57257D"/>
                </a:solidFill>
                <a:latin typeface="Calibri" panose="020F0502020204030204" pitchFamily="34" charset="0"/>
                <a:cs typeface="Courier New" panose="02070309020205020404" pitchFamily="49" charset="0"/>
              </a:rPr>
              <a:t>coyote.csv</a:t>
            </a:r>
          </a:p>
          <a:p>
            <a:r>
              <a:rPr lang="en-GB" sz="3200" dirty="0">
                <a:latin typeface="Calibri" panose="020F0502020204030204" pitchFamily="34" charset="0"/>
              </a:rPr>
              <a:t>Body length = 89.712 + 2.344*sex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68006" y="1458215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  <a:latin typeface="Calibri" panose="020F0502020204030204" pitchFamily="34" charset="0"/>
              </a:rPr>
              <a:t>continuous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096000" y="1935270"/>
            <a:ext cx="792086" cy="917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24192" y="2804497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  <a:latin typeface="Calibri" panose="020F0502020204030204" pitchFamily="34" charset="0"/>
              </a:rPr>
              <a:t>categorical</a:t>
            </a:r>
          </a:p>
        </p:txBody>
      </p:sp>
      <p:cxnSp>
        <p:nvCxnSpPr>
          <p:cNvPr id="15" name="Straight Arrow Connector 14"/>
          <p:cNvCxnSpPr>
            <a:stCxn id="16" idx="2"/>
          </p:cNvCxnSpPr>
          <p:nvPr/>
        </p:nvCxnSpPr>
        <p:spPr>
          <a:xfrm flipH="1">
            <a:off x="8309278" y="3327718"/>
            <a:ext cx="703046" cy="749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http://latex.codecogs.com/png.latex?%5Cdpi%7B200%7D%20%5Cfn_jvn%20%5Ctext%7BBody%20Length%7D%3D89.71&amp;plus;%5Cleft%28%5Cbegin%7Barray%7D%7Bc%7D0%5C%5C%202.344%5Cend%7Barray%7D%5Cright%29%5Cleft%28%5Cbegin%7Barray%7D%7Bc%7D%5Ctext%7BIf%20Female%7D%5C%5C%20%5Ctext%7BIf%20Male%7D%5Cend%7Barray%7D%5Cright%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4673953"/>
            <a:ext cx="7572375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287688" y="5909604"/>
            <a:ext cx="2467342" cy="584775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+mn-lt"/>
              </a:rPr>
              <a:t>y = </a:t>
            </a:r>
            <a:r>
              <a:rPr lang="el-GR" sz="3200" dirty="0">
                <a:latin typeface="+mn-lt"/>
              </a:rPr>
              <a:t>β</a:t>
            </a:r>
            <a:r>
              <a:rPr lang="en-GB" sz="3200" baseline="-25000" dirty="0">
                <a:latin typeface="+mn-lt"/>
              </a:rPr>
              <a:t>0</a:t>
            </a:r>
            <a:r>
              <a:rPr lang="en-GB" sz="3200" dirty="0">
                <a:latin typeface="+mn-lt"/>
              </a:rPr>
              <a:t> + </a:t>
            </a:r>
            <a:r>
              <a:rPr lang="el-GR" sz="3200" dirty="0">
                <a:latin typeface="+mn-lt"/>
              </a:rPr>
              <a:t>β</a:t>
            </a:r>
            <a:r>
              <a:rPr lang="en-GB" sz="3200" baseline="-25000" dirty="0">
                <a:latin typeface="+mn-lt"/>
              </a:rPr>
              <a:t>1</a:t>
            </a:r>
            <a:r>
              <a:rPr lang="en-GB" sz="3200" dirty="0">
                <a:latin typeface="+mn-lt"/>
              </a:rPr>
              <a:t>*x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29628" y="5412685"/>
            <a:ext cx="890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  <a:latin typeface="+mn-lt"/>
              </a:rPr>
              <a:t>vector</a:t>
            </a:r>
          </a:p>
        </p:txBody>
      </p:sp>
      <p:cxnSp>
        <p:nvCxnSpPr>
          <p:cNvPr id="23" name="Straight Arrow Connector 22"/>
          <p:cNvCxnSpPr>
            <a:stCxn id="26" idx="3"/>
          </p:cNvCxnSpPr>
          <p:nvPr/>
        </p:nvCxnSpPr>
        <p:spPr>
          <a:xfrm flipV="1">
            <a:off x="5120193" y="5301208"/>
            <a:ext cx="585531" cy="311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943872" y="5812796"/>
            <a:ext cx="72008" cy="208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96334" y="1490714"/>
            <a:ext cx="2467342" cy="584775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+mn-lt"/>
              </a:rPr>
              <a:t>y = </a:t>
            </a:r>
            <a:r>
              <a:rPr lang="el-GR" sz="3200" dirty="0">
                <a:latin typeface="+mn-lt"/>
              </a:rPr>
              <a:t>β</a:t>
            </a:r>
            <a:r>
              <a:rPr lang="en-GB" sz="3200" baseline="-25000" dirty="0">
                <a:latin typeface="+mn-lt"/>
              </a:rPr>
              <a:t>0</a:t>
            </a:r>
            <a:r>
              <a:rPr lang="en-GB" sz="3200" dirty="0">
                <a:latin typeface="+mn-lt"/>
              </a:rPr>
              <a:t> + </a:t>
            </a:r>
            <a:r>
              <a:rPr lang="el-GR" sz="3200" dirty="0">
                <a:latin typeface="+mn-lt"/>
              </a:rPr>
              <a:t>β</a:t>
            </a:r>
            <a:r>
              <a:rPr lang="en-GB" sz="3200" baseline="-25000" dirty="0">
                <a:latin typeface="+mn-lt"/>
              </a:rPr>
              <a:t>1</a:t>
            </a:r>
            <a:r>
              <a:rPr lang="en-GB" sz="3200" dirty="0">
                <a:latin typeface="+mn-lt"/>
              </a:rPr>
              <a:t>*x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964C64-46A0-4318-9326-3711EE75C184}"/>
              </a:ext>
            </a:extLst>
          </p:cNvPr>
          <p:cNvSpPr txBox="1"/>
          <p:nvPr/>
        </p:nvSpPr>
        <p:spPr>
          <a:xfrm>
            <a:off x="2910142" y="116632"/>
            <a:ext cx="6358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</a:rPr>
              <a:t>The linear model perspective</a:t>
            </a:r>
            <a:endParaRPr lang="en-GB" sz="4000" dirty="0">
              <a:solidFill>
                <a:srgbClr val="9A1865"/>
              </a:solidFill>
              <a:latin typeface="Calibri" panose="020F0502020204030204" pitchFamily="34" charset="0"/>
            </a:endParaRPr>
          </a:p>
          <a:p>
            <a:pPr algn="ctr"/>
            <a:r>
              <a:rPr lang="en-GB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Comparing 2 groups</a:t>
            </a:r>
            <a:endParaRPr lang="en-GB" sz="32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736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6" grpId="0"/>
      <p:bldP spid="25" grpId="0" animBg="1"/>
      <p:bldP spid="26" grpId="0"/>
    </p:bld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049" y="2348881"/>
            <a:ext cx="4235431" cy="31434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699" y="2313085"/>
            <a:ext cx="3684551" cy="299940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037033" y="1340557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</a:rPr>
              <a:t>Model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357878" y="1802222"/>
            <a:ext cx="915587" cy="1842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5" idx="2"/>
          </p:cNvCxnSpPr>
          <p:nvPr/>
        </p:nvCxnSpPr>
        <p:spPr>
          <a:xfrm>
            <a:off x="6549352" y="1802222"/>
            <a:ext cx="326294" cy="978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795207" y="5577298"/>
            <a:ext cx="1352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</a:rPr>
              <a:t>Residuals</a:t>
            </a:r>
          </a:p>
        </p:txBody>
      </p:sp>
      <p:cxnSp>
        <p:nvCxnSpPr>
          <p:cNvPr id="34" name="Straight Arrow Connector 33"/>
          <p:cNvCxnSpPr>
            <a:stCxn id="32" idx="1"/>
          </p:cNvCxnSpPr>
          <p:nvPr/>
        </p:nvCxnSpPr>
        <p:spPr>
          <a:xfrm flipH="1" flipV="1">
            <a:off x="3300729" y="4005064"/>
            <a:ext cx="2494478" cy="1803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7189160" y="4191682"/>
            <a:ext cx="1512168" cy="14695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1FAB9A0-4733-43D0-A334-30021461BA48}"/>
              </a:ext>
            </a:extLst>
          </p:cNvPr>
          <p:cNvSpPr txBox="1"/>
          <p:nvPr/>
        </p:nvSpPr>
        <p:spPr>
          <a:xfrm>
            <a:off x="2910142" y="116632"/>
            <a:ext cx="6358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</a:rPr>
              <a:t>The linear model perspective</a:t>
            </a:r>
            <a:endParaRPr lang="en-GB" sz="4000" dirty="0">
              <a:solidFill>
                <a:srgbClr val="9A1865"/>
              </a:solidFill>
              <a:latin typeface="Calibri" panose="020F0502020204030204" pitchFamily="34" charset="0"/>
            </a:endParaRPr>
          </a:p>
          <a:p>
            <a:pPr algn="ctr"/>
            <a:r>
              <a:rPr lang="en-GB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Comparing 2 groups</a:t>
            </a:r>
            <a:endParaRPr lang="en-GB" sz="32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286346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538E84-2795-44E8-BD58-88E4F2C6E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458" y="2269258"/>
            <a:ext cx="2438906" cy="630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44ABAC-E3E4-4B54-89A4-536B47638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95" y="3034253"/>
            <a:ext cx="2277023" cy="36219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0057" y="5094480"/>
            <a:ext cx="900901" cy="17082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7888" y="1983424"/>
            <a:ext cx="5505450" cy="1133475"/>
          </a:xfrm>
          <a:prstGeom prst="rect">
            <a:avLst/>
          </a:prstGeom>
        </p:spPr>
      </p:pic>
      <p:sp>
        <p:nvSpPr>
          <p:cNvPr id="165890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80059" y="1320997"/>
            <a:ext cx="6647974" cy="400110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linear.coyote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&lt;-lm(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length~sex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data=coyote)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1798378"/>
            <a:ext cx="2185214" cy="400110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linear.coyote</a:t>
            </a:r>
            <a:endParaRPr lang="en-GB" sz="20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0807" y="3383485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+mn-lt"/>
              </a:rPr>
              <a:t>86 coyotes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59288" y="5288016"/>
            <a:ext cx="802870" cy="2292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unded Rectangle 26"/>
          <p:cNvSpPr/>
          <p:nvPr/>
        </p:nvSpPr>
        <p:spPr>
          <a:xfrm>
            <a:off x="8438356" y="2874837"/>
            <a:ext cx="304662" cy="226822"/>
          </a:xfrm>
          <a:prstGeom prst="roundRect">
            <a:avLst/>
          </a:prstGeom>
          <a:noFill/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162822" y="3116923"/>
            <a:ext cx="77686" cy="300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288564" y="4561964"/>
            <a:ext cx="5420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+mn-lt"/>
              </a:rPr>
              <a:t>Female 1</a:t>
            </a:r>
            <a:r>
              <a:rPr lang="en-GB" sz="2800" dirty="0">
                <a:latin typeface="+mn-lt"/>
              </a:rPr>
              <a:t>: 89.71 + </a:t>
            </a:r>
            <a:r>
              <a:rPr lang="en-GB" sz="2800" dirty="0">
                <a:solidFill>
                  <a:srgbClr val="9900CC"/>
                </a:solidFill>
                <a:latin typeface="+mn-lt"/>
              </a:rPr>
              <a:t>3.29</a:t>
            </a:r>
            <a:r>
              <a:rPr lang="en-GB" sz="2800" dirty="0">
                <a:latin typeface="+mn-lt"/>
              </a:rPr>
              <a:t> = 93 cm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775520" y="2420888"/>
            <a:ext cx="1134622" cy="4539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2958204" y="2746639"/>
            <a:ext cx="2912339" cy="1258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08" name="Straight Arrow Connector 43007"/>
          <p:cNvCxnSpPr>
            <a:stCxn id="27" idx="2"/>
          </p:cNvCxnSpPr>
          <p:nvPr/>
        </p:nvCxnSpPr>
        <p:spPr>
          <a:xfrm flipH="1">
            <a:off x="8040217" y="3101660"/>
            <a:ext cx="550471" cy="15514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11" name="Straight Arrow Connector 43010"/>
          <p:cNvCxnSpPr>
            <a:stCxn id="21" idx="3"/>
          </p:cNvCxnSpPr>
          <p:nvPr/>
        </p:nvCxnSpPr>
        <p:spPr>
          <a:xfrm flipV="1">
            <a:off x="7662158" y="5013176"/>
            <a:ext cx="810107" cy="389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15" name="Straight Arrow Connector 43014"/>
          <p:cNvCxnSpPr/>
          <p:nvPr/>
        </p:nvCxnSpPr>
        <p:spPr>
          <a:xfrm>
            <a:off x="2342526" y="4513000"/>
            <a:ext cx="4136" cy="277175"/>
          </a:xfrm>
          <a:prstGeom prst="straightConnector1">
            <a:avLst/>
          </a:prstGeom>
          <a:ln>
            <a:solidFill>
              <a:srgbClr val="9900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6" descr="http://latex.codecogs.com/png.latex?%5Cdpi%7B200%7D%20%5Cfn_jvn%20%5Ctext%7BBody%20Length%7D%3D89.71&amp;plus;%5Cleft%28%5Cbegin%7Barray%7D%7Bc%7D0%5C%5C%202.344%5Cend%7Barray%7D%5Cright%29%5Cleft%28%5Cbegin%7Barray%7D%7Bc%7D%5Ctext%7BIf%20Female%7D%5C%5C%20%5Ctext%7BIf%20Male%7D%5Cend%7Barray%7D%5Cright%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070" y="3967802"/>
            <a:ext cx="4606205" cy="46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984BF18-321C-4F7C-AD15-F4413EBE59BB}"/>
              </a:ext>
            </a:extLst>
          </p:cNvPr>
          <p:cNvSpPr txBox="1"/>
          <p:nvPr/>
        </p:nvSpPr>
        <p:spPr>
          <a:xfrm>
            <a:off x="2910142" y="116632"/>
            <a:ext cx="6358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</a:rPr>
              <a:t>The linear model perspective</a:t>
            </a:r>
            <a:endParaRPr lang="en-GB" sz="4000" dirty="0">
              <a:solidFill>
                <a:srgbClr val="9A1865"/>
              </a:solidFill>
              <a:latin typeface="Calibri" panose="020F0502020204030204" pitchFamily="34" charset="0"/>
            </a:endParaRPr>
          </a:p>
          <a:p>
            <a:pPr algn="ctr"/>
            <a:r>
              <a:rPr lang="en-GB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Comparing 2 groups</a:t>
            </a:r>
            <a:endParaRPr lang="en-GB" sz="32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427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 animBg="1"/>
      <p:bldP spid="27" grpId="0" animBg="1"/>
      <p:bldP spid="12" grpId="0"/>
      <p:bldP spid="30" grpId="0" animBg="1"/>
    </p:bld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9124E5-7563-4E8B-B228-539024383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72" y="3876031"/>
            <a:ext cx="4489306" cy="25108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0692" y="3349192"/>
            <a:ext cx="3570208" cy="400110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summary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linear.coyote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21035" y="5174456"/>
            <a:ext cx="1716015" cy="3333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19336" y="1280954"/>
            <a:ext cx="5262979" cy="707886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coyote %&gt;%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t_test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length~sex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var.equal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=T)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2136643"/>
            <a:ext cx="7018628" cy="65537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791628" y="2149391"/>
            <a:ext cx="2346335" cy="64807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ounded Rectangle 23"/>
          <p:cNvSpPr/>
          <p:nvPr/>
        </p:nvSpPr>
        <p:spPr>
          <a:xfrm>
            <a:off x="2903581" y="5289254"/>
            <a:ext cx="1117100" cy="22266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795" y="2996952"/>
            <a:ext cx="4068452" cy="2510816"/>
          </a:xfrm>
          <a:prstGeom prst="rect">
            <a:avLst/>
          </a:prstGeom>
        </p:spPr>
      </p:pic>
      <p:cxnSp>
        <p:nvCxnSpPr>
          <p:cNvPr id="9" name="Straight Arrow Connector 8"/>
          <p:cNvCxnSpPr>
            <a:cxnSpLocks/>
            <a:stCxn id="19" idx="2"/>
          </p:cNvCxnSpPr>
          <p:nvPr/>
        </p:nvCxnSpPr>
        <p:spPr>
          <a:xfrm flipH="1">
            <a:off x="3997896" y="2797463"/>
            <a:ext cx="1966900" cy="2479113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20">
            <a:extLst>
              <a:ext uri="{FF2B5EF4-FFF2-40B4-BE49-F238E27FC236}">
                <a16:creationId xmlns:a16="http://schemas.microsoft.com/office/drawing/2014/main" id="{E9F31728-603B-45D2-AEC9-CC447740635E}"/>
              </a:ext>
            </a:extLst>
          </p:cNvPr>
          <p:cNvSpPr/>
          <p:nvPr/>
        </p:nvSpPr>
        <p:spPr>
          <a:xfrm>
            <a:off x="2971010" y="6167071"/>
            <a:ext cx="1279890" cy="22266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829332-31C5-41C6-9D8C-913D5937C0F9}"/>
              </a:ext>
            </a:extLst>
          </p:cNvPr>
          <p:cNvSpPr txBox="1"/>
          <p:nvPr/>
        </p:nvSpPr>
        <p:spPr>
          <a:xfrm>
            <a:off x="2910142" y="116632"/>
            <a:ext cx="6358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</a:rPr>
              <a:t>The linear model perspective</a:t>
            </a:r>
            <a:endParaRPr lang="en-GB" sz="4000" dirty="0">
              <a:solidFill>
                <a:srgbClr val="9A1865"/>
              </a:solidFill>
              <a:latin typeface="Calibri" panose="020F0502020204030204" pitchFamily="34" charset="0"/>
            </a:endParaRPr>
          </a:p>
          <a:p>
            <a:pPr algn="ctr"/>
            <a:r>
              <a:rPr lang="en-GB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Comparing 2 groups</a:t>
            </a:r>
            <a:endParaRPr lang="en-GB" sz="32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5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9" grpId="0" animBg="1"/>
      <p:bldP spid="24" grpId="0" animBg="1"/>
      <p:bldP spid="20" grpId="0" animBg="1"/>
    </p:bld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18598A-FAAC-4CCD-9818-1CF646926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06" y="1878241"/>
            <a:ext cx="3784169" cy="10858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162547-B671-4A69-A8B4-47A6D0C16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399" y="4343769"/>
            <a:ext cx="4108495" cy="2297834"/>
          </a:xfrm>
          <a:prstGeom prst="rect">
            <a:avLst/>
          </a:prstGeom>
        </p:spPr>
      </p:pic>
      <p:sp>
        <p:nvSpPr>
          <p:cNvPr id="165890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969136" y="3876244"/>
            <a:ext cx="3570208" cy="400110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summary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linear.coyote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3432" y="1384279"/>
            <a:ext cx="3262432" cy="400110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anova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linear.coyote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17344" y="2421187"/>
            <a:ext cx="756416" cy="54294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44228" y="3094879"/>
            <a:ext cx="7064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</a:rPr>
              <a:t>118.1 + 3684.9 = 3803:  total amount of variance in the data</a:t>
            </a:r>
          </a:p>
          <a:p>
            <a:r>
              <a:rPr lang="en-GB" sz="2000" dirty="0">
                <a:latin typeface="Calibri" panose="020F0502020204030204" pitchFamily="34" charset="0"/>
              </a:rPr>
              <a:t>Proportion explained by sex: 118.1/3803 = </a:t>
            </a:r>
            <a:r>
              <a:rPr lang="en-GB" sz="2000" b="1" dirty="0">
                <a:latin typeface="Calibri" panose="020F0502020204030204" pitchFamily="34" charset="0"/>
              </a:rPr>
              <a:t>0.031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541369" y="6298480"/>
            <a:ext cx="1528791" cy="17949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/>
          <p:cNvSpPr/>
          <p:nvPr/>
        </p:nvSpPr>
        <p:spPr>
          <a:xfrm>
            <a:off x="4672627" y="3460866"/>
            <a:ext cx="720080" cy="29565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/>
          <p:cNvCxnSpPr>
            <a:cxnSpLocks/>
            <a:endCxn id="14" idx="1"/>
          </p:cNvCxnSpPr>
          <p:nvPr/>
        </p:nvCxnSpPr>
        <p:spPr>
          <a:xfrm flipV="1">
            <a:off x="5392707" y="3248687"/>
            <a:ext cx="1668279" cy="35948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stCxn id="19" idx="3"/>
          </p:cNvCxnSpPr>
          <p:nvPr/>
        </p:nvCxnSpPr>
        <p:spPr>
          <a:xfrm flipV="1">
            <a:off x="3070160" y="3756518"/>
            <a:ext cx="4454745" cy="2631709"/>
          </a:xfrm>
          <a:prstGeom prst="straightConnector1">
            <a:avLst/>
          </a:prstGeom>
          <a:ln w="127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60986" y="2740855"/>
            <a:ext cx="30734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</a:rPr>
              <a:t>About 3% of the variability</a:t>
            </a:r>
          </a:p>
          <a:p>
            <a:r>
              <a:rPr lang="en-GB" sz="2000" dirty="0">
                <a:latin typeface="Calibri" panose="020F0502020204030204" pitchFamily="34" charset="0"/>
              </a:rPr>
              <a:t> in body length is explained </a:t>
            </a:r>
          </a:p>
          <a:p>
            <a:r>
              <a:rPr lang="en-GB" sz="2000" dirty="0">
                <a:latin typeface="Calibri" panose="020F0502020204030204" pitchFamily="34" charset="0"/>
              </a:rPr>
              <a:t>by sex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F860C3-D54C-4B09-9C92-4B64A7ACBC21}"/>
              </a:ext>
            </a:extLst>
          </p:cNvPr>
          <p:cNvSpPr txBox="1"/>
          <p:nvPr/>
        </p:nvSpPr>
        <p:spPr>
          <a:xfrm>
            <a:off x="2910142" y="116632"/>
            <a:ext cx="6358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</a:rPr>
              <a:t>The linear model perspective</a:t>
            </a:r>
            <a:endParaRPr lang="en-GB" sz="4000" dirty="0">
              <a:solidFill>
                <a:srgbClr val="9A1865"/>
              </a:solidFill>
              <a:latin typeface="Calibri" panose="020F0502020204030204" pitchFamily="34" charset="0"/>
            </a:endParaRPr>
          </a:p>
          <a:p>
            <a:pPr algn="ctr"/>
            <a:r>
              <a:rPr lang="en-GB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Comparing 2 groups</a:t>
            </a:r>
            <a:endParaRPr lang="en-GB" sz="32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702A43-F169-415B-AE02-50CE8AAEF03B}"/>
              </a:ext>
            </a:extLst>
          </p:cNvPr>
          <p:cNvSpPr txBox="1"/>
          <p:nvPr/>
        </p:nvSpPr>
        <p:spPr>
          <a:xfrm>
            <a:off x="6531144" y="5384948"/>
            <a:ext cx="51380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sz="2400" b="1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coefficient of determination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Same as in correlation/linear regression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= Variability in y explained by x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961159C-BC9B-4610-91DE-AF597B2CA7BA}"/>
              </a:ext>
            </a:extLst>
          </p:cNvPr>
          <p:cNvCxnSpPr>
            <a:stCxn id="19" idx="3"/>
            <a:endCxn id="17" idx="1"/>
          </p:cNvCxnSpPr>
          <p:nvPr/>
        </p:nvCxnSpPr>
        <p:spPr>
          <a:xfrm flipV="1">
            <a:off x="3070160" y="5985113"/>
            <a:ext cx="3460984" cy="40311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3781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7" grpId="0"/>
      <p:bldP spid="19" grpId="0" animBg="1"/>
      <p:bldP spid="21" grpId="0" animBg="1"/>
      <p:bldP spid="14" grpId="0"/>
      <p:bldP spid="17" grpId="0"/>
    </p:bld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4191053" y="1723861"/>
            <a:ext cx="3417114" cy="503524"/>
          </a:xfrm>
          <a:prstGeom prst="roundRect">
            <a:avLst/>
          </a:prstGeom>
          <a:solidFill>
            <a:srgbClr val="92D050">
              <a:alpha val="5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35895" y="274639"/>
            <a:ext cx="9720211" cy="4905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Coefficient of determination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An illustration: change in variability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67808" y="1800516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variability    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GB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p-value 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6095999" y="1838938"/>
            <a:ext cx="0" cy="290522"/>
          </a:xfrm>
          <a:prstGeom prst="straightConnector1">
            <a:avLst/>
          </a:prstGeom>
          <a:ln w="19050">
            <a:solidFill>
              <a:srgbClr val="006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7320135" y="1805730"/>
            <a:ext cx="1483" cy="330909"/>
          </a:xfrm>
          <a:prstGeom prst="straightConnector1">
            <a:avLst/>
          </a:prstGeom>
          <a:ln w="19050">
            <a:solidFill>
              <a:srgbClr val="006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0411440-C22D-48BB-B52D-FBD60386BB23}"/>
              </a:ext>
            </a:extLst>
          </p:cNvPr>
          <p:cNvCxnSpPr/>
          <p:nvPr/>
        </p:nvCxnSpPr>
        <p:spPr>
          <a:xfrm flipH="1">
            <a:off x="5591943" y="1798551"/>
            <a:ext cx="1483" cy="330909"/>
          </a:xfrm>
          <a:prstGeom prst="straightConnector1">
            <a:avLst/>
          </a:prstGeom>
          <a:ln w="19050">
            <a:solidFill>
              <a:srgbClr val="006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9A1D0E2-1559-472B-AB46-D5056F8E0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26" y="2559986"/>
            <a:ext cx="4874284" cy="4023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7B89AF-995E-4B55-87DE-7AEB19D41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316" y="2573977"/>
            <a:ext cx="4874284" cy="402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1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" grpId="0"/>
    </p:bld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4191053" y="1723861"/>
            <a:ext cx="3417114" cy="503524"/>
          </a:xfrm>
          <a:prstGeom prst="roundRect">
            <a:avLst/>
          </a:prstGeom>
          <a:solidFill>
            <a:srgbClr val="92D050">
              <a:alpha val="5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35895" y="274639"/>
            <a:ext cx="9720211" cy="4905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Coefficient of determination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An illustration: change in variability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67808" y="1800516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variability    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GB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p-value 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6095999" y="1838938"/>
            <a:ext cx="0" cy="290522"/>
          </a:xfrm>
          <a:prstGeom prst="straightConnector1">
            <a:avLst/>
          </a:prstGeom>
          <a:ln w="19050">
            <a:solidFill>
              <a:srgbClr val="006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7320135" y="1805730"/>
            <a:ext cx="1483" cy="330909"/>
          </a:xfrm>
          <a:prstGeom prst="straightConnector1">
            <a:avLst/>
          </a:prstGeom>
          <a:ln w="19050">
            <a:solidFill>
              <a:srgbClr val="006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0411440-C22D-48BB-B52D-FBD60386BB23}"/>
              </a:ext>
            </a:extLst>
          </p:cNvPr>
          <p:cNvCxnSpPr/>
          <p:nvPr/>
        </p:nvCxnSpPr>
        <p:spPr>
          <a:xfrm flipH="1">
            <a:off x="5591943" y="1798551"/>
            <a:ext cx="1483" cy="330909"/>
          </a:xfrm>
          <a:prstGeom prst="straightConnector1">
            <a:avLst/>
          </a:prstGeom>
          <a:ln w="19050">
            <a:solidFill>
              <a:srgbClr val="006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4A2CC9D-4DA0-4452-B4CE-D92C3C082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2627441"/>
            <a:ext cx="3846510" cy="3933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625A50-D7B5-464C-B593-5DD5C64CB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2619090"/>
            <a:ext cx="3846510" cy="3933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CD8143-8DE5-4197-B664-E8A963755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140" y="2636912"/>
            <a:ext cx="3846510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55378" y="326569"/>
            <a:ext cx="40812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Statistical power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4C92605E-1443-41CE-8C93-7D5A792A401C}"/>
              </a:ext>
            </a:extLst>
          </p:cNvPr>
          <p:cNvSpPr/>
          <p:nvPr/>
        </p:nvSpPr>
        <p:spPr>
          <a:xfrm>
            <a:off x="3597035" y="5277282"/>
            <a:ext cx="504000" cy="900000"/>
          </a:xfrm>
          <a:prstGeom prst="up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98E90C10-2FEA-421F-A617-00F9413DD38D}"/>
              </a:ext>
            </a:extLst>
          </p:cNvPr>
          <p:cNvSpPr/>
          <p:nvPr/>
        </p:nvSpPr>
        <p:spPr>
          <a:xfrm>
            <a:off x="6716460" y="5277282"/>
            <a:ext cx="504000" cy="900000"/>
          </a:xfrm>
          <a:prstGeom prst="up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 descr="Group of people">
            <a:extLst>
              <a:ext uri="{FF2B5EF4-FFF2-40B4-BE49-F238E27FC236}">
                <a16:creationId xmlns:a16="http://schemas.microsoft.com/office/drawing/2014/main" id="{5BA658D0-574D-4075-96EC-B9E7B9432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5758" y="5103551"/>
            <a:ext cx="1219201" cy="1219201"/>
          </a:xfrm>
          <a:prstGeom prst="rect">
            <a:avLst/>
          </a:prstGeom>
        </p:spPr>
      </p:pic>
      <p:pic>
        <p:nvPicPr>
          <p:cNvPr id="9" name="Graphic 8" descr="Body builder">
            <a:extLst>
              <a:ext uri="{FF2B5EF4-FFF2-40B4-BE49-F238E27FC236}">
                <a16:creationId xmlns:a16="http://schemas.microsoft.com/office/drawing/2014/main" id="{7CE2293B-7AF6-4252-8DF1-C8D8D444F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4980" y="5102352"/>
            <a:ext cx="1220400" cy="122040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F5BAB971-D535-49B6-8650-94D3399D34F3}"/>
              </a:ext>
            </a:extLst>
          </p:cNvPr>
          <p:cNvSpPr/>
          <p:nvPr/>
        </p:nvSpPr>
        <p:spPr>
          <a:xfrm>
            <a:off x="5527740" y="5579799"/>
            <a:ext cx="1055939" cy="315410"/>
          </a:xfrm>
          <a:prstGeom prst="right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AC4C905-E065-4E79-8A4D-DA4601099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2184"/>
            <a:ext cx="10536936" cy="363016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GB" dirty="0"/>
              <a:t>In a nutshell: the bigger the experiment (bigger sample size), the bigger the power (more likely to pick up a difference) </a:t>
            </a:r>
          </a:p>
          <a:p>
            <a:pPr>
              <a:lnSpc>
                <a:spcPct val="150000"/>
              </a:lnSpc>
            </a:pPr>
            <a:r>
              <a:rPr lang="en-GB" b="1" dirty="0"/>
              <a:t>Power</a:t>
            </a:r>
            <a:r>
              <a:rPr lang="en-GB" dirty="0"/>
              <a:t> = probability of </a:t>
            </a:r>
            <a:r>
              <a:rPr lang="en-GB" b="1" dirty="0">
                <a:solidFill>
                  <a:srgbClr val="0070C0"/>
                </a:solidFill>
              </a:rPr>
              <a:t>detecting an effect</a:t>
            </a:r>
            <a:r>
              <a:rPr lang="en-GB" dirty="0"/>
              <a:t>, given that the effect is </a:t>
            </a:r>
            <a:r>
              <a:rPr lang="en-GB" dirty="0">
                <a:solidFill>
                  <a:srgbClr val="0070C0"/>
                </a:solidFill>
              </a:rPr>
              <a:t>really there</a:t>
            </a:r>
            <a:endParaRPr lang="en-GB" dirty="0"/>
          </a:p>
          <a:p>
            <a:pPr lvl="1">
              <a:lnSpc>
                <a:spcPct val="150000"/>
              </a:lnSpc>
            </a:pPr>
            <a:r>
              <a:rPr lang="en-GB" sz="2800" dirty="0"/>
              <a:t>= the probability that a statistical test will </a:t>
            </a:r>
            <a:r>
              <a:rPr lang="en-GB" sz="2800" dirty="0">
                <a:solidFill>
                  <a:srgbClr val="0070C0"/>
                </a:solidFill>
              </a:rPr>
              <a:t>reject a false null hypothesis </a:t>
            </a:r>
            <a:r>
              <a:rPr lang="en-GB" sz="2800" dirty="0"/>
              <a:t>(H0)</a:t>
            </a:r>
            <a:endParaRPr lang="en-GB" sz="2800" dirty="0">
              <a:solidFill>
                <a:srgbClr val="0070C0"/>
              </a:solidFill>
            </a:endParaRPr>
          </a:p>
          <a:p>
            <a:pPr lvl="2">
              <a:lnSpc>
                <a:spcPct val="150000"/>
              </a:lnSpc>
            </a:pPr>
            <a:r>
              <a:rPr lang="en-GB" sz="2800" dirty="0"/>
              <a:t>To really understand power, we first need to understand some statistical concepts…</a:t>
            </a:r>
          </a:p>
        </p:txBody>
      </p:sp>
    </p:spTree>
    <p:extLst>
      <p:ext uri="{BB962C8B-B14F-4D97-AF65-F5344CB8AC3E}">
        <p14:creationId xmlns:p14="http://schemas.microsoft.com/office/powerpoint/2010/main" val="3756672384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18928CC-0986-4203-817B-F0EBA74EAA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63"/>
          <a:stretch/>
        </p:blipFill>
        <p:spPr>
          <a:xfrm>
            <a:off x="9054723" y="2502052"/>
            <a:ext cx="2682000" cy="29580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B8AEFC7-6DB5-43E3-94D8-3C893E3274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70"/>
          <a:stretch/>
        </p:blipFill>
        <p:spPr>
          <a:xfrm>
            <a:off x="4913776" y="2386898"/>
            <a:ext cx="2682000" cy="29486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EE1A73-8637-462E-84EF-E6B299D0EB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362"/>
          <a:stretch/>
        </p:blipFill>
        <p:spPr>
          <a:xfrm>
            <a:off x="914464" y="2348880"/>
            <a:ext cx="2682000" cy="294275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35895" y="274639"/>
            <a:ext cx="9720211" cy="4905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Coefficient of determination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An illustration: change in sample size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288" y="414897"/>
            <a:ext cx="1676368" cy="130896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07E245A-AA1C-42F5-8715-FE4F44D4E297}"/>
              </a:ext>
            </a:extLst>
          </p:cNvPr>
          <p:cNvSpPr/>
          <p:nvPr/>
        </p:nvSpPr>
        <p:spPr>
          <a:xfrm>
            <a:off x="47328" y="2276872"/>
            <a:ext cx="4098646" cy="4519544"/>
          </a:xfrm>
          <a:prstGeom prst="roundRect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2086470-6F2C-47E5-AD8A-5477AB8AD0E2}"/>
              </a:ext>
            </a:extLst>
          </p:cNvPr>
          <p:cNvSpPr/>
          <p:nvPr/>
        </p:nvSpPr>
        <p:spPr>
          <a:xfrm>
            <a:off x="4186886" y="2310209"/>
            <a:ext cx="4104456" cy="4519544"/>
          </a:xfrm>
          <a:prstGeom prst="round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148A717-308A-4DD0-92DF-C1C11CFFF5EC}"/>
              </a:ext>
            </a:extLst>
          </p:cNvPr>
          <p:cNvSpPr/>
          <p:nvPr/>
        </p:nvSpPr>
        <p:spPr>
          <a:xfrm>
            <a:off x="8332254" y="2348880"/>
            <a:ext cx="3791515" cy="4519544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BDD951-949D-4EB2-BC35-59782913BDA3}"/>
              </a:ext>
            </a:extLst>
          </p:cNvPr>
          <p:cNvSpPr txBox="1"/>
          <p:nvPr/>
        </p:nvSpPr>
        <p:spPr>
          <a:xfrm>
            <a:off x="1639503" y="4590272"/>
            <a:ext cx="1023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  <a:latin typeface="+mj-lt"/>
              </a:rPr>
              <a:t>n=86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A7FE7E9-3FFE-4E88-8726-C7B0BDE611CB}"/>
              </a:ext>
            </a:extLst>
          </p:cNvPr>
          <p:cNvSpPr txBox="1"/>
          <p:nvPr/>
        </p:nvSpPr>
        <p:spPr>
          <a:xfrm>
            <a:off x="9623572" y="4773302"/>
            <a:ext cx="123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  <a:latin typeface="+mj-lt"/>
              </a:rPr>
              <a:t>n=258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5674613-3F67-4D16-987A-391E65AA15EC}"/>
              </a:ext>
            </a:extLst>
          </p:cNvPr>
          <p:cNvSpPr txBox="1"/>
          <p:nvPr/>
        </p:nvSpPr>
        <p:spPr>
          <a:xfrm>
            <a:off x="5525917" y="4604235"/>
            <a:ext cx="123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  <a:latin typeface="+mj-lt"/>
              </a:rPr>
              <a:t>n=172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EFFE39-1A5A-47ED-88A0-646D023FA3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344" y="5756944"/>
            <a:ext cx="3867529" cy="443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48A97E-CEFA-45D7-BD34-64CD4178ED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5800" y="5780112"/>
            <a:ext cx="3888432" cy="4170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01775D-47A9-4EFF-B1D1-0FD7E918BE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0256" y="5796254"/>
            <a:ext cx="3635138" cy="400895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A0B5E3D-5E3A-4799-B790-37FB6FE151C6}"/>
              </a:ext>
            </a:extLst>
          </p:cNvPr>
          <p:cNvSpPr/>
          <p:nvPr/>
        </p:nvSpPr>
        <p:spPr>
          <a:xfrm>
            <a:off x="11476052" y="5796254"/>
            <a:ext cx="579706" cy="40089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8A0E86E-AE37-4508-9C72-16D8A3336446}"/>
              </a:ext>
            </a:extLst>
          </p:cNvPr>
          <p:cNvSpPr/>
          <p:nvPr/>
        </p:nvSpPr>
        <p:spPr>
          <a:xfrm>
            <a:off x="7662254" y="5795321"/>
            <a:ext cx="579706" cy="40089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BA3A2B1-33A8-4260-B017-EB1602D13187}"/>
              </a:ext>
            </a:extLst>
          </p:cNvPr>
          <p:cNvSpPr/>
          <p:nvPr/>
        </p:nvSpPr>
        <p:spPr>
          <a:xfrm>
            <a:off x="3520708" y="5785046"/>
            <a:ext cx="538165" cy="40089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55A5E1-CB02-4692-93EF-7B85BFE113BE}"/>
              </a:ext>
            </a:extLst>
          </p:cNvPr>
          <p:cNvSpPr txBox="1"/>
          <p:nvPr/>
        </p:nvSpPr>
        <p:spPr>
          <a:xfrm>
            <a:off x="160347" y="5356834"/>
            <a:ext cx="754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+mn-lt"/>
              </a:rPr>
              <a:t>t-test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5AA4DFD-5841-459F-98BC-98E5F1E225F2}"/>
              </a:ext>
            </a:extLst>
          </p:cNvPr>
          <p:cNvSpPr txBox="1"/>
          <p:nvPr/>
        </p:nvSpPr>
        <p:spPr>
          <a:xfrm>
            <a:off x="4336179" y="5373559"/>
            <a:ext cx="754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+mn-lt"/>
              </a:rPr>
              <a:t>t-test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267D6F6-D1DC-4956-A2BC-10CF36031969}"/>
              </a:ext>
            </a:extLst>
          </p:cNvPr>
          <p:cNvSpPr txBox="1"/>
          <p:nvPr/>
        </p:nvSpPr>
        <p:spPr>
          <a:xfrm>
            <a:off x="8412785" y="5417111"/>
            <a:ext cx="754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+mn-lt"/>
              </a:rPr>
              <a:t>t-test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6938D-C3DC-4566-B0D1-1380216B4B81}"/>
              </a:ext>
            </a:extLst>
          </p:cNvPr>
          <p:cNvSpPr txBox="1"/>
          <p:nvPr/>
        </p:nvSpPr>
        <p:spPr>
          <a:xfrm>
            <a:off x="1886497" y="2650181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11FF76-5C20-434B-830B-B0EE76876F8B}"/>
              </a:ext>
            </a:extLst>
          </p:cNvPr>
          <p:cNvSpPr txBox="1"/>
          <p:nvPr/>
        </p:nvSpPr>
        <p:spPr>
          <a:xfrm>
            <a:off x="5985177" y="265018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*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358F5E-B19F-4199-95B1-367A74E94E19}"/>
              </a:ext>
            </a:extLst>
          </p:cNvPr>
          <p:cNvSpPr txBox="1"/>
          <p:nvPr/>
        </p:nvSpPr>
        <p:spPr>
          <a:xfrm>
            <a:off x="10007438" y="2650181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23054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50" grpId="0" animBg="1"/>
      <p:bldP spid="51" grpId="0" animBg="1"/>
      <p:bldP spid="52" grpId="0" animBg="1"/>
      <p:bldP spid="53" grpId="0"/>
      <p:bldP spid="54" grpId="0"/>
      <p:bldP spid="4" grpId="0"/>
      <p:bldP spid="30" grpId="0"/>
      <p:bldP spid="31" grpId="0"/>
    </p:bld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050BD186-7461-41A8-91C4-C80A4B685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292" y="5558669"/>
            <a:ext cx="3699827" cy="12107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7CB40C6-D90E-450F-9841-7CE68CC41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294" y="5412230"/>
            <a:ext cx="3858779" cy="12603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6A2A065-C026-4B3B-A3A2-ACB700465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52" y="5358077"/>
            <a:ext cx="3721713" cy="12540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18928CC-0986-4203-817B-F0EBA74EAA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863"/>
          <a:stretch/>
        </p:blipFill>
        <p:spPr>
          <a:xfrm>
            <a:off x="9054723" y="2502052"/>
            <a:ext cx="2682000" cy="29580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B8AEFC7-6DB5-43E3-94D8-3C893E3274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170"/>
          <a:stretch/>
        </p:blipFill>
        <p:spPr>
          <a:xfrm>
            <a:off x="4913776" y="2386898"/>
            <a:ext cx="2682000" cy="29486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EE1A73-8637-462E-84EF-E6B299D0EBF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362"/>
          <a:stretch/>
        </p:blipFill>
        <p:spPr>
          <a:xfrm>
            <a:off x="914464" y="2348880"/>
            <a:ext cx="2682000" cy="294275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35895" y="274639"/>
            <a:ext cx="9720211" cy="4905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Coefficient of determination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An illustration: change in sample size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288" y="414897"/>
            <a:ext cx="1676368" cy="130896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07E245A-AA1C-42F5-8715-FE4F44D4E297}"/>
              </a:ext>
            </a:extLst>
          </p:cNvPr>
          <p:cNvSpPr/>
          <p:nvPr/>
        </p:nvSpPr>
        <p:spPr>
          <a:xfrm>
            <a:off x="47328" y="2276872"/>
            <a:ext cx="4098646" cy="4519544"/>
          </a:xfrm>
          <a:prstGeom prst="roundRect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2086470-6F2C-47E5-AD8A-5477AB8AD0E2}"/>
              </a:ext>
            </a:extLst>
          </p:cNvPr>
          <p:cNvSpPr/>
          <p:nvPr/>
        </p:nvSpPr>
        <p:spPr>
          <a:xfrm>
            <a:off x="4186886" y="2310209"/>
            <a:ext cx="4104456" cy="4519544"/>
          </a:xfrm>
          <a:prstGeom prst="round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148A717-308A-4DD0-92DF-C1C11CFFF5EC}"/>
              </a:ext>
            </a:extLst>
          </p:cNvPr>
          <p:cNvSpPr/>
          <p:nvPr/>
        </p:nvSpPr>
        <p:spPr>
          <a:xfrm>
            <a:off x="8332254" y="2348880"/>
            <a:ext cx="3791515" cy="4519544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BDD951-949D-4EB2-BC35-59782913BDA3}"/>
              </a:ext>
            </a:extLst>
          </p:cNvPr>
          <p:cNvSpPr txBox="1"/>
          <p:nvPr/>
        </p:nvSpPr>
        <p:spPr>
          <a:xfrm>
            <a:off x="1639503" y="4590272"/>
            <a:ext cx="1023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  <a:latin typeface="+mj-lt"/>
              </a:rPr>
              <a:t>n=86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A7FE7E9-3FFE-4E88-8726-C7B0BDE611CB}"/>
              </a:ext>
            </a:extLst>
          </p:cNvPr>
          <p:cNvSpPr txBox="1"/>
          <p:nvPr/>
        </p:nvSpPr>
        <p:spPr>
          <a:xfrm>
            <a:off x="9623572" y="4773302"/>
            <a:ext cx="123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  <a:latin typeface="+mj-lt"/>
              </a:rPr>
              <a:t>n=258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5674613-3F67-4D16-987A-391E65AA15EC}"/>
              </a:ext>
            </a:extLst>
          </p:cNvPr>
          <p:cNvSpPr txBox="1"/>
          <p:nvPr/>
        </p:nvSpPr>
        <p:spPr>
          <a:xfrm>
            <a:off x="5525917" y="4604235"/>
            <a:ext cx="123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  <a:latin typeface="+mj-lt"/>
              </a:rPr>
              <a:t>n=172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6938D-C3DC-4566-B0D1-1380216B4B81}"/>
              </a:ext>
            </a:extLst>
          </p:cNvPr>
          <p:cNvSpPr txBox="1"/>
          <p:nvPr/>
        </p:nvSpPr>
        <p:spPr>
          <a:xfrm>
            <a:off x="1886497" y="2650181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11FF76-5C20-434B-830B-B0EE76876F8B}"/>
              </a:ext>
            </a:extLst>
          </p:cNvPr>
          <p:cNvSpPr txBox="1"/>
          <p:nvPr/>
        </p:nvSpPr>
        <p:spPr>
          <a:xfrm>
            <a:off x="5985177" y="265018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*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358F5E-B19F-4199-95B1-367A74E94E19}"/>
              </a:ext>
            </a:extLst>
          </p:cNvPr>
          <p:cNvSpPr txBox="1"/>
          <p:nvPr/>
        </p:nvSpPr>
        <p:spPr>
          <a:xfrm>
            <a:off x="10007438" y="2650181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**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1FA9D3C-6D64-4FD9-9D43-BE57030C4008}"/>
              </a:ext>
            </a:extLst>
          </p:cNvPr>
          <p:cNvSpPr/>
          <p:nvPr/>
        </p:nvSpPr>
        <p:spPr>
          <a:xfrm>
            <a:off x="1487488" y="6294181"/>
            <a:ext cx="509144" cy="20203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A18AF54-9537-47BE-93B4-CDDBC7B0D10F}"/>
              </a:ext>
            </a:extLst>
          </p:cNvPr>
          <p:cNvSpPr/>
          <p:nvPr/>
        </p:nvSpPr>
        <p:spPr>
          <a:xfrm>
            <a:off x="2356672" y="6413485"/>
            <a:ext cx="964948" cy="21693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B3B1D4E-AA8E-4BDC-A66A-E601D101D6FF}"/>
              </a:ext>
            </a:extLst>
          </p:cNvPr>
          <p:cNvSpPr/>
          <p:nvPr/>
        </p:nvSpPr>
        <p:spPr>
          <a:xfrm>
            <a:off x="240648" y="5718117"/>
            <a:ext cx="1318847" cy="20203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A5E374F-C3CB-4F55-B2B9-FD9CC6529DB7}"/>
              </a:ext>
            </a:extLst>
          </p:cNvPr>
          <p:cNvSpPr/>
          <p:nvPr/>
        </p:nvSpPr>
        <p:spPr>
          <a:xfrm>
            <a:off x="5608759" y="6346089"/>
            <a:ext cx="509144" cy="20203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30B3CC3-E052-47B1-BCC1-81BF6CD4F3A2}"/>
              </a:ext>
            </a:extLst>
          </p:cNvPr>
          <p:cNvSpPr/>
          <p:nvPr/>
        </p:nvSpPr>
        <p:spPr>
          <a:xfrm>
            <a:off x="6551095" y="6479151"/>
            <a:ext cx="1107820" cy="20203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96CC8FD-FA40-4F7E-A891-5FAB22B86536}"/>
              </a:ext>
            </a:extLst>
          </p:cNvPr>
          <p:cNvSpPr/>
          <p:nvPr/>
        </p:nvSpPr>
        <p:spPr>
          <a:xfrm>
            <a:off x="4361919" y="5770025"/>
            <a:ext cx="1318847" cy="20203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F891C4E-D13E-4E32-A761-154FD7F2CB5E}"/>
              </a:ext>
            </a:extLst>
          </p:cNvPr>
          <p:cNvSpPr/>
          <p:nvPr/>
        </p:nvSpPr>
        <p:spPr>
          <a:xfrm>
            <a:off x="9596075" y="6429043"/>
            <a:ext cx="559566" cy="219477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6B65D49-0B07-4AF2-A7E2-E98CCD099442}"/>
              </a:ext>
            </a:extLst>
          </p:cNvPr>
          <p:cNvSpPr/>
          <p:nvPr/>
        </p:nvSpPr>
        <p:spPr>
          <a:xfrm>
            <a:off x="10440792" y="6550416"/>
            <a:ext cx="1217531" cy="21947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6C29A57-099D-4B3B-9A97-EF7B44A7FA27}"/>
              </a:ext>
            </a:extLst>
          </p:cNvPr>
          <p:cNvSpPr/>
          <p:nvPr/>
        </p:nvSpPr>
        <p:spPr>
          <a:xfrm>
            <a:off x="8366451" y="5869464"/>
            <a:ext cx="1401958" cy="21947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ounded Rectangle 41">
            <a:extLst>
              <a:ext uri="{FF2B5EF4-FFF2-40B4-BE49-F238E27FC236}">
                <a16:creationId xmlns:a16="http://schemas.microsoft.com/office/drawing/2014/main" id="{8F290E91-A3AD-4F18-933C-842301E8190E}"/>
              </a:ext>
            </a:extLst>
          </p:cNvPr>
          <p:cNvSpPr/>
          <p:nvPr/>
        </p:nvSpPr>
        <p:spPr>
          <a:xfrm>
            <a:off x="2751388" y="1621306"/>
            <a:ext cx="6125713" cy="503524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F5C7575-6BB1-49A4-BECC-E3898259B620}"/>
              </a:ext>
            </a:extLst>
          </p:cNvPr>
          <p:cNvSpPr txBox="1"/>
          <p:nvPr/>
        </p:nvSpPr>
        <p:spPr>
          <a:xfrm>
            <a:off x="2751387" y="1697905"/>
            <a:ext cx="6294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 = Power                  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 not change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p-value </a:t>
            </a:r>
          </a:p>
        </p:txBody>
      </p:sp>
      <p:sp>
        <p:nvSpPr>
          <p:cNvPr id="49" name="Right Arrow 9">
            <a:extLst>
              <a:ext uri="{FF2B5EF4-FFF2-40B4-BE49-F238E27FC236}">
                <a16:creationId xmlns:a16="http://schemas.microsoft.com/office/drawing/2014/main" id="{896B8745-91DC-4D43-9C03-D8618C76A819}"/>
              </a:ext>
            </a:extLst>
          </p:cNvPr>
          <p:cNvSpPr/>
          <p:nvPr/>
        </p:nvSpPr>
        <p:spPr>
          <a:xfrm>
            <a:off x="4825298" y="1818132"/>
            <a:ext cx="402490" cy="153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66AC26C-6C9F-4A1B-8FDC-253F6A7CC232}"/>
              </a:ext>
            </a:extLst>
          </p:cNvPr>
          <p:cNvCxnSpPr/>
          <p:nvPr/>
        </p:nvCxnSpPr>
        <p:spPr>
          <a:xfrm flipH="1">
            <a:off x="8381466" y="1722358"/>
            <a:ext cx="1483" cy="33090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0955634-FBA2-4B95-890C-3046467630C2}"/>
              </a:ext>
            </a:extLst>
          </p:cNvPr>
          <p:cNvCxnSpPr/>
          <p:nvPr/>
        </p:nvCxnSpPr>
        <p:spPr>
          <a:xfrm flipV="1">
            <a:off x="3578269" y="1714540"/>
            <a:ext cx="0" cy="29052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6C3469F-EBDD-4123-9907-9DED647EF55F}"/>
              </a:ext>
            </a:extLst>
          </p:cNvPr>
          <p:cNvCxnSpPr/>
          <p:nvPr/>
        </p:nvCxnSpPr>
        <p:spPr>
          <a:xfrm flipV="1">
            <a:off x="4465317" y="1710634"/>
            <a:ext cx="0" cy="29052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86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7" grpId="0" animBg="1"/>
      <p:bldP spid="38" grpId="0" animBg="1"/>
      <p:bldP spid="39" grpId="0" animBg="1"/>
      <p:bldP spid="42" grpId="0" animBg="1"/>
      <p:bldP spid="43" grpId="0" animBg="1"/>
      <p:bldP spid="44" grpId="0" animBg="1"/>
      <p:bldP spid="45" grpId="0" animBg="1"/>
      <p:bldP spid="48" grpId="0"/>
      <p:bldP spid="49" grpId="0" animBg="1"/>
    </p:bld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122" y="1556793"/>
            <a:ext cx="5286375" cy="809625"/>
          </a:xfrm>
          <a:prstGeom prst="rect">
            <a:avLst/>
          </a:prstGeom>
        </p:spPr>
      </p:pic>
      <p:sp>
        <p:nvSpPr>
          <p:cNvPr id="165890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669086" y="1335711"/>
            <a:ext cx="2185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linear.coyote</a:t>
            </a:r>
            <a:endParaRPr lang="en-GB" sz="20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432166" y="2069698"/>
            <a:ext cx="4552266" cy="2056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2889123" y="1724862"/>
            <a:ext cx="1758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+mn-lt"/>
              </a:rPr>
              <a:t>Assumptions</a:t>
            </a:r>
          </a:p>
        </p:txBody>
      </p:sp>
      <p:cxnSp>
        <p:nvCxnSpPr>
          <p:cNvPr id="30" name="Straight Arrow Connector 29"/>
          <p:cNvCxnSpPr>
            <a:stCxn id="27" idx="1"/>
            <a:endCxn id="28" idx="3"/>
          </p:cNvCxnSpPr>
          <p:nvPr/>
        </p:nvCxnSpPr>
        <p:spPr>
          <a:xfrm flipH="1" flipV="1">
            <a:off x="4647482" y="1924917"/>
            <a:ext cx="784685" cy="247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1384" y="2511199"/>
            <a:ext cx="7491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gglm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linear.coyote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theme = 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theme_bw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base_size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16))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6C0735-0199-41CB-BAA8-69AE6A9DEC6D}"/>
              </a:ext>
            </a:extLst>
          </p:cNvPr>
          <p:cNvSpPr txBox="1"/>
          <p:nvPr/>
        </p:nvSpPr>
        <p:spPr>
          <a:xfrm>
            <a:off x="2910142" y="116632"/>
            <a:ext cx="6358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</a:rPr>
              <a:t>The linear model perspective</a:t>
            </a:r>
            <a:endParaRPr lang="en-GB" sz="4000" dirty="0">
              <a:solidFill>
                <a:srgbClr val="9A1865"/>
              </a:solidFill>
              <a:latin typeface="Calibri" panose="020F0502020204030204" pitchFamily="34" charset="0"/>
            </a:endParaRPr>
          </a:p>
          <a:p>
            <a:pPr algn="ctr"/>
            <a:r>
              <a:rPr lang="en-GB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Comparing 2 groups</a:t>
            </a:r>
            <a:endParaRPr lang="en-GB" sz="32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515348-CF43-4FA1-9773-677D7875E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72" y="3073116"/>
            <a:ext cx="4992668" cy="35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25358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263352" y="3140968"/>
            <a:ext cx="11089232" cy="3168352"/>
          </a:xfrm>
        </p:spPr>
        <p:txBody>
          <a:bodyPr/>
          <a:lstStyle/>
          <a:p>
            <a:pPr eaLnBrk="1" hangingPunct="1"/>
            <a:r>
              <a:rPr lang="en-GB" b="1" dirty="0"/>
              <a:t>Questions</a:t>
            </a:r>
            <a:r>
              <a:rPr lang="en-GB" dirty="0"/>
              <a:t>: </a:t>
            </a:r>
            <a:r>
              <a:rPr lang="en-GB" sz="2800" i="1" dirty="0">
                <a:solidFill>
                  <a:srgbClr val="0070C0"/>
                </a:solidFill>
              </a:rPr>
              <a:t>do male and female coyotes differ in size?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dirty="0"/>
              <a:t>Does sex predict body length? </a:t>
            </a:r>
          </a:p>
          <a:p>
            <a:pPr lvl="2" eaLnBrk="1" hangingPunct="1"/>
            <a:r>
              <a:rPr lang="en-GB" sz="2800" b="1" dirty="0">
                <a:solidFill>
                  <a:srgbClr val="9A1865"/>
                </a:solidFill>
              </a:rPr>
              <a:t>Answer</a:t>
            </a:r>
            <a:r>
              <a:rPr lang="en-GB" sz="2800" dirty="0">
                <a:solidFill>
                  <a:srgbClr val="9A1865"/>
                </a:solidFill>
              </a:rPr>
              <a:t>: Quite unlikely: p = 0.105</a:t>
            </a:r>
          </a:p>
          <a:p>
            <a:pPr lvl="2" eaLnBrk="1" hangingPunct="1"/>
            <a:endParaRPr lang="en-GB" dirty="0">
              <a:solidFill>
                <a:srgbClr val="7030A0"/>
              </a:solidFill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dirty="0"/>
              <a:t>How much of body length is predicted by sex?</a:t>
            </a:r>
          </a:p>
          <a:p>
            <a:pPr lvl="2" eaLnBrk="1" hangingPunct="1"/>
            <a:r>
              <a:rPr lang="en-GB" sz="2800" b="1" dirty="0">
                <a:solidFill>
                  <a:srgbClr val="9A1865"/>
                </a:solidFill>
              </a:rPr>
              <a:t>Answer</a:t>
            </a:r>
            <a:r>
              <a:rPr lang="en-GB" sz="2800" dirty="0">
                <a:solidFill>
                  <a:srgbClr val="9A1865"/>
                </a:solidFill>
              </a:rPr>
              <a:t>: About 3% (R</a:t>
            </a:r>
            <a:r>
              <a:rPr lang="en-GB" sz="2800" baseline="30000" dirty="0">
                <a:solidFill>
                  <a:srgbClr val="9A1865"/>
                </a:solidFill>
              </a:rPr>
              <a:t>2</a:t>
            </a:r>
            <a:r>
              <a:rPr lang="en-GB" sz="2800" dirty="0">
                <a:solidFill>
                  <a:srgbClr val="9A1865"/>
                </a:solidFill>
              </a:rPr>
              <a:t>=0.031)</a:t>
            </a:r>
          </a:p>
          <a:p>
            <a:pPr marL="457200" lvl="1" indent="0" eaLnBrk="1" hangingPunct="1">
              <a:buNone/>
            </a:pPr>
            <a:endParaRPr lang="en-GB" sz="10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23392" y="620688"/>
            <a:ext cx="446449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u="sng" kern="0" dirty="0">
                <a:solidFill>
                  <a:srgbClr val="C00000"/>
                </a:solidFill>
                <a:latin typeface="Calibri" panose="020F0502020204030204" pitchFamily="34" charset="0"/>
              </a:rPr>
              <a:t>Example</a:t>
            </a:r>
            <a:r>
              <a:rPr lang="en-GB" sz="4000" b="1" kern="0" dirty="0">
                <a:solidFill>
                  <a:srgbClr val="C00000"/>
                </a:solidFill>
                <a:latin typeface="Calibri" panose="020F0502020204030204" pitchFamily="34" charset="0"/>
              </a:rPr>
              <a:t>: </a:t>
            </a:r>
            <a:r>
              <a:rPr lang="en-GB" sz="4000" b="1" kern="0" dirty="0">
                <a:latin typeface="Calibri" panose="020F0502020204030204" pitchFamily="34" charset="0"/>
              </a:rPr>
              <a:t>coyote.csv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248" y="149873"/>
            <a:ext cx="3645724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64888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2768" y="1375277"/>
            <a:ext cx="8229600" cy="576064"/>
          </a:xfrm>
        </p:spPr>
        <p:txBody>
          <a:bodyPr/>
          <a:lstStyle/>
          <a:p>
            <a:pPr algn="l" eaLnBrk="1" hangingPunct="1"/>
            <a:r>
              <a:rPr lang="en-GB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protein.expression.csv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222336" y="2009657"/>
            <a:ext cx="12192000" cy="1635367"/>
          </a:xfrm>
        </p:spPr>
        <p:txBody>
          <a:bodyPr/>
          <a:lstStyle/>
          <a:p>
            <a:pPr eaLnBrk="1" hangingPunct="1"/>
            <a:r>
              <a:rPr lang="en-GB" b="1" u="sng" dirty="0">
                <a:latin typeface="Calibri" panose="020F0502020204030204" pitchFamily="34" charset="0"/>
              </a:rPr>
              <a:t>Questions</a:t>
            </a:r>
            <a:r>
              <a:rPr lang="en-GB" dirty="0">
                <a:latin typeface="Calibri" panose="020F0502020204030204" pitchFamily="34" charset="0"/>
              </a:rPr>
              <a:t>: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GB" sz="2800" i="1" dirty="0">
                <a:solidFill>
                  <a:srgbClr val="0070C0"/>
                </a:solidFill>
                <a:latin typeface="Calibri" panose="020F0502020204030204" pitchFamily="34" charset="0"/>
              </a:rPr>
              <a:t>is there a difference in protein expression between the 5 cell lines?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Does cell line predict protein expression?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How much of the protein expression is predicted by the cell line?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4D55E9-6DA8-46DB-A33E-A3248DCD41B5}"/>
              </a:ext>
            </a:extLst>
          </p:cNvPr>
          <p:cNvSpPr txBox="1"/>
          <p:nvPr/>
        </p:nvSpPr>
        <p:spPr>
          <a:xfrm>
            <a:off x="2910142" y="116632"/>
            <a:ext cx="6358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</a:rPr>
              <a:t>The linear model perspective</a:t>
            </a:r>
            <a:endParaRPr lang="en-GB" sz="4000" dirty="0">
              <a:solidFill>
                <a:srgbClr val="9A1865"/>
              </a:solidFill>
              <a:latin typeface="Calibri" panose="020F0502020204030204" pitchFamily="34" charset="0"/>
            </a:endParaRPr>
          </a:p>
          <a:p>
            <a:pPr algn="ctr"/>
            <a:r>
              <a:rPr lang="en-GB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One factor with more than 2 levels</a:t>
            </a:r>
            <a:endParaRPr lang="en-GB" sz="32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FC0865-8269-4C6F-9FD8-A1DC3544F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957" y="3861048"/>
            <a:ext cx="3528392" cy="281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80688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84646" y="260648"/>
            <a:ext cx="9900592" cy="68703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457200" eaLnBrk="1" hangingPunct="1">
              <a:defRPr/>
            </a:pPr>
            <a:r>
              <a:rPr lang="en-GB" sz="3200" b="1" u="sng" kern="0" dirty="0">
                <a:solidFill>
                  <a:srgbClr val="C00000"/>
                </a:solidFill>
                <a:latin typeface="Calibri" panose="020F0502020204030204"/>
              </a:rPr>
              <a:t>Exercise</a:t>
            </a:r>
            <a:r>
              <a:rPr lang="en-GB" sz="3200" b="1" kern="0" dirty="0">
                <a:solidFill>
                  <a:srgbClr val="C00000"/>
                </a:solidFill>
                <a:latin typeface="Calibri" panose="020F0502020204030204"/>
              </a:rPr>
              <a:t>: </a:t>
            </a:r>
            <a:r>
              <a:rPr lang="en-GB" sz="3000" b="1" dirty="0">
                <a:latin typeface="Calibri" panose="020F0502020204030204"/>
              </a:rPr>
              <a:t>protein expression</a:t>
            </a:r>
            <a:endParaRPr lang="en-GB" sz="3000" b="1" u="sng" kern="0" dirty="0"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646" y="1628800"/>
            <a:ext cx="118227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0070C0"/>
                </a:solidFill>
                <a:latin typeface="Calibri" panose="020F0502020204030204"/>
              </a:rPr>
              <a:t>protein.expression.csv  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protein&lt;-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read_csv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("protein.expression.csv")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Log-transformed the expression 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log10()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Run the ANOVA again using 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anova_test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Use 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lm() 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and 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summary() 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for the linear model approach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Compare the 2 outputs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Work out the means log10.expression for the 5 cell lines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Compare the outputs and understand the coefficients from 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lm()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Work out R</a:t>
            </a:r>
            <a:r>
              <a:rPr lang="en-GB" sz="2400" baseline="3000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 from the 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anova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output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Don’t forget to check out the assumptions</a:t>
            </a: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kern="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7216F-26AD-4822-802E-A8839AD73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130" y="4365104"/>
            <a:ext cx="2887526" cy="230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79120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099" y="1049497"/>
            <a:ext cx="5009705" cy="646331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anova_test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(log10.expression~line)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1707" y="3036176"/>
            <a:ext cx="4504759" cy="584775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tukey_hsd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(log10.expression~line) 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261400" y="136310"/>
            <a:ext cx="5318876" cy="7778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variance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71" y="1759453"/>
            <a:ext cx="3833192" cy="86875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469312" y="2073301"/>
            <a:ext cx="792088" cy="41959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851" y="3789040"/>
            <a:ext cx="7132938" cy="241574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24053" y="3101143"/>
            <a:ext cx="2295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+mn-lt"/>
              </a:rPr>
              <a:t>Tukey correction</a:t>
            </a:r>
            <a:endParaRPr lang="fr-FR" sz="2400" b="1" dirty="0">
              <a:solidFill>
                <a:srgbClr val="0070C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5120505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352" y="1101515"/>
            <a:ext cx="7766870" cy="369332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linear.protein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&lt;-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(log10.expression~line, data=protein)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61" y="3812436"/>
            <a:ext cx="5092138" cy="2916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2132856"/>
            <a:ext cx="4921699" cy="7528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1344" y="3462680"/>
            <a:ext cx="3355406" cy="369332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summary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linear.protein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3352" y="1743632"/>
            <a:ext cx="3079689" cy="369332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anova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linear.protein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89344" y="5193194"/>
            <a:ext cx="5423280" cy="369332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(log10.expression~line,data=protein)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120" y="5779018"/>
            <a:ext cx="4536504" cy="89034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227132" y="4959604"/>
            <a:ext cx="692404" cy="9176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7174080" y="6172738"/>
            <a:ext cx="4466536" cy="4966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A03BDB84-6E4B-4EAC-AAC5-C94EFBD3016D}"/>
              </a:ext>
            </a:extLst>
          </p:cNvPr>
          <p:cNvSpPr/>
          <p:nvPr/>
        </p:nvSpPr>
        <p:spPr>
          <a:xfrm>
            <a:off x="2783632" y="2078611"/>
            <a:ext cx="1665328" cy="41959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36F4F385-D873-480D-BC8F-B876E5C70D01}"/>
              </a:ext>
            </a:extLst>
          </p:cNvPr>
          <p:cNvSpPr/>
          <p:nvPr/>
        </p:nvSpPr>
        <p:spPr>
          <a:xfrm>
            <a:off x="298961" y="6455539"/>
            <a:ext cx="4159143" cy="29167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78B0ED3-3B55-49DD-8F52-01443167BE42}"/>
              </a:ext>
            </a:extLst>
          </p:cNvPr>
          <p:cNvSpPr txBox="1">
            <a:spLocks noChangeArrowheads="1"/>
          </p:cNvSpPr>
          <p:nvPr/>
        </p:nvSpPr>
        <p:spPr>
          <a:xfrm>
            <a:off x="203684" y="129072"/>
            <a:ext cx="11784632" cy="7778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variance: </a:t>
            </a:r>
            <a:r>
              <a:rPr lang="en-GB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The Linear model perspective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8408CC-5EA8-4D6E-94EE-C33EED819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8716" y="3090232"/>
            <a:ext cx="2156785" cy="17203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DD9285-0BF0-411F-B73A-643732F8EE9C}"/>
              </a:ext>
            </a:extLst>
          </p:cNvPr>
          <p:cNvSpPr txBox="1"/>
          <p:nvPr/>
        </p:nvSpPr>
        <p:spPr>
          <a:xfrm>
            <a:off x="7557304" y="1681085"/>
            <a:ext cx="4504759" cy="584775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anova_test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(log10.expression~line)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DD58C14-431E-4B8E-B6C1-9E2C6A99B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077" y="2344889"/>
            <a:ext cx="3833192" cy="86875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EBF711-B70B-43BB-A3BB-B09BFAA85307}"/>
              </a:ext>
            </a:extLst>
          </p:cNvPr>
          <p:cNvSpPr/>
          <p:nvPr/>
        </p:nvSpPr>
        <p:spPr>
          <a:xfrm>
            <a:off x="7557304" y="1602056"/>
            <a:ext cx="4526289" cy="146690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8">
            <a:extLst>
              <a:ext uri="{FF2B5EF4-FFF2-40B4-BE49-F238E27FC236}">
                <a16:creationId xmlns:a16="http://schemas.microsoft.com/office/drawing/2014/main" id="{7E643DC0-BDA2-4F97-B422-08FB6DA09048}"/>
              </a:ext>
            </a:extLst>
          </p:cNvPr>
          <p:cNvSpPr/>
          <p:nvPr/>
        </p:nvSpPr>
        <p:spPr>
          <a:xfrm>
            <a:off x="9505486" y="2621734"/>
            <a:ext cx="1847097" cy="41959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05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11" grpId="0" animBg="1"/>
      <p:bldP spid="5" grpId="0" animBg="1"/>
      <p:bldP spid="13" grpId="0" animBg="1"/>
      <p:bldP spid="15" grpId="0" animBg="1"/>
      <p:bldP spid="16" grpId="0" animBg="1"/>
      <p:bldP spid="18" grpId="0" animBg="1"/>
      <p:bldP spid="7" grpId="0" animBg="1"/>
      <p:bldP spid="21" grpId="0" animBg="1"/>
    </p:bld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31774" y="3438159"/>
            <a:ext cx="5423280" cy="369332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(log10.expression~line,data=protein)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63" y="3840215"/>
            <a:ext cx="4365773" cy="8568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43505" y="5695527"/>
            <a:ext cx="2941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u="sng" dirty="0">
                <a:latin typeface="+mn-lt"/>
              </a:rPr>
              <a:t>Example</a:t>
            </a:r>
            <a:r>
              <a:rPr lang="en-GB" sz="1800" dirty="0">
                <a:latin typeface="+mn-lt"/>
              </a:rPr>
              <a:t>:</a:t>
            </a:r>
          </a:p>
          <a:p>
            <a:r>
              <a:rPr lang="en-GB" sz="1800" dirty="0">
                <a:latin typeface="+mn-lt"/>
              </a:rPr>
              <a:t>Line B = -0.03-0.25 = -0.28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786" y="2556768"/>
            <a:ext cx="3759703" cy="209636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2932" y="1385620"/>
            <a:ext cx="151195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+mn-lt"/>
              </a:rPr>
              <a:t>Model</a:t>
            </a:r>
          </a:p>
        </p:txBody>
      </p:sp>
      <p:cxnSp>
        <p:nvCxnSpPr>
          <p:cNvPr id="8" name="Straight Arrow Connector 7"/>
          <p:cNvCxnSpPr>
            <a:stCxn id="20" idx="2"/>
          </p:cNvCxnSpPr>
          <p:nvPr/>
        </p:nvCxnSpPr>
        <p:spPr>
          <a:xfrm flipH="1">
            <a:off x="7416828" y="2062729"/>
            <a:ext cx="1692080" cy="1631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0" idx="2"/>
          </p:cNvCxnSpPr>
          <p:nvPr/>
        </p:nvCxnSpPr>
        <p:spPr>
          <a:xfrm flipH="1">
            <a:off x="8136908" y="2062729"/>
            <a:ext cx="972000" cy="1919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0" idx="2"/>
          </p:cNvCxnSpPr>
          <p:nvPr/>
        </p:nvCxnSpPr>
        <p:spPr>
          <a:xfrm flipH="1">
            <a:off x="8856988" y="2062729"/>
            <a:ext cx="251920" cy="1734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0" idx="2"/>
          </p:cNvCxnSpPr>
          <p:nvPr/>
        </p:nvCxnSpPr>
        <p:spPr>
          <a:xfrm>
            <a:off x="9108908" y="2062728"/>
            <a:ext cx="252028" cy="1262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0" idx="2"/>
          </p:cNvCxnSpPr>
          <p:nvPr/>
        </p:nvCxnSpPr>
        <p:spPr>
          <a:xfrm>
            <a:off x="9108908" y="2062729"/>
            <a:ext cx="972216" cy="1487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http://latex.codecogs.com/png.latex?%5Cdpi%7B200%7D%20%5Cfn_jvn%20%5Ctext%7BExpression%7D%3D%20-0.03144%20&amp;plus;%20%5Cleft%28%5Cbegin%7Barray%7D%7Bc%7D0%5C%5C-0.25025%5C%5C-0.07500%5C%5C0.30549%5C%5C0.13328%5Cend%7Barray%7D%5Cright%29%5Cleft%28%5Cbegin%7Barray%7D%7Bc%7D%5Ctext%7BLine%20A%7D%5C%5C%5Ctext%7BLine%20B%7D%5C%5C%5Ctext%7BLine%20C%7D%5C%5C%5Ctext%7BLine%20D%7D%5C%5C%5Ctext%7BLine%20E%7D%5Cend%7Barray%7D%5Cright%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97" y="5517232"/>
            <a:ext cx="5291648" cy="122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946972" y="4861915"/>
            <a:ext cx="3812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+mn-lt"/>
              </a:rPr>
              <a:t>Expression= </a:t>
            </a:r>
            <a:r>
              <a:rPr lang="el-GR" sz="2400" b="1" dirty="0">
                <a:latin typeface="+mn-lt"/>
              </a:rPr>
              <a:t>β</a:t>
            </a:r>
            <a:r>
              <a:rPr lang="en-GB" sz="2400" b="1" baseline="-25000" dirty="0">
                <a:latin typeface="+mn-lt"/>
              </a:rPr>
              <a:t>0</a:t>
            </a:r>
            <a:r>
              <a:rPr lang="en-GB" sz="2400" b="1" dirty="0">
                <a:latin typeface="+mn-lt"/>
              </a:rPr>
              <a:t> + </a:t>
            </a:r>
            <a:r>
              <a:rPr lang="el-GR" sz="2400" b="1" dirty="0">
                <a:latin typeface="+mn-lt"/>
              </a:rPr>
              <a:t>β</a:t>
            </a:r>
            <a:r>
              <a:rPr lang="en-GB" sz="2400" b="1" baseline="-25000" dirty="0">
                <a:latin typeface="+mn-lt"/>
              </a:rPr>
              <a:t>1</a:t>
            </a:r>
            <a:r>
              <a:rPr lang="en-GB" sz="2400" b="1" dirty="0">
                <a:latin typeface="+mn-lt"/>
              </a:rPr>
              <a:t>*Line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3863752" y="5330826"/>
            <a:ext cx="72008" cy="618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799856" y="5323580"/>
            <a:ext cx="360040" cy="193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08619" y="1046647"/>
            <a:ext cx="4089581" cy="646331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12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2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group_by</a:t>
            </a:r>
            <a:r>
              <a:rPr lang="en-GB" sz="12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(line) %&gt;%</a:t>
            </a:r>
          </a:p>
          <a:p>
            <a:r>
              <a:rPr lang="en-GB" sz="12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summarise(mean=mean(log10.expression))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8690" y="1880409"/>
            <a:ext cx="2293819" cy="1364098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650455" y="2158555"/>
            <a:ext cx="1054030" cy="206330"/>
          </a:xfrm>
          <a:prstGeom prst="roundRect">
            <a:avLst/>
          </a:prstGeom>
          <a:noFill/>
          <a:ln>
            <a:solidFill>
              <a:srgbClr val="9947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1487488" y="4209922"/>
            <a:ext cx="3327840" cy="51985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ounded Rectangle 27"/>
          <p:cNvSpPr/>
          <p:nvPr/>
        </p:nvSpPr>
        <p:spPr>
          <a:xfrm>
            <a:off x="4500986" y="5418936"/>
            <a:ext cx="1595014" cy="139709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9696400" y="5949281"/>
            <a:ext cx="648072" cy="432047"/>
          </a:xfrm>
          <a:prstGeom prst="roundRect">
            <a:avLst/>
          </a:prstGeom>
          <a:noFill/>
          <a:ln>
            <a:solidFill>
              <a:srgbClr val="9A18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ounded Rectangle 29"/>
          <p:cNvSpPr/>
          <p:nvPr/>
        </p:nvSpPr>
        <p:spPr>
          <a:xfrm>
            <a:off x="1348689" y="2372130"/>
            <a:ext cx="2355795" cy="206329"/>
          </a:xfrm>
          <a:prstGeom prst="roundRect">
            <a:avLst/>
          </a:prstGeom>
          <a:noFill/>
          <a:ln>
            <a:solidFill>
              <a:srgbClr val="9A18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Straight Arrow Connector 9"/>
          <p:cNvCxnSpPr>
            <a:cxnSpLocks/>
            <a:endCxn id="30" idx="3"/>
          </p:cNvCxnSpPr>
          <p:nvPr/>
        </p:nvCxnSpPr>
        <p:spPr>
          <a:xfrm flipH="1" flipV="1">
            <a:off x="3704484" y="2475295"/>
            <a:ext cx="5991916" cy="3473986"/>
          </a:xfrm>
          <a:prstGeom prst="straightConnector1">
            <a:avLst/>
          </a:prstGeom>
          <a:ln>
            <a:solidFill>
              <a:srgbClr val="9A18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2">
            <a:extLst>
              <a:ext uri="{FF2B5EF4-FFF2-40B4-BE49-F238E27FC236}">
                <a16:creationId xmlns:a16="http://schemas.microsoft.com/office/drawing/2014/main" id="{BE197AED-C9E7-4FBD-8ABD-8BB9148BD0ED}"/>
              </a:ext>
            </a:extLst>
          </p:cNvPr>
          <p:cNvSpPr txBox="1">
            <a:spLocks noChangeArrowheads="1"/>
          </p:cNvSpPr>
          <p:nvPr/>
        </p:nvSpPr>
        <p:spPr>
          <a:xfrm>
            <a:off x="203684" y="129072"/>
            <a:ext cx="11784632" cy="7778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variance: </a:t>
            </a:r>
            <a:r>
              <a:rPr lang="en-GB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The Linear model perspective</a:t>
            </a:r>
          </a:p>
        </p:txBody>
      </p:sp>
      <p:sp>
        <p:nvSpPr>
          <p:cNvPr id="33" name="Rounded Rectangle 22">
            <a:extLst>
              <a:ext uri="{FF2B5EF4-FFF2-40B4-BE49-F238E27FC236}">
                <a16:creationId xmlns:a16="http://schemas.microsoft.com/office/drawing/2014/main" id="{C237D1D6-0634-46F9-9F68-B3909BFB4B6A}"/>
              </a:ext>
            </a:extLst>
          </p:cNvPr>
          <p:cNvSpPr/>
          <p:nvPr/>
        </p:nvSpPr>
        <p:spPr>
          <a:xfrm>
            <a:off x="526093" y="4365104"/>
            <a:ext cx="817379" cy="285598"/>
          </a:xfrm>
          <a:prstGeom prst="roundRect">
            <a:avLst/>
          </a:prstGeom>
          <a:noFill/>
          <a:ln>
            <a:solidFill>
              <a:srgbClr val="9947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ounded Rectangle 22">
            <a:extLst>
              <a:ext uri="{FF2B5EF4-FFF2-40B4-BE49-F238E27FC236}">
                <a16:creationId xmlns:a16="http://schemas.microsoft.com/office/drawing/2014/main" id="{DFAEE6D2-4833-45A2-B238-1BF051FC2324}"/>
              </a:ext>
            </a:extLst>
          </p:cNvPr>
          <p:cNvSpPr/>
          <p:nvPr/>
        </p:nvSpPr>
        <p:spPr>
          <a:xfrm>
            <a:off x="3287688" y="5949280"/>
            <a:ext cx="1054030" cy="309640"/>
          </a:xfrm>
          <a:prstGeom prst="roundRect">
            <a:avLst/>
          </a:prstGeom>
          <a:noFill/>
          <a:ln>
            <a:solidFill>
              <a:srgbClr val="9947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11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20" grpId="0"/>
      <p:bldP spid="32" grpId="0"/>
      <p:bldP spid="23" grpId="0" animBg="1"/>
      <p:bldP spid="24" grpId="0" animBg="1"/>
      <p:bldP spid="28" grpId="0" animBg="1"/>
      <p:bldP spid="7" grpId="0" animBg="1"/>
      <p:bldP spid="30" grpId="0" animBg="1"/>
      <p:bldP spid="33" grpId="0" animBg="1"/>
      <p:bldP spid="36" grpId="0" animBg="1"/>
    </p:bld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ChangeArrowheads="1"/>
          </p:cNvSpPr>
          <p:nvPr/>
        </p:nvSpPr>
        <p:spPr bwMode="auto">
          <a:xfrm>
            <a:off x="1524001" y="-338554"/>
            <a:ext cx="1847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285673" y="1254903"/>
            <a:ext cx="7629012" cy="369332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gglm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linear.protein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theme =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theme_bw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base_size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16))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EC7F3D-D6FD-4729-B10B-5B6C5D59A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2132856"/>
            <a:ext cx="6381968" cy="4504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4BA3CB-B945-4A79-BAA1-6A0326018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336" y="897779"/>
            <a:ext cx="2887526" cy="2303235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051B194C-9BD3-46F1-88B6-331D4BFFE7C9}"/>
              </a:ext>
            </a:extLst>
          </p:cNvPr>
          <p:cNvSpPr txBox="1">
            <a:spLocks noChangeArrowheads="1"/>
          </p:cNvSpPr>
          <p:nvPr/>
        </p:nvSpPr>
        <p:spPr>
          <a:xfrm>
            <a:off x="203684" y="129072"/>
            <a:ext cx="11784632" cy="7778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variance: </a:t>
            </a:r>
            <a:r>
              <a:rPr lang="en-GB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The Linear model perspective</a:t>
            </a:r>
          </a:p>
        </p:txBody>
      </p:sp>
    </p:spTree>
    <p:extLst>
      <p:ext uri="{BB962C8B-B14F-4D97-AF65-F5344CB8AC3E}">
        <p14:creationId xmlns:p14="http://schemas.microsoft.com/office/powerpoint/2010/main" val="1069394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72015" y="2464821"/>
            <a:ext cx="3958389" cy="1322025"/>
            <a:chOff x="5414772" y="1195442"/>
            <a:chExt cx="3020928" cy="720000"/>
          </a:xfrm>
          <a:solidFill>
            <a:srgbClr val="4496C1"/>
          </a:solidFill>
        </p:grpSpPr>
        <p:sp>
          <p:nvSpPr>
            <p:cNvPr id="3" name="Rounded Rectangle 2"/>
            <p:cNvSpPr/>
            <p:nvPr/>
          </p:nvSpPr>
          <p:spPr>
            <a:xfrm>
              <a:off x="5414772" y="1195442"/>
              <a:ext cx="3020928" cy="7200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" name="Rounded Rectangle 4"/>
            <p:cNvSpPr txBox="1"/>
            <p:nvPr/>
          </p:nvSpPr>
          <p:spPr>
            <a:xfrm>
              <a:off x="5487988" y="1248926"/>
              <a:ext cx="2875964" cy="60872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89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chemeClr val="bg1"/>
                  </a:solidFill>
                </a:rPr>
                <a:t>Experimental Design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31207" y="472645"/>
            <a:ext cx="3240000" cy="1322025"/>
            <a:chOff x="5414772" y="1195442"/>
            <a:chExt cx="3020928" cy="720000"/>
          </a:xfrm>
          <a:solidFill>
            <a:srgbClr val="9DC3E6"/>
          </a:solidFill>
        </p:grpSpPr>
        <p:sp>
          <p:nvSpPr>
            <p:cNvPr id="7" name="Rounded Rectangle 6"/>
            <p:cNvSpPr/>
            <p:nvPr/>
          </p:nvSpPr>
          <p:spPr>
            <a:xfrm>
              <a:off x="5414772" y="1195442"/>
              <a:ext cx="3020928" cy="7200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" name="Rounded Rectangle 4"/>
            <p:cNvSpPr txBox="1"/>
            <p:nvPr/>
          </p:nvSpPr>
          <p:spPr>
            <a:xfrm>
              <a:off x="5556487" y="1242236"/>
              <a:ext cx="2768705" cy="6332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89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C00000"/>
                  </a:solidFill>
                </a:rPr>
                <a:t>Statistical Analysis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40204" y="2464821"/>
            <a:ext cx="2880000" cy="1322025"/>
            <a:chOff x="5414772" y="1195442"/>
            <a:chExt cx="3020928" cy="720000"/>
          </a:xfrm>
          <a:solidFill>
            <a:srgbClr val="9DC3E6"/>
          </a:solidFill>
        </p:grpSpPr>
        <p:sp>
          <p:nvSpPr>
            <p:cNvPr id="10" name="Rounded Rectangle 9"/>
            <p:cNvSpPr/>
            <p:nvPr/>
          </p:nvSpPr>
          <p:spPr>
            <a:xfrm>
              <a:off x="5414772" y="1195442"/>
              <a:ext cx="3020928" cy="7200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Rounded Rectangle 4"/>
            <p:cNvSpPr txBox="1"/>
            <p:nvPr/>
          </p:nvSpPr>
          <p:spPr>
            <a:xfrm>
              <a:off x="5496031" y="1247483"/>
              <a:ext cx="2859572" cy="623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89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C00000"/>
                  </a:solidFill>
                </a:rPr>
                <a:t>Type of Design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9528" y="2464818"/>
            <a:ext cx="3240000" cy="1322025"/>
            <a:chOff x="5414772" y="1195442"/>
            <a:chExt cx="3020928" cy="720000"/>
          </a:xfrm>
          <a:solidFill>
            <a:srgbClr val="9DC3E6"/>
          </a:solidFill>
        </p:grpSpPr>
        <p:sp>
          <p:nvSpPr>
            <p:cNvPr id="13" name="Rounded Rectangle 12"/>
            <p:cNvSpPr/>
            <p:nvPr/>
          </p:nvSpPr>
          <p:spPr>
            <a:xfrm>
              <a:off x="5414772" y="1195442"/>
              <a:ext cx="3020928" cy="7200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Rounded Rectangle 4"/>
            <p:cNvSpPr txBox="1"/>
            <p:nvPr/>
          </p:nvSpPr>
          <p:spPr>
            <a:xfrm>
              <a:off x="5556492" y="1255127"/>
              <a:ext cx="2755733" cy="5964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89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C00000"/>
                  </a:solidFill>
                </a:rPr>
                <a:t>Common Sense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272015" y="4415028"/>
            <a:ext cx="3958389" cy="1322025"/>
            <a:chOff x="5414772" y="1195442"/>
            <a:chExt cx="3020928" cy="720000"/>
          </a:xfrm>
          <a:solidFill>
            <a:srgbClr val="9DC3E6"/>
          </a:solidFill>
        </p:grpSpPr>
        <p:sp>
          <p:nvSpPr>
            <p:cNvPr id="16" name="Rounded Rectangle 15"/>
            <p:cNvSpPr/>
            <p:nvPr/>
          </p:nvSpPr>
          <p:spPr>
            <a:xfrm>
              <a:off x="5414772" y="1195442"/>
              <a:ext cx="3020928" cy="7200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ounded Rectangle 4"/>
            <p:cNvSpPr txBox="1"/>
            <p:nvPr/>
          </p:nvSpPr>
          <p:spPr>
            <a:xfrm>
              <a:off x="5523731" y="1261783"/>
              <a:ext cx="2803280" cy="60414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89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C00000"/>
                  </a:solidFill>
                </a:rPr>
                <a:t>Technical vs. Biological</a:t>
              </a:r>
            </a:p>
          </p:txBody>
        </p:sp>
      </p:grpSp>
      <p:sp>
        <p:nvSpPr>
          <p:cNvPr id="5" name="Right Arrow 4"/>
          <p:cNvSpPr/>
          <p:nvPr/>
        </p:nvSpPr>
        <p:spPr>
          <a:xfrm>
            <a:off x="8280735" y="2971389"/>
            <a:ext cx="506931" cy="30888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 rot="16200000">
            <a:off x="5997744" y="2002320"/>
            <a:ext cx="506931" cy="30888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Right Arrow 20"/>
          <p:cNvSpPr/>
          <p:nvPr/>
        </p:nvSpPr>
        <p:spPr>
          <a:xfrm rot="5400000">
            <a:off x="6016572" y="3912724"/>
            <a:ext cx="469275" cy="30888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2" name="Right Arrow 21"/>
          <p:cNvSpPr/>
          <p:nvPr/>
        </p:nvSpPr>
        <p:spPr>
          <a:xfrm rot="10800000">
            <a:off x="3745364" y="2985063"/>
            <a:ext cx="468307" cy="281533"/>
          </a:xfrm>
          <a:prstGeom prst="rightArrow">
            <a:avLst>
              <a:gd name="adj1" fmla="val 59228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23" name="Graphic 22" descr="Rat">
            <a:extLst>
              <a:ext uri="{FF2B5EF4-FFF2-40B4-BE49-F238E27FC236}">
                <a16:creationId xmlns:a16="http://schemas.microsoft.com/office/drawing/2014/main" id="{644C852E-7C46-4F87-A31F-0D8E405FE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22858" y="5767954"/>
            <a:ext cx="914400" cy="914400"/>
          </a:xfrm>
          <a:prstGeom prst="rect">
            <a:avLst/>
          </a:prstGeom>
        </p:spPr>
      </p:pic>
      <p:pic>
        <p:nvPicPr>
          <p:cNvPr id="24" name="Graphic 23" descr="Microscope">
            <a:extLst>
              <a:ext uri="{FF2B5EF4-FFF2-40B4-BE49-F238E27FC236}">
                <a16:creationId xmlns:a16="http://schemas.microsoft.com/office/drawing/2014/main" id="{FD7AD676-B12B-4575-9DC6-82BD1F5DF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3199" y="5767954"/>
            <a:ext cx="914400" cy="914400"/>
          </a:xfrm>
          <a:prstGeom prst="rect">
            <a:avLst/>
          </a:prstGeom>
        </p:spPr>
      </p:pic>
      <p:pic>
        <p:nvPicPr>
          <p:cNvPr id="25" name="Graphic 24" descr="Head with gears">
            <a:extLst>
              <a:ext uri="{FF2B5EF4-FFF2-40B4-BE49-F238E27FC236}">
                <a16:creationId xmlns:a16="http://schemas.microsoft.com/office/drawing/2014/main" id="{890C386B-9502-48BC-9A5C-5AEBEF2D13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2328" y="3957828"/>
            <a:ext cx="914400" cy="914400"/>
          </a:xfrm>
          <a:prstGeom prst="rect">
            <a:avLst/>
          </a:prstGeom>
        </p:spPr>
      </p:pic>
      <p:pic>
        <p:nvPicPr>
          <p:cNvPr id="26" name="Graphic 25" descr="Statistics">
            <a:extLst>
              <a:ext uri="{FF2B5EF4-FFF2-40B4-BE49-F238E27FC236}">
                <a16:creationId xmlns:a16="http://schemas.microsoft.com/office/drawing/2014/main" id="{C3913674-98F8-432A-9064-D68A16FC89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07279" y="663747"/>
            <a:ext cx="914400" cy="914400"/>
          </a:xfrm>
          <a:prstGeom prst="rect">
            <a:avLst/>
          </a:prstGeom>
        </p:spPr>
      </p:pic>
      <p:pic>
        <p:nvPicPr>
          <p:cNvPr id="27" name="Graphic 26" descr="Presentation with org chart">
            <a:extLst>
              <a:ext uri="{FF2B5EF4-FFF2-40B4-BE49-F238E27FC236}">
                <a16:creationId xmlns:a16="http://schemas.microsoft.com/office/drawing/2014/main" id="{3BF240C2-BDE9-4717-8A09-8B2C22D50C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23004" y="3957828"/>
            <a:ext cx="914400" cy="914400"/>
          </a:xfrm>
          <a:prstGeom prst="rect">
            <a:avLst/>
          </a:prstGeom>
        </p:spPr>
      </p:pic>
      <p:pic>
        <p:nvPicPr>
          <p:cNvPr id="28" name="Graphic 27" descr="Research">
            <a:extLst>
              <a:ext uri="{FF2B5EF4-FFF2-40B4-BE49-F238E27FC236}">
                <a16:creationId xmlns:a16="http://schemas.microsoft.com/office/drawing/2014/main" id="{35D9823B-23F5-4474-9537-509FED6E8B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80735" y="66374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05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9101" y="1043009"/>
            <a:ext cx="11381013" cy="5400675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GB" sz="2400" dirty="0">
                <a:solidFill>
                  <a:srgbClr val="0070C0"/>
                </a:solidFill>
              </a:rPr>
              <a:t>The null hypothesis: </a:t>
            </a:r>
            <a:r>
              <a:rPr lang="en-GB" sz="2400" dirty="0"/>
              <a:t>H</a:t>
            </a:r>
            <a:r>
              <a:rPr lang="en-GB" sz="2400" baseline="-25000" dirty="0"/>
              <a:t>0</a:t>
            </a:r>
            <a:r>
              <a:rPr lang="en-GB" sz="2400" dirty="0"/>
              <a:t> = no effect </a:t>
            </a:r>
          </a:p>
          <a:p>
            <a:pPr eaLnBrk="1" hangingPunct="1">
              <a:lnSpc>
                <a:spcPct val="100000"/>
              </a:lnSpc>
            </a:pPr>
            <a:r>
              <a:rPr lang="en-GB" sz="2400" dirty="0"/>
              <a:t>The aim of a statistical test is to reject or not H</a:t>
            </a:r>
            <a:r>
              <a:rPr lang="en-GB" sz="2400" baseline="-25000" dirty="0"/>
              <a:t>0.</a:t>
            </a:r>
          </a:p>
          <a:p>
            <a:pPr eaLnBrk="1" hangingPunct="1">
              <a:lnSpc>
                <a:spcPct val="100000"/>
              </a:lnSpc>
            </a:pPr>
            <a:endParaRPr lang="en-GB" sz="2400" baseline="-25000" dirty="0"/>
          </a:p>
          <a:p>
            <a:pPr eaLnBrk="1" hangingPunct="1">
              <a:lnSpc>
                <a:spcPct val="100000"/>
              </a:lnSpc>
            </a:pPr>
            <a:endParaRPr lang="en-GB" sz="2400" baseline="-25000" dirty="0"/>
          </a:p>
          <a:p>
            <a:pPr eaLnBrk="1" hangingPunct="1">
              <a:lnSpc>
                <a:spcPct val="100000"/>
              </a:lnSpc>
            </a:pPr>
            <a:endParaRPr lang="en-GB" sz="2400" baseline="-25000" dirty="0"/>
          </a:p>
          <a:p>
            <a:pPr eaLnBrk="1" hangingPunct="1">
              <a:lnSpc>
                <a:spcPct val="100000"/>
              </a:lnSpc>
            </a:pPr>
            <a:endParaRPr lang="en-GB" sz="2400" baseline="-25000" dirty="0"/>
          </a:p>
          <a:p>
            <a:pPr eaLnBrk="1" hangingPunct="1">
              <a:lnSpc>
                <a:spcPct val="100000"/>
              </a:lnSpc>
            </a:pPr>
            <a:endParaRPr lang="en-GB" sz="2400" baseline="-25000" dirty="0"/>
          </a:p>
          <a:p>
            <a:pPr eaLnBrk="1" hangingPunct="1">
              <a:lnSpc>
                <a:spcPct val="100000"/>
              </a:lnSpc>
            </a:pPr>
            <a:endParaRPr lang="en-GB" sz="2400" baseline="-25000" dirty="0"/>
          </a:p>
          <a:p>
            <a:pPr eaLnBrk="1" hangingPunct="1">
              <a:lnSpc>
                <a:spcPct val="100000"/>
              </a:lnSpc>
            </a:pPr>
            <a:endParaRPr lang="en-GB" sz="2400" dirty="0"/>
          </a:p>
        </p:txBody>
      </p:sp>
      <p:graphicFrame>
        <p:nvGraphicFramePr>
          <p:cNvPr id="194602" name="Group 42"/>
          <p:cNvGraphicFramePr>
            <a:graphicFrameLocks noGrp="1"/>
          </p:cNvGraphicFramePr>
          <p:nvPr>
            <p:ph sz="half" idx="2"/>
          </p:nvPr>
        </p:nvGraphicFramePr>
        <p:xfrm>
          <a:off x="2423592" y="2465832"/>
          <a:ext cx="7056786" cy="1926336"/>
        </p:xfrm>
        <a:graphic>
          <a:graphicData uri="http://schemas.openxmlformats.org/drawingml/2006/table">
            <a:tbl>
              <a:tblPr/>
              <a:tblGrid>
                <a:gridCol w="2502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7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7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079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Statistical decision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True state of H</a:t>
                      </a:r>
                      <a:r>
                        <a:rPr kumimoji="0" lang="en-GB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79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kumimoji="0" lang="en-GB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 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True (no effect)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kumimoji="0" lang="en-GB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 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False (effect)</a:t>
                      </a:r>
                      <a:endParaRPr kumimoji="0" lang="en-GB" sz="1600" b="1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Reject H</a:t>
                      </a:r>
                      <a:r>
                        <a:rPr kumimoji="0" lang="en-GB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Type I error </a:t>
                      </a:r>
                      <a:r>
                        <a:rPr lang="en-GB" sz="1600" b="1" dirty="0">
                          <a:solidFill>
                            <a:srgbClr val="0070C0"/>
                          </a:solidFill>
                          <a:latin typeface="+mn-lt"/>
                        </a:rPr>
                        <a:t>α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False Positive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Correct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True Positive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 not reject H</a:t>
                      </a:r>
                      <a:r>
                        <a:rPr kumimoji="0" lang="en-GB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Correct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True Negative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Type II error </a:t>
                      </a: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β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False Negative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546" y="3796472"/>
            <a:ext cx="588199" cy="556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801" y="3174536"/>
            <a:ext cx="588199" cy="556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6545" y="3160546"/>
            <a:ext cx="589088" cy="5828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909" y="3780158"/>
            <a:ext cx="589088" cy="5828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170" y="4956122"/>
            <a:ext cx="2864923" cy="18199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985" y="4962022"/>
            <a:ext cx="3926862" cy="18140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412072" y="6607513"/>
            <a:ext cx="27799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>
                <a:hlinkClick r:id="rId6"/>
              </a:rPr>
              <a:t>https://github.com/allisonhorst/stats-illustrations#other-stats-artwork</a:t>
            </a:r>
            <a:endParaRPr lang="en-GB" sz="700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7E7B74C-AEFF-4E00-AC1E-925766C20B3C}"/>
              </a:ext>
            </a:extLst>
          </p:cNvPr>
          <p:cNvSpPr txBox="1">
            <a:spLocks noChangeArrowheads="1"/>
          </p:cNvSpPr>
          <p:nvPr/>
        </p:nvSpPr>
        <p:spPr>
          <a:xfrm>
            <a:off x="419101" y="128235"/>
            <a:ext cx="8569325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Hypothesis testing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F4AEB0-5020-4666-B243-D25CA321DCDE}"/>
              </a:ext>
            </a:extLst>
          </p:cNvPr>
          <p:cNvCxnSpPr/>
          <p:nvPr/>
        </p:nvCxnSpPr>
        <p:spPr>
          <a:xfrm>
            <a:off x="9480378" y="4078224"/>
            <a:ext cx="660318" cy="3931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778704E-60FA-4810-A650-17C9DFAA4AA0}"/>
              </a:ext>
            </a:extLst>
          </p:cNvPr>
          <p:cNvSpPr txBox="1"/>
          <p:nvPr/>
        </p:nvSpPr>
        <p:spPr>
          <a:xfrm>
            <a:off x="10140694" y="4286750"/>
            <a:ext cx="1828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Properly </a:t>
            </a:r>
            <a:r>
              <a:rPr lang="en-GB" b="1" dirty="0"/>
              <a:t>powered</a:t>
            </a:r>
            <a:r>
              <a:rPr lang="en-GB" dirty="0"/>
              <a:t> studies minimise this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655B98-E7E0-4316-A673-04D54941AF2F}"/>
              </a:ext>
            </a:extLst>
          </p:cNvPr>
          <p:cNvSpPr/>
          <p:nvPr/>
        </p:nvSpPr>
        <p:spPr>
          <a:xfrm>
            <a:off x="7232904" y="3780158"/>
            <a:ext cx="2247474" cy="61201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70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</p:bld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426360-FC96-4ED4-801F-D3695157F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761" y="1730738"/>
            <a:ext cx="3932487" cy="245928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65" y="5387340"/>
            <a:ext cx="5715654" cy="48090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280" y="5016256"/>
            <a:ext cx="3335132" cy="7890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8961" y="1010209"/>
            <a:ext cx="7629012" cy="646331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linear.protein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&lt;-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(log10.expression~line,data=protein)</a:t>
            </a:r>
          </a:p>
          <a:p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summary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linear.protein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259238" y="5403568"/>
            <a:ext cx="1164354" cy="46467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1751742" y="6033482"/>
            <a:ext cx="7064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2.691 + 6.046 = 8.737:  total amount of variance in the data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Proportion explained by cell line: 2.691/8.737 =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0.308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53341" y="2839408"/>
            <a:ext cx="3644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Proportion of variance explained 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by cell lines: 31%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999742" y="3186687"/>
            <a:ext cx="592004" cy="360040"/>
          </a:xfrm>
          <a:prstGeom prst="roundRect">
            <a:avLst/>
          </a:prstGeom>
          <a:noFill/>
          <a:ln>
            <a:solidFill>
              <a:srgbClr val="9A18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le 29"/>
          <p:cNvSpPr/>
          <p:nvPr/>
        </p:nvSpPr>
        <p:spPr>
          <a:xfrm>
            <a:off x="1883027" y="3859490"/>
            <a:ext cx="1152128" cy="183841"/>
          </a:xfrm>
          <a:prstGeom prst="roundRect">
            <a:avLst/>
          </a:prstGeom>
          <a:noFill/>
          <a:ln>
            <a:solidFill>
              <a:srgbClr val="9A18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3035155" y="3524049"/>
            <a:ext cx="4964587" cy="449806"/>
          </a:xfrm>
          <a:prstGeom prst="straightConnector1">
            <a:avLst/>
          </a:prstGeom>
          <a:ln>
            <a:solidFill>
              <a:srgbClr val="9A18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endCxn id="29" idx="2"/>
          </p:cNvCxnSpPr>
          <p:nvPr/>
        </p:nvCxnSpPr>
        <p:spPr>
          <a:xfrm flipV="1">
            <a:off x="7391989" y="3546727"/>
            <a:ext cx="903755" cy="2834601"/>
          </a:xfrm>
          <a:prstGeom prst="straightConnector1">
            <a:avLst/>
          </a:prstGeom>
          <a:ln>
            <a:solidFill>
              <a:srgbClr val="9A18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6653341" y="6381328"/>
            <a:ext cx="810811" cy="360040"/>
          </a:xfrm>
          <a:prstGeom prst="roundRect">
            <a:avLst/>
          </a:prstGeom>
          <a:noFill/>
          <a:ln>
            <a:solidFill>
              <a:srgbClr val="9A18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335360" y="4308263"/>
            <a:ext cx="7353295" cy="646331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anova_test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(log10.expression~line, 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detailed = TRUE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81705" y="4941168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00B0F0"/>
                </a:solidFill>
                <a:latin typeface="+mn-lt"/>
              </a:rPr>
              <a:t>SSn</a:t>
            </a:r>
            <a:endParaRPr lang="fr-FR" sz="1600" b="1" dirty="0" err="1">
              <a:solidFill>
                <a:srgbClr val="00B0F0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27476" y="5451173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00B0F0"/>
                </a:solidFill>
                <a:latin typeface="+mn-lt"/>
              </a:rPr>
              <a:t>SSd</a:t>
            </a:r>
            <a:endParaRPr lang="fr-FR" sz="1600" b="1" dirty="0" err="1">
              <a:solidFill>
                <a:srgbClr val="00B0F0"/>
              </a:solidFill>
              <a:latin typeface="+mn-lt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475827" y="5207418"/>
            <a:ext cx="231839" cy="88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8546131" y="5490486"/>
            <a:ext cx="204009" cy="129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453734" y="5201396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B0F0"/>
                </a:solidFill>
                <a:latin typeface="+mn-lt"/>
              </a:rPr>
              <a:t>+</a:t>
            </a:r>
            <a:endParaRPr lang="fr-FR" sz="2000" dirty="0" err="1">
              <a:solidFill>
                <a:srgbClr val="00B0F0"/>
              </a:solidFill>
              <a:latin typeface="+mn-lt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9566784" y="5598850"/>
            <a:ext cx="432048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5404460" y="5423915"/>
            <a:ext cx="649759" cy="441881"/>
          </a:xfrm>
          <a:prstGeom prst="roundRect">
            <a:avLst/>
          </a:prstGeom>
          <a:noFill/>
          <a:ln>
            <a:solidFill>
              <a:srgbClr val="9A18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C6FA551B-8F47-4865-920B-3356A015AC90}"/>
              </a:ext>
            </a:extLst>
          </p:cNvPr>
          <p:cNvSpPr txBox="1">
            <a:spLocks noChangeArrowheads="1"/>
          </p:cNvSpPr>
          <p:nvPr/>
        </p:nvSpPr>
        <p:spPr>
          <a:xfrm>
            <a:off x="203684" y="129072"/>
            <a:ext cx="11784632" cy="7778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variance: </a:t>
            </a:r>
            <a:r>
              <a:rPr lang="en-GB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The Linear model perspective</a:t>
            </a:r>
          </a:p>
        </p:txBody>
      </p:sp>
    </p:spTree>
    <p:extLst>
      <p:ext uri="{BB962C8B-B14F-4D97-AF65-F5344CB8AC3E}">
        <p14:creationId xmlns:p14="http://schemas.microsoft.com/office/powerpoint/2010/main" val="197242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6" grpId="0"/>
      <p:bldP spid="29" grpId="0" animBg="1"/>
      <p:bldP spid="30" grpId="0" animBg="1"/>
      <p:bldP spid="31" grpId="0" animBg="1"/>
      <p:bldP spid="17" grpId="0" animBg="1"/>
      <p:bldP spid="11" grpId="0"/>
      <p:bldP spid="22" grpId="0"/>
      <p:bldP spid="23" grpId="0"/>
      <p:bldP spid="24" grpId="0" animBg="1"/>
    </p:bld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119336" y="1916832"/>
            <a:ext cx="11953328" cy="4525963"/>
          </a:xfrm>
        </p:spPr>
        <p:txBody>
          <a:bodyPr/>
          <a:lstStyle/>
          <a:p>
            <a:pPr eaLnBrk="1" hangingPunct="1"/>
            <a:r>
              <a:rPr lang="en-GB" b="1" u="sng" dirty="0">
                <a:latin typeface="Calibri" panose="020F0502020204030204" pitchFamily="34" charset="0"/>
              </a:rPr>
              <a:t>Questions</a:t>
            </a:r>
            <a:r>
              <a:rPr lang="en-GB" dirty="0">
                <a:latin typeface="Calibri" panose="020F0502020204030204" pitchFamily="34" charset="0"/>
              </a:rPr>
              <a:t>: </a:t>
            </a:r>
            <a:r>
              <a:rPr lang="en-GB" sz="2800" i="1" dirty="0">
                <a:solidFill>
                  <a:srgbClr val="0070C0"/>
                </a:solidFill>
                <a:latin typeface="Calibri" panose="020F0502020204030204" pitchFamily="34" charset="0"/>
              </a:rPr>
              <a:t>is there a difference in protein expression between the 5 cell lines?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Does cell line predict protein expression?</a:t>
            </a:r>
          </a:p>
          <a:p>
            <a:pPr lvl="2" eaLnBrk="1" hangingPunct="1"/>
            <a:r>
              <a:rPr lang="en-GB" sz="2800" b="1" dirty="0">
                <a:solidFill>
                  <a:srgbClr val="9A1865"/>
                </a:solidFill>
                <a:latin typeface="Calibri" panose="020F0502020204030204" pitchFamily="34" charset="0"/>
              </a:rPr>
              <a:t>Answer: </a:t>
            </a:r>
            <a:r>
              <a:rPr lang="en-GB" sz="2800" dirty="0">
                <a:solidFill>
                  <a:srgbClr val="9A1865"/>
                </a:solidFill>
                <a:latin typeface="Calibri" panose="020F0502020204030204" pitchFamily="34" charset="0"/>
              </a:rPr>
              <a:t>Yes p=1.78e-05</a:t>
            </a:r>
          </a:p>
          <a:p>
            <a:pPr lvl="2" eaLnBrk="1" hangingPunct="1"/>
            <a:endParaRPr lang="en-GB" dirty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How much of the protein expression is predicted by the cell line?</a:t>
            </a:r>
          </a:p>
          <a:p>
            <a:pPr lvl="2" eaLnBrk="1" hangingPunct="1"/>
            <a:r>
              <a:rPr lang="en-GB" sz="2800" b="1" dirty="0">
                <a:solidFill>
                  <a:srgbClr val="9A1865"/>
                </a:solidFill>
                <a:latin typeface="Calibri" panose="020F0502020204030204" pitchFamily="34" charset="0"/>
              </a:rPr>
              <a:t>Answer: </a:t>
            </a:r>
            <a:r>
              <a:rPr lang="en-GB" sz="2800" dirty="0">
                <a:solidFill>
                  <a:srgbClr val="9A1865"/>
                </a:solidFill>
                <a:latin typeface="Calibri" panose="020F0502020204030204" pitchFamily="34" charset="0"/>
              </a:rPr>
              <a:t>About 31% (R</a:t>
            </a:r>
            <a:r>
              <a:rPr lang="en-GB" sz="2800" baseline="30000" dirty="0">
                <a:solidFill>
                  <a:srgbClr val="9A1865"/>
                </a:solidFill>
                <a:latin typeface="Calibri" panose="020F0502020204030204" pitchFamily="34" charset="0"/>
              </a:rPr>
              <a:t>2</a:t>
            </a:r>
            <a:r>
              <a:rPr lang="en-GB" sz="2800" dirty="0">
                <a:solidFill>
                  <a:srgbClr val="9A1865"/>
                </a:solidFill>
                <a:latin typeface="Calibri" panose="020F0502020204030204" pitchFamily="34" charset="0"/>
              </a:rPr>
              <a:t>=0.308)</a:t>
            </a:r>
          </a:p>
          <a:p>
            <a:pPr lvl="1" eaLnBrk="1" hangingPunct="1"/>
            <a:endParaRPr lang="en-GB" dirty="0">
              <a:latin typeface="Calibri" panose="020F0502020204030204" pitchFamily="34" charset="0"/>
            </a:endParaRPr>
          </a:p>
          <a:p>
            <a:pPr marL="457200" lvl="1" indent="0" eaLnBrk="1" hangingPunct="1">
              <a:buNone/>
            </a:pPr>
            <a:endParaRPr lang="en-GB" sz="2000" dirty="0">
              <a:latin typeface="Calibri" panose="020F0502020204030204" pitchFamily="34" charset="0"/>
            </a:endParaRPr>
          </a:p>
          <a:p>
            <a:pPr eaLnBrk="1" hangingPunct="1"/>
            <a:endParaRPr lang="en-GB" sz="1000" b="1" dirty="0">
              <a:latin typeface="Calibri" panose="020F050202020403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AC60E55-EFCE-4662-A1EE-6FE9120D06DF}"/>
              </a:ext>
            </a:extLst>
          </p:cNvPr>
          <p:cNvSpPr txBox="1">
            <a:spLocks noChangeArrowheads="1"/>
          </p:cNvSpPr>
          <p:nvPr/>
        </p:nvSpPr>
        <p:spPr>
          <a:xfrm>
            <a:off x="203684" y="129072"/>
            <a:ext cx="11784632" cy="7778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variance: </a:t>
            </a:r>
            <a:r>
              <a:rPr lang="en-GB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The Linear model perspective</a:t>
            </a:r>
          </a:p>
        </p:txBody>
      </p:sp>
    </p:spTree>
    <p:extLst>
      <p:ext uri="{BB962C8B-B14F-4D97-AF65-F5344CB8AC3E}">
        <p14:creationId xmlns:p14="http://schemas.microsoft.com/office/powerpoint/2010/main" val="270661392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FD92B2-1A7E-4B73-9C93-21BE2C58952D}"/>
              </a:ext>
            </a:extLst>
          </p:cNvPr>
          <p:cNvSpPr txBox="1"/>
          <p:nvPr/>
        </p:nvSpPr>
        <p:spPr>
          <a:xfrm>
            <a:off x="298961" y="906947"/>
            <a:ext cx="5178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Default reference group/level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154718-FE40-4197-9D1E-6F7ECDA191E2}"/>
              </a:ext>
            </a:extLst>
          </p:cNvPr>
          <p:cNvSpPr txBox="1"/>
          <p:nvPr/>
        </p:nvSpPr>
        <p:spPr>
          <a:xfrm>
            <a:off x="298961" y="1696436"/>
            <a:ext cx="7766870" cy="646331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linear.protein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&lt;-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(log10.expression~line, data=protein)</a:t>
            </a:r>
          </a:p>
          <a:p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summary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linear.protein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09C8D8-C448-46A7-9DEA-DF7000B6B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04" y="2679030"/>
            <a:ext cx="5872306" cy="367240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92F3A9-BC3E-47E8-9DBE-89860BA30837}"/>
              </a:ext>
            </a:extLst>
          </p:cNvPr>
          <p:cNvSpPr/>
          <p:nvPr/>
        </p:nvSpPr>
        <p:spPr>
          <a:xfrm>
            <a:off x="3431704" y="4293096"/>
            <a:ext cx="1080120" cy="93610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847672-1B9F-4942-87D6-971E0267A540}"/>
              </a:ext>
            </a:extLst>
          </p:cNvPr>
          <p:cNvSpPr txBox="1"/>
          <p:nvPr/>
        </p:nvSpPr>
        <p:spPr>
          <a:xfrm>
            <a:off x="191344" y="3284984"/>
            <a:ext cx="3148362" cy="830997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Intercept = 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Reference level = Line 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46C5F3-EC83-413F-952D-6F515B10055E}"/>
              </a:ext>
            </a:extLst>
          </p:cNvPr>
          <p:cNvCxnSpPr>
            <a:stCxn id="9" idx="2"/>
            <a:endCxn id="8" idx="1"/>
          </p:cNvCxnSpPr>
          <p:nvPr/>
        </p:nvCxnSpPr>
        <p:spPr>
          <a:xfrm>
            <a:off x="1765525" y="4115981"/>
            <a:ext cx="1666179" cy="64516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>
            <a:extLst>
              <a:ext uri="{FF2B5EF4-FFF2-40B4-BE49-F238E27FC236}">
                <a16:creationId xmlns:a16="http://schemas.microsoft.com/office/drawing/2014/main" id="{1C673B0A-FB82-408E-95B8-FD386D66E754}"/>
              </a:ext>
            </a:extLst>
          </p:cNvPr>
          <p:cNvSpPr txBox="1">
            <a:spLocks noChangeArrowheads="1"/>
          </p:cNvSpPr>
          <p:nvPr/>
        </p:nvSpPr>
        <p:spPr>
          <a:xfrm>
            <a:off x="203684" y="129072"/>
            <a:ext cx="11784632" cy="7778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model: </a:t>
            </a:r>
            <a:r>
              <a:rPr lang="en-GB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Additional customisation</a:t>
            </a:r>
          </a:p>
        </p:txBody>
      </p:sp>
    </p:spTree>
    <p:extLst>
      <p:ext uri="{BB962C8B-B14F-4D97-AF65-F5344CB8AC3E}">
        <p14:creationId xmlns:p14="http://schemas.microsoft.com/office/powerpoint/2010/main" val="153233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FD92B2-1A7E-4B73-9C93-21BE2C58952D}"/>
              </a:ext>
            </a:extLst>
          </p:cNvPr>
          <p:cNvSpPr txBox="1"/>
          <p:nvPr/>
        </p:nvSpPr>
        <p:spPr>
          <a:xfrm>
            <a:off x="298961" y="906947"/>
            <a:ext cx="6186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Choosing the reference group/level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06688A-4CD5-4657-A553-C4BFA526277F}"/>
              </a:ext>
            </a:extLst>
          </p:cNvPr>
          <p:cNvSpPr txBox="1"/>
          <p:nvPr/>
        </p:nvSpPr>
        <p:spPr>
          <a:xfrm>
            <a:off x="191344" y="1807932"/>
            <a:ext cx="7353295" cy="923330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protein %&gt;%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mutate(line = factor(line)) %&gt;% </a:t>
            </a:r>
          </a:p>
          <a:p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mutate(line = 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relevel(line, ref = "B")) 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-&gt; protein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154718-FE40-4197-9D1E-6F7ECDA191E2}"/>
              </a:ext>
            </a:extLst>
          </p:cNvPr>
          <p:cNvSpPr txBox="1"/>
          <p:nvPr/>
        </p:nvSpPr>
        <p:spPr>
          <a:xfrm>
            <a:off x="206640" y="2968796"/>
            <a:ext cx="7766870" cy="646331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linear.protein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&lt;-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(log10.expression~line, data=protein)</a:t>
            </a:r>
          </a:p>
          <a:p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summary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linear.protein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396B64-7B27-49DD-A923-01F937A6F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8" y="3717032"/>
            <a:ext cx="5400600" cy="28697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6708DA-435E-481B-9DC5-CE89BCAEBCC3}"/>
              </a:ext>
            </a:extLst>
          </p:cNvPr>
          <p:cNvSpPr txBox="1"/>
          <p:nvPr/>
        </p:nvSpPr>
        <p:spPr>
          <a:xfrm>
            <a:off x="184936" y="4077072"/>
            <a:ext cx="3137141" cy="830997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Intercept = 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Reference level = Line B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069817-B58C-45C3-87A1-2D8E27A751C4}"/>
              </a:ext>
            </a:extLst>
          </p:cNvPr>
          <p:cNvSpPr/>
          <p:nvPr/>
        </p:nvSpPr>
        <p:spPr>
          <a:xfrm>
            <a:off x="3575720" y="4656420"/>
            <a:ext cx="1080120" cy="93610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E22D14-7315-410D-8B9A-03000A746EB7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3322077" y="4492571"/>
            <a:ext cx="253643" cy="30054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>
            <a:extLst>
              <a:ext uri="{FF2B5EF4-FFF2-40B4-BE49-F238E27FC236}">
                <a16:creationId xmlns:a16="http://schemas.microsoft.com/office/drawing/2014/main" id="{ADE47D94-F213-4B39-B1E6-2685ECA03CA4}"/>
              </a:ext>
            </a:extLst>
          </p:cNvPr>
          <p:cNvSpPr txBox="1">
            <a:spLocks noChangeArrowheads="1"/>
          </p:cNvSpPr>
          <p:nvPr/>
        </p:nvSpPr>
        <p:spPr>
          <a:xfrm>
            <a:off x="203684" y="129072"/>
            <a:ext cx="11784632" cy="7778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model: </a:t>
            </a:r>
            <a:r>
              <a:rPr lang="en-GB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Additional customisation</a:t>
            </a:r>
          </a:p>
        </p:txBody>
      </p:sp>
    </p:spTree>
    <p:extLst>
      <p:ext uri="{BB962C8B-B14F-4D97-AF65-F5344CB8AC3E}">
        <p14:creationId xmlns:p14="http://schemas.microsoft.com/office/powerpoint/2010/main" val="290028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174004" y="313107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latin typeface="+mn-lt"/>
              </a:rPr>
              <a:t>With n factors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67809" y="188641"/>
            <a:ext cx="3057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A1865"/>
                </a:solidFill>
                <a:latin typeface="+mn-lt"/>
              </a:rPr>
              <a:t>Linear model</a:t>
            </a:r>
            <a:endParaRPr lang="en-GB" sz="3600" dirty="0">
              <a:solidFill>
                <a:srgbClr val="9A1865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7986" y="1196753"/>
            <a:ext cx="246734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+mn-lt"/>
              </a:rPr>
              <a:t>y = </a:t>
            </a:r>
            <a:r>
              <a:rPr lang="el-GR" sz="3200" dirty="0">
                <a:latin typeface="+mn-lt"/>
              </a:rPr>
              <a:t>β</a:t>
            </a:r>
            <a:r>
              <a:rPr lang="en-GB" sz="3200" baseline="-25000" dirty="0">
                <a:latin typeface="+mn-lt"/>
              </a:rPr>
              <a:t>0</a:t>
            </a:r>
            <a:r>
              <a:rPr lang="en-GB" sz="3200" dirty="0">
                <a:latin typeface="+mn-lt"/>
              </a:rPr>
              <a:t> + </a:t>
            </a:r>
            <a:r>
              <a:rPr lang="el-GR" sz="3200" dirty="0">
                <a:latin typeface="+mn-lt"/>
              </a:rPr>
              <a:t>β</a:t>
            </a:r>
            <a:r>
              <a:rPr lang="en-GB" sz="3200" baseline="-25000" dirty="0">
                <a:latin typeface="+mn-lt"/>
              </a:rPr>
              <a:t>1</a:t>
            </a:r>
            <a:r>
              <a:rPr lang="en-GB" sz="3200" dirty="0">
                <a:latin typeface="+mn-lt"/>
              </a:rPr>
              <a:t>*x</a:t>
            </a:r>
            <a:endParaRPr lang="en-GB" sz="3200" baseline="-25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1664" y="2346703"/>
            <a:ext cx="579998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+mn-lt"/>
              </a:rPr>
              <a:t>y = </a:t>
            </a:r>
            <a:r>
              <a:rPr lang="el-GR" sz="3200" dirty="0">
                <a:latin typeface="+mn-lt"/>
              </a:rPr>
              <a:t>β</a:t>
            </a:r>
            <a:r>
              <a:rPr lang="en-GB" sz="3200" baseline="-25000" dirty="0">
                <a:latin typeface="+mn-lt"/>
              </a:rPr>
              <a:t>0</a:t>
            </a:r>
            <a:r>
              <a:rPr lang="en-GB" sz="3200" dirty="0">
                <a:latin typeface="+mn-lt"/>
              </a:rPr>
              <a:t> + </a:t>
            </a:r>
            <a:r>
              <a:rPr lang="el-GR" sz="3200" dirty="0">
                <a:latin typeface="+mn-lt"/>
              </a:rPr>
              <a:t>β</a:t>
            </a:r>
            <a:r>
              <a:rPr lang="en-GB" sz="3200" baseline="-25000" dirty="0">
                <a:latin typeface="+mn-lt"/>
              </a:rPr>
              <a:t>1</a:t>
            </a:r>
            <a:r>
              <a:rPr lang="en-GB" sz="3200" dirty="0">
                <a:latin typeface="+mn-lt"/>
              </a:rPr>
              <a:t>*x</a:t>
            </a:r>
            <a:r>
              <a:rPr lang="en-GB" sz="3200" baseline="-25000" dirty="0">
                <a:latin typeface="+mn-lt"/>
              </a:rPr>
              <a:t>1</a:t>
            </a:r>
            <a:r>
              <a:rPr lang="en-GB" sz="3200" dirty="0">
                <a:latin typeface="+mn-lt"/>
              </a:rPr>
              <a:t> + </a:t>
            </a:r>
            <a:r>
              <a:rPr lang="el-GR" sz="3200" dirty="0">
                <a:latin typeface="+mn-lt"/>
              </a:rPr>
              <a:t>β</a:t>
            </a:r>
            <a:r>
              <a:rPr lang="en-GB" sz="3200" baseline="-25000" dirty="0">
                <a:latin typeface="+mn-lt"/>
              </a:rPr>
              <a:t>2</a:t>
            </a:r>
            <a:r>
              <a:rPr lang="en-GB" sz="3200" dirty="0">
                <a:latin typeface="+mn-lt"/>
              </a:rPr>
              <a:t>*x</a:t>
            </a:r>
            <a:r>
              <a:rPr lang="en-GB" sz="3200" baseline="-25000" dirty="0">
                <a:latin typeface="+mn-lt"/>
              </a:rPr>
              <a:t>2</a:t>
            </a:r>
            <a:r>
              <a:rPr lang="en-GB" sz="3200" dirty="0">
                <a:latin typeface="+mn-lt"/>
              </a:rPr>
              <a:t> + </a:t>
            </a:r>
            <a:r>
              <a:rPr lang="el-GR" sz="3200" dirty="0">
                <a:latin typeface="+mn-lt"/>
              </a:rPr>
              <a:t>β</a:t>
            </a:r>
            <a:r>
              <a:rPr lang="en-GB" sz="3200" baseline="-25000" dirty="0">
                <a:latin typeface="+mn-lt"/>
              </a:rPr>
              <a:t>3</a:t>
            </a:r>
            <a:r>
              <a:rPr lang="en-GB" sz="3200" dirty="0">
                <a:latin typeface="+mn-lt"/>
              </a:rPr>
              <a:t>*x</a:t>
            </a:r>
            <a:r>
              <a:rPr lang="en-GB" sz="3200" baseline="-25000" dirty="0">
                <a:latin typeface="+mn-lt"/>
              </a:rPr>
              <a:t>1</a:t>
            </a:r>
            <a:r>
              <a:rPr lang="en-GB" sz="3200" dirty="0">
                <a:latin typeface="+mn-lt"/>
              </a:rPr>
              <a:t>x</a:t>
            </a:r>
            <a:r>
              <a:rPr lang="en-GB" sz="3200" baseline="-25000" dirty="0">
                <a:latin typeface="+mn-lt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45555" y="3496653"/>
            <a:ext cx="805220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+mn-lt"/>
              </a:rPr>
              <a:t>y = </a:t>
            </a:r>
            <a:r>
              <a:rPr lang="el-GR" sz="3200" dirty="0">
                <a:latin typeface="+mn-lt"/>
              </a:rPr>
              <a:t>β</a:t>
            </a:r>
            <a:r>
              <a:rPr lang="en-GB" sz="3200" baseline="-25000" dirty="0">
                <a:latin typeface="+mn-lt"/>
              </a:rPr>
              <a:t>0</a:t>
            </a:r>
            <a:r>
              <a:rPr lang="en-GB" sz="3200" dirty="0">
                <a:latin typeface="+mn-lt"/>
              </a:rPr>
              <a:t> + </a:t>
            </a:r>
            <a:r>
              <a:rPr lang="el-GR" sz="3200" dirty="0">
                <a:latin typeface="+mn-lt"/>
              </a:rPr>
              <a:t>β</a:t>
            </a:r>
            <a:r>
              <a:rPr lang="en-GB" sz="3200" baseline="-25000" dirty="0">
                <a:latin typeface="+mn-lt"/>
              </a:rPr>
              <a:t>1</a:t>
            </a:r>
            <a:r>
              <a:rPr lang="en-GB" sz="3200" dirty="0">
                <a:latin typeface="+mn-lt"/>
              </a:rPr>
              <a:t>*x</a:t>
            </a:r>
            <a:r>
              <a:rPr lang="en-GB" sz="3200" baseline="-25000" dirty="0">
                <a:latin typeface="+mn-lt"/>
              </a:rPr>
              <a:t>1</a:t>
            </a:r>
            <a:r>
              <a:rPr lang="en-GB" sz="3200" dirty="0">
                <a:latin typeface="+mn-lt"/>
              </a:rPr>
              <a:t> + </a:t>
            </a:r>
            <a:r>
              <a:rPr lang="el-GR" sz="3200" dirty="0">
                <a:latin typeface="+mn-lt"/>
              </a:rPr>
              <a:t>β</a:t>
            </a:r>
            <a:r>
              <a:rPr lang="en-GB" sz="3200" baseline="-25000" dirty="0">
                <a:latin typeface="+mn-lt"/>
              </a:rPr>
              <a:t>2</a:t>
            </a:r>
            <a:r>
              <a:rPr lang="en-GB" sz="3200" dirty="0">
                <a:latin typeface="+mn-lt"/>
              </a:rPr>
              <a:t>*x</a:t>
            </a:r>
            <a:r>
              <a:rPr lang="en-GB" sz="3200" baseline="-25000" dirty="0">
                <a:latin typeface="+mn-lt"/>
              </a:rPr>
              <a:t>2</a:t>
            </a:r>
            <a:r>
              <a:rPr lang="en-GB" sz="3200" dirty="0">
                <a:latin typeface="+mn-lt"/>
              </a:rPr>
              <a:t> + </a:t>
            </a:r>
            <a:r>
              <a:rPr lang="el-GR" sz="3200" dirty="0">
                <a:latin typeface="+mn-lt"/>
              </a:rPr>
              <a:t>β</a:t>
            </a:r>
            <a:r>
              <a:rPr lang="en-GB" sz="3200" baseline="-25000" dirty="0">
                <a:latin typeface="+mn-lt"/>
              </a:rPr>
              <a:t>3</a:t>
            </a:r>
            <a:r>
              <a:rPr lang="en-GB" sz="3200" dirty="0">
                <a:latin typeface="+mn-lt"/>
              </a:rPr>
              <a:t>*x</a:t>
            </a:r>
            <a:r>
              <a:rPr lang="en-GB" sz="3200" baseline="-25000" dirty="0">
                <a:latin typeface="+mn-lt"/>
              </a:rPr>
              <a:t>1</a:t>
            </a:r>
            <a:r>
              <a:rPr lang="en-GB" sz="3200" dirty="0">
                <a:latin typeface="+mn-lt"/>
              </a:rPr>
              <a:t>x</a:t>
            </a:r>
            <a:r>
              <a:rPr lang="en-GB" sz="3200" baseline="-25000" dirty="0">
                <a:latin typeface="+mn-lt"/>
              </a:rPr>
              <a:t>2 </a:t>
            </a:r>
            <a:r>
              <a:rPr lang="en-GB" sz="3200" dirty="0">
                <a:latin typeface="+mn-lt"/>
              </a:rPr>
              <a:t>+ … +</a:t>
            </a:r>
            <a:r>
              <a:rPr lang="el-GR" sz="3200" dirty="0"/>
              <a:t> </a:t>
            </a:r>
            <a:r>
              <a:rPr lang="el-GR" sz="3200" dirty="0">
                <a:latin typeface="+mn-lt"/>
              </a:rPr>
              <a:t>β</a:t>
            </a:r>
            <a:r>
              <a:rPr lang="en-GB" sz="3200" baseline="-25000" dirty="0">
                <a:latin typeface="+mn-lt"/>
              </a:rPr>
              <a:t>n</a:t>
            </a:r>
            <a:r>
              <a:rPr lang="en-GB" sz="3200" dirty="0">
                <a:latin typeface="+mn-lt"/>
              </a:rPr>
              <a:t>*</a:t>
            </a:r>
            <a:r>
              <a:rPr lang="en-GB" sz="3200" dirty="0" err="1">
                <a:latin typeface="+mn-lt"/>
              </a:rPr>
              <a:t>x</a:t>
            </a:r>
            <a:r>
              <a:rPr lang="en-GB" sz="3200" baseline="-25000" dirty="0" err="1">
                <a:latin typeface="+mn-lt"/>
              </a:rPr>
              <a:t>n</a:t>
            </a:r>
            <a:r>
              <a:rPr lang="en-GB" sz="3200" dirty="0">
                <a:latin typeface="+mn-lt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79953" y="4646603"/>
            <a:ext cx="378340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200" dirty="0" err="1">
                <a:latin typeface="+mn-lt"/>
              </a:rPr>
              <a:t>y</a:t>
            </a:r>
            <a:r>
              <a:rPr lang="en-GB" sz="3200" baseline="-25000" dirty="0" err="1">
                <a:latin typeface="+mn-lt"/>
              </a:rPr>
              <a:t>i</a:t>
            </a:r>
            <a:r>
              <a:rPr lang="en-GB" sz="3200" dirty="0">
                <a:latin typeface="+mn-lt"/>
              </a:rPr>
              <a:t> = (</a:t>
            </a:r>
            <a:r>
              <a:rPr lang="el-GR" sz="3200" dirty="0">
                <a:latin typeface="+mn-lt"/>
              </a:rPr>
              <a:t>β</a:t>
            </a:r>
            <a:r>
              <a:rPr lang="en-GB" sz="3200" baseline="-25000" dirty="0">
                <a:latin typeface="+mn-lt"/>
              </a:rPr>
              <a:t>0</a:t>
            </a:r>
            <a:r>
              <a:rPr lang="en-GB" sz="3200" dirty="0">
                <a:latin typeface="+mn-lt"/>
              </a:rPr>
              <a:t> + </a:t>
            </a:r>
            <a:r>
              <a:rPr lang="el-GR" sz="3200" dirty="0">
                <a:latin typeface="+mn-lt"/>
              </a:rPr>
              <a:t>β</a:t>
            </a:r>
            <a:r>
              <a:rPr lang="en-GB" sz="3200" baseline="-25000" dirty="0">
                <a:latin typeface="+mn-lt"/>
              </a:rPr>
              <a:t>1</a:t>
            </a:r>
            <a:r>
              <a:rPr lang="en-GB" sz="3200" dirty="0">
                <a:latin typeface="+mn-lt"/>
              </a:rPr>
              <a:t>*x</a:t>
            </a:r>
            <a:r>
              <a:rPr lang="en-GB" sz="3200" baseline="-25000" dirty="0">
                <a:latin typeface="+mn-lt"/>
              </a:rPr>
              <a:t>i</a:t>
            </a:r>
            <a:r>
              <a:rPr lang="en-GB" sz="3200" dirty="0">
                <a:latin typeface="+mn-lt"/>
              </a:rPr>
              <a:t>) + </a:t>
            </a:r>
            <a:r>
              <a:rPr lang="en-GB" sz="3200" dirty="0" err="1">
                <a:latin typeface="+mn-lt"/>
              </a:rPr>
              <a:t>Ɛ</a:t>
            </a:r>
            <a:r>
              <a:rPr lang="en-GB" sz="3200" baseline="-25000" dirty="0" err="1">
                <a:latin typeface="+mn-lt"/>
              </a:rPr>
              <a:t>i</a:t>
            </a:r>
            <a:r>
              <a:rPr lang="en-GB" sz="3200" dirty="0">
                <a:latin typeface="+mn-lt"/>
              </a:rPr>
              <a:t> </a:t>
            </a:r>
            <a:endParaRPr lang="en-GB" sz="3200" baseline="-250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46104" y="5796554"/>
            <a:ext cx="405110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200" b="1" dirty="0" err="1">
                <a:latin typeface="+mn-lt"/>
              </a:rPr>
              <a:t>y</a:t>
            </a:r>
            <a:r>
              <a:rPr lang="en-GB" sz="3200" b="1" baseline="-25000" dirty="0" err="1">
                <a:latin typeface="+mn-lt"/>
              </a:rPr>
              <a:t>i</a:t>
            </a:r>
            <a:r>
              <a:rPr lang="en-GB" sz="3200" b="1" dirty="0">
                <a:latin typeface="+mn-lt"/>
              </a:rPr>
              <a:t> = (model) + </a:t>
            </a:r>
            <a:r>
              <a:rPr lang="en-GB" sz="3200" b="1" dirty="0" err="1">
                <a:latin typeface="+mn-lt"/>
              </a:rPr>
              <a:t>error</a:t>
            </a:r>
            <a:r>
              <a:rPr lang="en-GB" sz="3200" b="1" baseline="-25000" dirty="0" err="1">
                <a:latin typeface="+mn-lt"/>
              </a:rPr>
              <a:t>i</a:t>
            </a:r>
            <a:r>
              <a:rPr lang="en-GB" sz="3200" b="1" dirty="0">
                <a:latin typeface="+mn-lt"/>
              </a:rPr>
              <a:t> </a:t>
            </a:r>
            <a:endParaRPr lang="en-GB" sz="3200" b="1" baseline="-25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6895" y="829092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latin typeface="+mn-lt"/>
              </a:rPr>
              <a:t>Simplest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74004" y="1978823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latin typeface="+mn-lt"/>
              </a:rPr>
              <a:t>With 2 factors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50303" y="4270788"/>
            <a:ext cx="2642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latin typeface="+mn-lt"/>
              </a:rPr>
              <a:t>Let’s not forget the error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52176" y="542666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latin typeface="+mn-lt"/>
              </a:rPr>
              <a:t>General formula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79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3" grpId="0" animBg="1"/>
      <p:bldP spid="3" grpId="1" animBg="1"/>
      <p:bldP spid="6" grpId="0" animBg="1"/>
      <p:bldP spid="6" grpId="1" animBg="1"/>
      <p:bldP spid="8" grpId="0" animBg="1"/>
      <p:bldP spid="8" grpId="1" animBg="1"/>
      <p:bldP spid="9" grpId="0" animBg="1"/>
      <p:bldP spid="10" grpId="0" animBg="1"/>
      <p:bldP spid="11" grpId="0"/>
      <p:bldP spid="11" grpId="1"/>
      <p:bldP spid="12" grpId="0"/>
      <p:bldP spid="12" grpId="1"/>
      <p:bldP spid="14" grpId="0"/>
      <p:bldP spid="15" grpId="0"/>
    </p:bld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946104" y="2718770"/>
            <a:ext cx="405110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200" b="1" dirty="0" err="1">
                <a:latin typeface="+mn-lt"/>
              </a:rPr>
              <a:t>y</a:t>
            </a:r>
            <a:r>
              <a:rPr lang="en-GB" sz="3200" b="1" baseline="-25000" dirty="0" err="1">
                <a:latin typeface="+mn-lt"/>
              </a:rPr>
              <a:t>i</a:t>
            </a:r>
            <a:r>
              <a:rPr lang="en-GB" sz="3200" b="1" dirty="0">
                <a:latin typeface="+mn-lt"/>
              </a:rPr>
              <a:t> = (model) + </a:t>
            </a:r>
            <a:r>
              <a:rPr lang="en-GB" sz="3200" b="1" dirty="0" err="1">
                <a:latin typeface="+mn-lt"/>
              </a:rPr>
              <a:t>error</a:t>
            </a:r>
            <a:r>
              <a:rPr lang="en-GB" sz="3200" b="1" baseline="-25000" dirty="0" err="1">
                <a:latin typeface="+mn-lt"/>
              </a:rPr>
              <a:t>i</a:t>
            </a:r>
            <a:r>
              <a:rPr lang="en-GB" sz="3200" b="1" dirty="0">
                <a:latin typeface="+mn-lt"/>
              </a:rPr>
              <a:t> </a:t>
            </a:r>
            <a:endParaRPr lang="en-GB" sz="3200" b="1" baseline="-250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81830" y="2348880"/>
            <a:ext cx="1779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9A1865"/>
                </a:solidFill>
                <a:latin typeface="+mn-lt"/>
              </a:rPr>
              <a:t>Linear model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608" y="400672"/>
            <a:ext cx="2376264" cy="17454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399" y="3573016"/>
            <a:ext cx="2136705" cy="14882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1620" y="4653136"/>
            <a:ext cx="2619839" cy="18673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0097" y="567848"/>
            <a:ext cx="2434201" cy="15783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2144" y="3717032"/>
            <a:ext cx="2589236" cy="1656852"/>
          </a:xfrm>
          <a:prstGeom prst="rect">
            <a:avLst/>
          </a:prstGeom>
        </p:spPr>
      </p:pic>
      <p:cxnSp>
        <p:nvCxnSpPr>
          <p:cNvPr id="5" name="Straight Arrow Connector 4"/>
          <p:cNvCxnSpPr>
            <a:stCxn id="16" idx="2"/>
          </p:cNvCxnSpPr>
          <p:nvPr/>
        </p:nvCxnSpPr>
        <p:spPr>
          <a:xfrm>
            <a:off x="3755741" y="2146166"/>
            <a:ext cx="455193" cy="490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9" idx="2"/>
          </p:cNvCxnSpPr>
          <p:nvPr/>
        </p:nvCxnSpPr>
        <p:spPr>
          <a:xfrm flipH="1">
            <a:off x="7824193" y="2146166"/>
            <a:ext cx="353004" cy="499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3"/>
          </p:cNvCxnSpPr>
          <p:nvPr/>
        </p:nvCxnSpPr>
        <p:spPr>
          <a:xfrm flipV="1">
            <a:off x="3946104" y="3385402"/>
            <a:ext cx="781745" cy="931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0"/>
          </p:cNvCxnSpPr>
          <p:nvPr/>
        </p:nvCxnSpPr>
        <p:spPr>
          <a:xfrm flipV="1">
            <a:off x="5801539" y="3376738"/>
            <a:ext cx="0" cy="1276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0" idx="0"/>
          </p:cNvCxnSpPr>
          <p:nvPr/>
        </p:nvCxnSpPr>
        <p:spPr>
          <a:xfrm flipH="1" flipV="1">
            <a:off x="8040216" y="3340140"/>
            <a:ext cx="646546" cy="376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823432" y="198304"/>
            <a:ext cx="201843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800" b="1" dirty="0">
                <a:latin typeface="+mn-lt"/>
              </a:rPr>
              <a:t>One-way ANOVA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242551" y="212273"/>
            <a:ext cx="201414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800" b="1" dirty="0">
                <a:latin typeface="+mn-lt"/>
              </a:rPr>
              <a:t>Two-way ANOVA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03290" y="4959451"/>
            <a:ext cx="74892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800" b="1" i="1" dirty="0">
                <a:latin typeface="+mn-lt"/>
              </a:rPr>
              <a:t>t</a:t>
            </a:r>
            <a:r>
              <a:rPr lang="en-GB" sz="1800" b="1" dirty="0">
                <a:latin typeface="+mn-lt"/>
              </a:rPr>
              <a:t>-test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17628" y="6290537"/>
            <a:ext cx="116782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800" b="1" dirty="0">
                <a:latin typeface="+mn-lt"/>
              </a:rPr>
              <a:t>ANCOVA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78876" y="5144117"/>
            <a:ext cx="141577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800" b="1" dirty="0">
                <a:latin typeface="+mn-lt"/>
              </a:rPr>
              <a:t>Correlation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70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368" y="2385713"/>
            <a:ext cx="11377264" cy="208657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Analysis of Quantitative data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parametric statistics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Hayley Carr &amp; Anne Segonds-Pichon</a:t>
            </a:r>
            <a:b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v2025-02</a:t>
            </a:r>
          </a:p>
        </p:txBody>
      </p:sp>
      <p:pic>
        <p:nvPicPr>
          <p:cNvPr id="4" name="Picture 3" descr="M:\Work\bioinformatics_logo_small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5805264"/>
            <a:ext cx="2383790" cy="84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5" y="49879"/>
            <a:ext cx="2300276" cy="230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51389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37601" y="301190"/>
            <a:ext cx="5716798" cy="84810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Non-parametric tests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94680" y="1249378"/>
            <a:ext cx="7456112" cy="530743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defRPr/>
            </a:pPr>
            <a:r>
              <a:rPr lang="en-GB" sz="2400" dirty="0">
                <a:solidFill>
                  <a:prstClr val="black"/>
                </a:solidFill>
              </a:rPr>
              <a:t>General principle: </a:t>
            </a:r>
            <a:r>
              <a:rPr lang="en-GB" sz="2400" dirty="0"/>
              <a:t>original data </a:t>
            </a:r>
            <a:r>
              <a:rPr lang="en-GB" sz="2400" dirty="0">
                <a:solidFill>
                  <a:prstClr val="black"/>
                </a:solidFill>
              </a:rPr>
              <a:t>are transformed into </a:t>
            </a:r>
            <a:r>
              <a:rPr lang="en-GB" sz="2400" b="1" dirty="0">
                <a:solidFill>
                  <a:srgbClr val="0070C0"/>
                </a:solidFill>
              </a:rPr>
              <a:t>ranks</a:t>
            </a:r>
            <a:endParaRPr lang="en-GB" sz="2400" dirty="0">
              <a:solidFill>
                <a:prstClr val="black"/>
              </a:solidFill>
            </a:endParaRPr>
          </a:p>
          <a:p>
            <a:pPr lvl="0">
              <a:defRPr/>
            </a:pPr>
            <a:endParaRPr lang="en-GB" sz="1100" b="1" dirty="0">
              <a:solidFill>
                <a:srgbClr val="0070C0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Not meeting the assumptions for parametric tests is not enough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to switch to a non-parametric approach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Data exploration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is key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Outliers?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Possible transformation?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Parametric with corrections?</a:t>
            </a:r>
          </a:p>
          <a:p>
            <a:pPr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If outcome is a rank or a score with limited possible values: often non-parametric approach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2AA903-CBF2-4D94-A6F2-35EE8B395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92" y="3529556"/>
            <a:ext cx="4346528" cy="3237956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409A7B7-B853-4BE5-AACB-2792849772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17875" y="90488"/>
          <a:ext cx="2879446" cy="3299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3" imgW="5461098" imgH="6257316" progId="Prism10.Document">
                  <p:embed/>
                </p:oleObj>
              </mc:Choice>
              <mc:Fallback>
                <p:oleObj name="Prism 10" r:id="rId3" imgW="5461098" imgH="6257316" progId="Prism10.Document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5409A7B7-B853-4BE5-AACB-279284977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17875" y="90488"/>
                        <a:ext cx="2879446" cy="3299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373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2DD4137-5373-46EC-88CE-435FE94DE4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29356" y="1055612"/>
          <a:ext cx="2155987" cy="270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3" imgW="5461098" imgH="6860934" progId="Prism10.Document">
                  <p:embed/>
                </p:oleObj>
              </mc:Choice>
              <mc:Fallback>
                <p:oleObj name="Prism 10" r:id="rId3" imgW="5461098" imgH="6860934" progId="Prism10.Document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2DD4137-5373-46EC-88CE-435FE94DE4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29356" y="1055612"/>
                        <a:ext cx="2155987" cy="2708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37601" y="301190"/>
            <a:ext cx="5716798" cy="84810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Non-parametric tests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7800" y="1442906"/>
            <a:ext cx="6701136" cy="51139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defRPr/>
            </a:pPr>
            <a:r>
              <a:rPr lang="en-GB" sz="2400" dirty="0">
                <a:solidFill>
                  <a:prstClr val="black"/>
                </a:solidFill>
              </a:rPr>
              <a:t>General principle: </a:t>
            </a:r>
            <a:r>
              <a:rPr lang="en-GB" sz="2400" b="1" dirty="0">
                <a:solidFill>
                  <a:srgbClr val="0070C0"/>
                </a:solidFill>
              </a:rPr>
              <a:t>original data </a:t>
            </a:r>
            <a:r>
              <a:rPr lang="en-GB" sz="2400" dirty="0">
                <a:solidFill>
                  <a:prstClr val="black"/>
                </a:solidFill>
              </a:rPr>
              <a:t>are transformed into </a:t>
            </a:r>
            <a:r>
              <a:rPr lang="en-GB" sz="2400" b="1" dirty="0">
                <a:solidFill>
                  <a:srgbClr val="0070C0"/>
                </a:solidFill>
              </a:rPr>
              <a:t>ranks</a:t>
            </a:r>
            <a:endParaRPr lang="en-GB" sz="2400" dirty="0">
              <a:solidFill>
                <a:prstClr val="black"/>
              </a:solidFill>
            </a:endParaRPr>
          </a:p>
          <a:p>
            <a:pPr lvl="0">
              <a:defRPr/>
            </a:pPr>
            <a:endParaRPr lang="en-GB" sz="1400" b="1" dirty="0">
              <a:solidFill>
                <a:srgbClr val="0070C0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Beware of misinterpretation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 distribution of the data</a:t>
            </a:r>
          </a:p>
          <a:p>
            <a:pPr marL="7429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Distributions = </a:t>
            </a:r>
            <a:r>
              <a:rPr kumimoji="0" lang="en-GB" sz="2400" b="0" i="0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symmetrical and similar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compares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means</a:t>
            </a:r>
          </a:p>
          <a:p>
            <a:pPr marL="7429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Distributions = </a:t>
            </a:r>
            <a:r>
              <a:rPr kumimoji="0" lang="en-GB" sz="2400" b="0" i="0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similar</a:t>
            </a:r>
            <a:r>
              <a:rPr lang="en-GB" sz="2400" kern="0" dirty="0">
                <a:solidFill>
                  <a:prstClr val="black"/>
                </a:solidFill>
              </a:rPr>
              <a:t> </a:t>
            </a:r>
            <a:r>
              <a:rPr lang="en-GB" sz="2400" kern="0" dirty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compares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medians</a:t>
            </a:r>
          </a:p>
          <a:p>
            <a:pPr marL="7429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Distributions = </a:t>
            </a:r>
            <a:r>
              <a:rPr kumimoji="0" lang="en-GB" sz="2400" b="0" i="0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not similar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compares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distributions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(though not always)</a:t>
            </a:r>
          </a:p>
          <a:p>
            <a:pPr marL="7429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eaLnBrk="1" hangingPunct="1"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 correction is applied when there are ties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E2396B1-E3CE-494B-916C-30F01B5EF0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7588" y="1055688"/>
          <a:ext cx="2178050" cy="270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5" imgW="6049560" imgH="7522537" progId="Prism10.Document">
                  <p:embed/>
                </p:oleObj>
              </mc:Choice>
              <mc:Fallback>
                <p:oleObj name="Prism 10" r:id="rId5" imgW="6049560" imgH="7522537" progId="Prism10.Document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E2396B1-E3CE-494B-916C-30F01B5EF0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07588" y="1055688"/>
                        <a:ext cx="2178050" cy="2708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A29462-07A2-464C-A7F7-97E04700989C}"/>
              </a:ext>
            </a:extLst>
          </p:cNvPr>
          <p:cNvCxnSpPr>
            <a:cxnSpLocks/>
          </p:cNvCxnSpPr>
          <p:nvPr/>
        </p:nvCxnSpPr>
        <p:spPr>
          <a:xfrm>
            <a:off x="9055100" y="2409750"/>
            <a:ext cx="53878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77471F09-A695-464B-AE66-98702E5185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93886" y="3860447"/>
          <a:ext cx="2803525" cy="2708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7" imgW="8241706" imgH="7961565" progId="Prism10.Document">
                  <p:embed/>
                </p:oleObj>
              </mc:Choice>
              <mc:Fallback>
                <p:oleObj name="Prism 10" r:id="rId7" imgW="8241706" imgH="7961565" progId="Prism10.Document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77471F09-A695-464B-AE66-98702E5185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593886" y="3860447"/>
                        <a:ext cx="2803525" cy="27083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32A2587-9A63-49ED-BEFF-EB6CB4235C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85535" y="3860447"/>
          <a:ext cx="2843631" cy="270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9" imgW="8318055" imgH="7920508" progId="Prism10.Document">
                  <p:embed/>
                </p:oleObj>
              </mc:Choice>
              <mc:Fallback>
                <p:oleObj name="Prism 10" r:id="rId9" imgW="8318055" imgH="7920508" progId="Prism10.Document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532A2587-9A63-49ED-BEFF-EB6CB4235C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85535" y="3860447"/>
                        <a:ext cx="2843631" cy="270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65D6B9F-0561-4350-A654-880848BD6F5A}"/>
              </a:ext>
            </a:extLst>
          </p:cNvPr>
          <p:cNvCxnSpPr/>
          <p:nvPr/>
        </p:nvCxnSpPr>
        <p:spPr>
          <a:xfrm>
            <a:off x="9055100" y="5214047"/>
            <a:ext cx="53878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9467848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7348" y="2554385"/>
            <a:ext cx="11737304" cy="12241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Comparison between 2 groups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Non-Parametric data</a:t>
            </a:r>
          </a:p>
        </p:txBody>
      </p:sp>
    </p:spTree>
    <p:extLst>
      <p:ext uri="{BB962C8B-B14F-4D97-AF65-F5344CB8AC3E}">
        <p14:creationId xmlns:p14="http://schemas.microsoft.com/office/powerpoint/2010/main" val="3724719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1139963"/>
            <a:ext cx="6192688" cy="5247424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53680" y="176168"/>
            <a:ext cx="88583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9A1865"/>
                </a:solidFill>
              </a:rPr>
              <a:t>What does Power look like?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6B0F04-C4FD-4047-9E32-30D42ADA8D07}"/>
              </a:ext>
            </a:extLst>
          </p:cNvPr>
          <p:cNvSpPr/>
          <p:nvPr/>
        </p:nvSpPr>
        <p:spPr>
          <a:xfrm>
            <a:off x="6830170" y="3864334"/>
            <a:ext cx="620202" cy="302149"/>
          </a:xfrm>
          <a:prstGeom prst="roundRect">
            <a:avLst/>
          </a:prstGeom>
          <a:noFill/>
          <a:ln w="28575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24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94679" y="2097233"/>
            <a:ext cx="11391916" cy="395961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Non-parametric equivalent of the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-test (and not)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case of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inequality of variance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(violation of the homoscedasticity assumption), the ‘unequal’ version of the t-test is a possibility: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Welch’s t-test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a correct interpretation of the test: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exploration!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Mann-Whitney </a:t>
            </a: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test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(Mann–Whitney–Wilcoxon,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GB" sz="2000" kern="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Wilcoxon rank-sum test or Wilcoxon–Mann–Whitney) 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Wilcoxon: equal sample size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Mann and Whitney: different sample size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4959DD0-5A97-4997-A258-277E62B5FDAA}"/>
              </a:ext>
            </a:extLst>
          </p:cNvPr>
          <p:cNvSpPr txBox="1">
            <a:spLocks noChangeArrowheads="1"/>
          </p:cNvSpPr>
          <p:nvPr/>
        </p:nvSpPr>
        <p:spPr>
          <a:xfrm>
            <a:off x="605406" y="301190"/>
            <a:ext cx="10981189" cy="84810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Comparison between 2 independent groups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Mann-Whitney </a:t>
            </a:r>
            <a:r>
              <a:rPr kumimoji="0" lang="en-GB" sz="36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U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test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11B57C-D993-431B-8EB0-6A5134D058AB}"/>
              </a:ext>
            </a:extLst>
          </p:cNvPr>
          <p:cNvGrpSpPr/>
          <p:nvPr/>
        </p:nvGrpSpPr>
        <p:grpSpPr>
          <a:xfrm>
            <a:off x="7316714" y="4077042"/>
            <a:ext cx="4269881" cy="1783905"/>
            <a:chOff x="7412171" y="1032746"/>
            <a:chExt cx="3839567" cy="16041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C836C0-B8B3-4EA4-9AE6-A69E361E9D88}"/>
                </a:ext>
              </a:extLst>
            </p:cNvPr>
            <p:cNvSpPr txBox="1"/>
            <p:nvPr/>
          </p:nvSpPr>
          <p:spPr>
            <a:xfrm>
              <a:off x="7944587" y="1032746"/>
              <a:ext cx="8150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/>
                <a:t>Control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224C82-37B2-441E-9071-F682388AA77C}"/>
                </a:ext>
              </a:extLst>
            </p:cNvPr>
            <p:cNvSpPr txBox="1"/>
            <p:nvPr/>
          </p:nvSpPr>
          <p:spPr>
            <a:xfrm>
              <a:off x="9702824" y="1032746"/>
              <a:ext cx="12179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/>
                <a:t>Treatment 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536075-9D74-436A-8C48-B2CC5CDE8E78}"/>
                </a:ext>
              </a:extLst>
            </p:cNvPr>
            <p:cNvSpPr txBox="1"/>
            <p:nvPr/>
          </p:nvSpPr>
          <p:spPr>
            <a:xfrm>
              <a:off x="7650623" y="2298317"/>
              <a:ext cx="1501821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4 different mice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0B5B715-DC14-4ECE-9CA3-44F1541C55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25245" y="1802625"/>
              <a:ext cx="175905" cy="486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52BA837-B67D-48E9-959C-18025B5B69A8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V="1">
              <a:off x="8401534" y="1813929"/>
              <a:ext cx="237724" cy="4843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21852AB-D392-4601-9493-554BB3D499D0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V="1">
              <a:off x="8401534" y="1813929"/>
              <a:ext cx="662574" cy="4843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4C35E4E-905C-42D3-9711-0BCA87FCD254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H="1" flipV="1">
              <a:off x="7808730" y="1813929"/>
              <a:ext cx="592804" cy="4843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3DC979-ECCD-4D58-B984-B5286E4581DA}"/>
                </a:ext>
              </a:extLst>
            </p:cNvPr>
            <p:cNvSpPr txBox="1"/>
            <p:nvPr/>
          </p:nvSpPr>
          <p:spPr>
            <a:xfrm>
              <a:off x="9688595" y="2298317"/>
              <a:ext cx="1501821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4 different mice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2B5336-666E-4C6E-AFF8-CB855FE93B09}"/>
                </a:ext>
              </a:extLst>
            </p:cNvPr>
            <p:cNvGrpSpPr/>
            <p:nvPr/>
          </p:nvGrpSpPr>
          <p:grpSpPr>
            <a:xfrm>
              <a:off x="7412171" y="1348800"/>
              <a:ext cx="1879865" cy="510128"/>
              <a:chOff x="7513771" y="4941745"/>
              <a:chExt cx="1879865" cy="51012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3390FFE-4C45-4E6D-8CDC-BB2176D55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13771" y="4986744"/>
                <a:ext cx="1879865" cy="420130"/>
              </a:xfrm>
              <a:prstGeom prst="rect">
                <a:avLst/>
              </a:prstGeom>
            </p:spPr>
          </p:pic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F129DA16-9300-4B8A-95F2-099398E2FF7A}"/>
                  </a:ext>
                </a:extLst>
              </p:cNvPr>
              <p:cNvSpPr/>
              <p:nvPr/>
            </p:nvSpPr>
            <p:spPr>
              <a:xfrm>
                <a:off x="7513771" y="4941745"/>
                <a:ext cx="1879865" cy="510128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  <a:alpha val="20000"/>
                </a:schemeClr>
              </a:solidFill>
              <a:ln>
                <a:solidFill>
                  <a:srgbClr val="6DA6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F1EE35B-AAA3-4E13-8417-897E8FA9BC82}"/>
                </a:ext>
              </a:extLst>
            </p:cNvPr>
            <p:cNvGrpSpPr/>
            <p:nvPr/>
          </p:nvGrpSpPr>
          <p:grpSpPr>
            <a:xfrm>
              <a:off x="9371873" y="1348800"/>
              <a:ext cx="1879865" cy="510128"/>
              <a:chOff x="7790899" y="5881570"/>
              <a:chExt cx="1879865" cy="51012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EC2003E-5EE7-428C-A0BA-D38B1F8F80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790899" y="5926569"/>
                <a:ext cx="1879865" cy="420130"/>
              </a:xfrm>
              <a:prstGeom prst="rect">
                <a:avLst/>
              </a:prstGeom>
            </p:spPr>
          </p:pic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35D53B9-A9A2-45DA-92CC-44D9AE095A7E}"/>
                  </a:ext>
                </a:extLst>
              </p:cNvPr>
              <p:cNvSpPr/>
              <p:nvPr/>
            </p:nvSpPr>
            <p:spPr>
              <a:xfrm>
                <a:off x="7790899" y="5881570"/>
                <a:ext cx="1879865" cy="510128"/>
              </a:xfrm>
              <a:prstGeom prst="roundRect">
                <a:avLst/>
              </a:prstGeom>
              <a:solidFill>
                <a:srgbClr val="FBE5D6">
                  <a:alpha val="20000"/>
                </a:srgbClr>
              </a:solidFill>
              <a:ln>
                <a:solidFill>
                  <a:srgbClr val="F4B4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CA9C573-0022-45B5-AF11-E58BE66890B4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H="1" flipV="1">
              <a:off x="9745248" y="1813929"/>
              <a:ext cx="694258" cy="48438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4EBB383-F439-4760-8F48-7F67E956DEC0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H="1" flipV="1">
              <a:off x="10144607" y="1813929"/>
              <a:ext cx="294899" cy="48438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21AAB5F-F440-4519-A5C1-3716910B5147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V="1">
              <a:off x="10439506" y="1813929"/>
              <a:ext cx="130104" cy="48438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6516F0C-CA6F-4738-8377-ACAE1DED3313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V="1">
              <a:off x="10439506" y="1813929"/>
              <a:ext cx="636327" cy="48438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7887866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3459" y="1526797"/>
            <a:ext cx="11802641" cy="6350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How does the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Mann-Whitney </a:t>
            </a: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test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work?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454919" y="2728627"/>
          <a:ext cx="1459286" cy="891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9643">
                  <a:extLst>
                    <a:ext uri="{9D8B030D-6E8A-4147-A177-3AD203B41FA5}">
                      <a16:colId xmlns:a16="http://schemas.microsoft.com/office/drawing/2014/main" val="2853882829"/>
                    </a:ext>
                  </a:extLst>
                </a:gridCol>
                <a:gridCol w="729643">
                  <a:extLst>
                    <a:ext uri="{9D8B030D-6E8A-4147-A177-3AD203B41FA5}">
                      <a16:colId xmlns:a16="http://schemas.microsoft.com/office/drawing/2014/main" val="71616261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 1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 2</a:t>
                      </a:r>
                      <a:endParaRPr lang="en-GB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02586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GB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676838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GB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24035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GB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91752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66408" y="4478382"/>
            <a:ext cx="78883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Statistic of the Mann-Whitney test: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 (W)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kumimoji="0" lang="en-GB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7-6 = 1 and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kumimoji="0" lang="en-GB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GB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14-6 = 8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Smallest of the 2 Us: U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U1 comparison to critical value + sample size      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p-value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000" b="1" dirty="0"/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223792" y="2539372"/>
          <a:ext cx="1584176" cy="1560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3237">
                  <a:extLst>
                    <a:ext uri="{9D8B030D-6E8A-4147-A177-3AD203B41FA5}">
                      <a16:colId xmlns:a16="http://schemas.microsoft.com/office/drawing/2014/main" val="2415306739"/>
                    </a:ext>
                  </a:extLst>
                </a:gridCol>
                <a:gridCol w="680939">
                  <a:extLst>
                    <a:ext uri="{9D8B030D-6E8A-4147-A177-3AD203B41FA5}">
                      <a16:colId xmlns:a16="http://schemas.microsoft.com/office/drawing/2014/main" val="233725572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 values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Ranks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72085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76646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03319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GB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GB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1553613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38537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GB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GB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04184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GB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GB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743995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893024" y="2628615"/>
          <a:ext cx="2039019" cy="11449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673">
                  <a:extLst>
                    <a:ext uri="{9D8B030D-6E8A-4147-A177-3AD203B41FA5}">
                      <a16:colId xmlns:a16="http://schemas.microsoft.com/office/drawing/2014/main" val="3849440301"/>
                    </a:ext>
                  </a:extLst>
                </a:gridCol>
                <a:gridCol w="679673">
                  <a:extLst>
                    <a:ext uri="{9D8B030D-6E8A-4147-A177-3AD203B41FA5}">
                      <a16:colId xmlns:a16="http://schemas.microsoft.com/office/drawing/2014/main" val="3633629441"/>
                    </a:ext>
                  </a:extLst>
                </a:gridCol>
                <a:gridCol w="679673">
                  <a:extLst>
                    <a:ext uri="{9D8B030D-6E8A-4147-A177-3AD203B41FA5}">
                      <a16:colId xmlns:a16="http://schemas.microsoft.com/office/drawing/2014/main" val="377578270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 1</a:t>
                      </a:r>
                      <a:endParaRPr lang="en-GB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 2</a:t>
                      </a:r>
                      <a:endParaRPr lang="en-GB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480625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GB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65297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GB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24836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GB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559669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Sum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en-GB" sz="1600" u="none" strike="noStrike" baseline="-250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GB" sz="16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=7</a:t>
                      </a:r>
                      <a:endParaRPr lang="en-GB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en-GB" sz="1600" u="none" strike="noStrike" baseline="-250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GB" sz="16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=14</a:t>
                      </a:r>
                      <a:endParaRPr lang="en-GB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8130098"/>
                  </a:ext>
                </a:extLst>
              </a:tr>
            </a:tbl>
          </a:graphicData>
        </a:graphic>
      </p:graphicFrame>
      <p:cxnSp>
        <p:nvCxnSpPr>
          <p:cNvPr id="14" name="Straight Arrow Connector 13"/>
          <p:cNvCxnSpPr/>
          <p:nvPr/>
        </p:nvCxnSpPr>
        <p:spPr>
          <a:xfrm>
            <a:off x="3207172" y="3109627"/>
            <a:ext cx="7920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871468" y="3088667"/>
            <a:ext cx="7920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807968" y="5620726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794" y="1986009"/>
            <a:ext cx="2253830" cy="137920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667324" y="3365218"/>
            <a:ext cx="1946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 = sum of ranks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 = sample size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90A521E-2F3B-47E7-A2FF-9B573E5D8147}"/>
              </a:ext>
            </a:extLst>
          </p:cNvPr>
          <p:cNvSpPr txBox="1">
            <a:spLocks noChangeArrowheads="1"/>
          </p:cNvSpPr>
          <p:nvPr/>
        </p:nvSpPr>
        <p:spPr>
          <a:xfrm>
            <a:off x="605406" y="301190"/>
            <a:ext cx="10981189" cy="84810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Comparison between 2 independent groups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Mann-Whitney </a:t>
            </a:r>
            <a:r>
              <a:rPr kumimoji="0" lang="en-GB" sz="36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test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B4AFFB7-9C20-4AE6-8B5E-29C6BDA93DA1}"/>
              </a:ext>
            </a:extLst>
          </p:cNvPr>
          <p:cNvGrpSpPr/>
          <p:nvPr/>
        </p:nvGrpSpPr>
        <p:grpSpPr>
          <a:xfrm>
            <a:off x="7344212" y="4610622"/>
            <a:ext cx="4269881" cy="1783905"/>
            <a:chOff x="7412171" y="1032746"/>
            <a:chExt cx="3839567" cy="160412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EE36530-D9AF-433A-8D89-5DCA7FC2D662}"/>
                </a:ext>
              </a:extLst>
            </p:cNvPr>
            <p:cNvSpPr txBox="1"/>
            <p:nvPr/>
          </p:nvSpPr>
          <p:spPr>
            <a:xfrm>
              <a:off x="7944587" y="1032746"/>
              <a:ext cx="8150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/>
                <a:t>Control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679706E-ED04-441E-AD5C-CCDAAF43A781}"/>
                </a:ext>
              </a:extLst>
            </p:cNvPr>
            <p:cNvSpPr txBox="1"/>
            <p:nvPr/>
          </p:nvSpPr>
          <p:spPr>
            <a:xfrm>
              <a:off x="9702824" y="1032746"/>
              <a:ext cx="12179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/>
                <a:t>Treatment 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A501DB2-73AF-4339-9629-9B0C86B0A78F}"/>
                </a:ext>
              </a:extLst>
            </p:cNvPr>
            <p:cNvSpPr txBox="1"/>
            <p:nvPr/>
          </p:nvSpPr>
          <p:spPr>
            <a:xfrm>
              <a:off x="7650623" y="2298317"/>
              <a:ext cx="1501821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4 different mice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87F35EA-CC60-4200-B233-9ECB707EC0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25245" y="1802625"/>
              <a:ext cx="175905" cy="486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8A5627C-1E35-42E2-AB2E-2BFBCCCA1B3E}"/>
                </a:ext>
              </a:extLst>
            </p:cNvPr>
            <p:cNvCxnSpPr>
              <a:cxnSpLocks/>
              <a:stCxn id="40" idx="0"/>
            </p:cNvCxnSpPr>
            <p:nvPr/>
          </p:nvCxnSpPr>
          <p:spPr>
            <a:xfrm flipV="1">
              <a:off x="8401534" y="1813929"/>
              <a:ext cx="237724" cy="4843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455AB01-D00A-4029-B548-30518B0271FC}"/>
                </a:ext>
              </a:extLst>
            </p:cNvPr>
            <p:cNvCxnSpPr>
              <a:cxnSpLocks/>
              <a:stCxn id="40" idx="0"/>
            </p:cNvCxnSpPr>
            <p:nvPr/>
          </p:nvCxnSpPr>
          <p:spPr>
            <a:xfrm flipV="1">
              <a:off x="8401534" y="1813929"/>
              <a:ext cx="662574" cy="4843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E133A50-33DD-4365-A31C-6DDE7E3783CE}"/>
                </a:ext>
              </a:extLst>
            </p:cNvPr>
            <p:cNvCxnSpPr>
              <a:cxnSpLocks/>
              <a:stCxn id="40" idx="0"/>
            </p:cNvCxnSpPr>
            <p:nvPr/>
          </p:nvCxnSpPr>
          <p:spPr>
            <a:xfrm flipH="1" flipV="1">
              <a:off x="7808730" y="1813929"/>
              <a:ext cx="592804" cy="4843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467336F-CE43-42B0-9D38-77CF9CDADE07}"/>
                </a:ext>
              </a:extLst>
            </p:cNvPr>
            <p:cNvSpPr txBox="1"/>
            <p:nvPr/>
          </p:nvSpPr>
          <p:spPr>
            <a:xfrm>
              <a:off x="9688595" y="2298317"/>
              <a:ext cx="1501821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4 different mice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24BCCA1-BDC4-4F9B-AAD3-FD16E2F31530}"/>
                </a:ext>
              </a:extLst>
            </p:cNvPr>
            <p:cNvGrpSpPr/>
            <p:nvPr/>
          </p:nvGrpSpPr>
          <p:grpSpPr>
            <a:xfrm>
              <a:off x="7412171" y="1348800"/>
              <a:ext cx="1879865" cy="510128"/>
              <a:chOff x="7513771" y="4941745"/>
              <a:chExt cx="1879865" cy="510128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3D2C34C5-2B68-4D41-9980-1D3DFCF86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13771" y="4986744"/>
                <a:ext cx="1879865" cy="420130"/>
              </a:xfrm>
              <a:prstGeom prst="rect">
                <a:avLst/>
              </a:prstGeom>
            </p:spPr>
          </p:pic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4679E17A-AC38-4E2B-9105-983FA71E83EC}"/>
                  </a:ext>
                </a:extLst>
              </p:cNvPr>
              <p:cNvSpPr/>
              <p:nvPr/>
            </p:nvSpPr>
            <p:spPr>
              <a:xfrm>
                <a:off x="7513771" y="4941745"/>
                <a:ext cx="1879865" cy="510128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  <a:alpha val="20000"/>
                </a:schemeClr>
              </a:solidFill>
              <a:ln>
                <a:solidFill>
                  <a:srgbClr val="6DA6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39FB6F0-872E-4B6C-93C1-A2F0FAA3AB42}"/>
                </a:ext>
              </a:extLst>
            </p:cNvPr>
            <p:cNvGrpSpPr/>
            <p:nvPr/>
          </p:nvGrpSpPr>
          <p:grpSpPr>
            <a:xfrm>
              <a:off x="9371873" y="1348800"/>
              <a:ext cx="1879865" cy="510128"/>
              <a:chOff x="7790899" y="5881570"/>
              <a:chExt cx="1879865" cy="510128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8B9AF456-1872-4D2D-83D4-579A19980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90899" y="5926569"/>
                <a:ext cx="1879865" cy="420130"/>
              </a:xfrm>
              <a:prstGeom prst="rect">
                <a:avLst/>
              </a:prstGeom>
            </p:spPr>
          </p:pic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0C492FBF-607A-4F4F-B1D0-23A4BB7CD09C}"/>
                  </a:ext>
                </a:extLst>
              </p:cNvPr>
              <p:cNvSpPr/>
              <p:nvPr/>
            </p:nvSpPr>
            <p:spPr>
              <a:xfrm>
                <a:off x="7790899" y="5881570"/>
                <a:ext cx="1879865" cy="510128"/>
              </a:xfrm>
              <a:prstGeom prst="roundRect">
                <a:avLst/>
              </a:prstGeom>
              <a:solidFill>
                <a:srgbClr val="FBE5D6">
                  <a:alpha val="20000"/>
                </a:srgbClr>
              </a:solidFill>
              <a:ln>
                <a:solidFill>
                  <a:srgbClr val="F4B4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D5420F67-C335-43DA-B60B-3A25BC20A423}"/>
                </a:ext>
              </a:extLst>
            </p:cNvPr>
            <p:cNvCxnSpPr>
              <a:cxnSpLocks/>
              <a:stCxn id="45" idx="0"/>
            </p:cNvCxnSpPr>
            <p:nvPr/>
          </p:nvCxnSpPr>
          <p:spPr>
            <a:xfrm flipH="1" flipV="1">
              <a:off x="9745248" y="1813929"/>
              <a:ext cx="694258" cy="48438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C43A142-D58C-4487-8055-372B870AC1F9}"/>
                </a:ext>
              </a:extLst>
            </p:cNvPr>
            <p:cNvCxnSpPr>
              <a:cxnSpLocks/>
              <a:stCxn id="45" idx="0"/>
            </p:cNvCxnSpPr>
            <p:nvPr/>
          </p:nvCxnSpPr>
          <p:spPr>
            <a:xfrm flipH="1" flipV="1">
              <a:off x="10144607" y="1813929"/>
              <a:ext cx="294899" cy="48438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896C19C-B7CA-426A-9F4E-931DB77FD29E}"/>
                </a:ext>
              </a:extLst>
            </p:cNvPr>
            <p:cNvCxnSpPr>
              <a:cxnSpLocks/>
              <a:stCxn id="45" idx="0"/>
            </p:cNvCxnSpPr>
            <p:nvPr/>
          </p:nvCxnSpPr>
          <p:spPr>
            <a:xfrm flipV="1">
              <a:off x="10439506" y="1813929"/>
              <a:ext cx="130104" cy="48438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F1A2591-1C87-4B28-9511-D6BE31912394}"/>
                </a:ext>
              </a:extLst>
            </p:cNvPr>
            <p:cNvCxnSpPr>
              <a:cxnSpLocks/>
              <a:stCxn id="45" idx="0"/>
            </p:cNvCxnSpPr>
            <p:nvPr/>
          </p:nvCxnSpPr>
          <p:spPr>
            <a:xfrm flipV="1">
              <a:off x="10439506" y="1813929"/>
              <a:ext cx="636327" cy="48438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5A6DC02-1CC1-A1C3-E889-E735E13236B6}"/>
              </a:ext>
            </a:extLst>
          </p:cNvPr>
          <p:cNvSpPr txBox="1"/>
          <p:nvPr/>
        </p:nvSpPr>
        <p:spPr>
          <a:xfrm>
            <a:off x="266408" y="6030867"/>
            <a:ext cx="61115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b="1" dirty="0"/>
              <a:t>R </a:t>
            </a:r>
            <a:r>
              <a:rPr lang="en-GB" sz="2000" b="1" dirty="0" err="1"/>
              <a:t>tidyverse</a:t>
            </a:r>
            <a:r>
              <a:rPr lang="en-GB" sz="2000" b="1" dirty="0"/>
              <a:t>: </a:t>
            </a:r>
            <a:r>
              <a:rPr lang="en-GB" sz="20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wilcox_test</a:t>
            </a:r>
            <a:r>
              <a:rPr lang="en-GB" sz="20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0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y~x</a:t>
            </a:r>
            <a:r>
              <a:rPr lang="en-GB" sz="20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03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4" grpId="0"/>
    </p:bld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10778" y="1658394"/>
            <a:ext cx="8856984" cy="60615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Non-parametric equivalent of the paired 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-test (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ish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0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about the Mann-Whitney test also applies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How does the </a:t>
            </a:r>
            <a:r>
              <a:rPr lang="en-GB" sz="2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Wilcoxon’s signed-rank test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work?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712" y="5463407"/>
            <a:ext cx="8555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Statistic of the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Wilcoxon’s signed-rank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test: Sum of signed ranks =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Here: W =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-35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-34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Statistic W + sample size        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p-value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606900" y="4024574"/>
            <a:ext cx="79208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897566" y="4024574"/>
            <a:ext cx="79208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074032" y="3001672"/>
          <a:ext cx="2324077" cy="2228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8555">
                  <a:extLst>
                    <a:ext uri="{9D8B030D-6E8A-4147-A177-3AD203B41FA5}">
                      <a16:colId xmlns:a16="http://schemas.microsoft.com/office/drawing/2014/main" val="2827484845"/>
                    </a:ext>
                  </a:extLst>
                </a:gridCol>
                <a:gridCol w="718555">
                  <a:extLst>
                    <a:ext uri="{9D8B030D-6E8A-4147-A177-3AD203B41FA5}">
                      <a16:colId xmlns:a16="http://schemas.microsoft.com/office/drawing/2014/main" val="3474268590"/>
                    </a:ext>
                  </a:extLst>
                </a:gridCol>
                <a:gridCol w="886967">
                  <a:extLst>
                    <a:ext uri="{9D8B030D-6E8A-4147-A177-3AD203B41FA5}">
                      <a16:colId xmlns:a16="http://schemas.microsoft.com/office/drawing/2014/main" val="83701079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Before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After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Differences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11037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47866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97415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365628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83759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GB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95307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43027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GB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06214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-5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42872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-5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09848950"/>
                  </a:ext>
                </a:extLst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3927345" y="6305375"/>
            <a:ext cx="28803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655320" y="3001672"/>
          <a:ext cx="2136006" cy="2209800"/>
        </p:xfrm>
        <a:graphic>
          <a:graphicData uri="http://schemas.openxmlformats.org/drawingml/2006/table">
            <a:tbl>
              <a:tblPr/>
              <a:tblGrid>
                <a:gridCol w="712002">
                  <a:extLst>
                    <a:ext uri="{9D8B030D-6E8A-4147-A177-3AD203B41FA5}">
                      <a16:colId xmlns:a16="http://schemas.microsoft.com/office/drawing/2014/main" val="1587734097"/>
                    </a:ext>
                  </a:extLst>
                </a:gridCol>
                <a:gridCol w="712002">
                  <a:extLst>
                    <a:ext uri="{9D8B030D-6E8A-4147-A177-3AD203B41FA5}">
                      <a16:colId xmlns:a16="http://schemas.microsoft.com/office/drawing/2014/main" val="341499878"/>
                    </a:ext>
                  </a:extLst>
                </a:gridCol>
                <a:gridCol w="712002">
                  <a:extLst>
                    <a:ext uri="{9D8B030D-6E8A-4147-A177-3AD203B41FA5}">
                      <a16:colId xmlns:a16="http://schemas.microsoft.com/office/drawing/2014/main" val="355267994"/>
                    </a:ext>
                  </a:extLst>
                </a:gridCol>
              </a:tblGrid>
              <a:tr h="210055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Abs.</a:t>
                      </a:r>
                      <a:r>
                        <a:rPr lang="en-GB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Diff.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Ranking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Ranks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509221"/>
                  </a:ext>
                </a:extLst>
              </a:tr>
              <a:tr h="208800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824393"/>
                  </a:ext>
                </a:extLst>
              </a:tr>
              <a:tr h="210055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480785"/>
                  </a:ext>
                </a:extLst>
              </a:tr>
              <a:tr h="210055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961180"/>
                  </a:ext>
                </a:extLst>
              </a:tr>
              <a:tr h="210055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291895"/>
                  </a:ext>
                </a:extLst>
              </a:tr>
              <a:tr h="210055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626605"/>
                  </a:ext>
                </a:extLst>
              </a:tr>
              <a:tr h="210055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447301"/>
                  </a:ext>
                </a:extLst>
              </a:tr>
              <a:tr h="210055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799358"/>
                  </a:ext>
                </a:extLst>
              </a:tr>
              <a:tr h="210055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447478"/>
                  </a:ext>
                </a:extLst>
              </a:tr>
              <a:tr h="210055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587223"/>
                  </a:ext>
                </a:extLst>
              </a:tr>
            </a:tbl>
          </a:graphicData>
        </a:graphic>
      </p:graphicFrame>
      <p:sp>
        <p:nvSpPr>
          <p:cNvPr id="13" name="Oval 12"/>
          <p:cNvSpPr/>
          <p:nvPr/>
        </p:nvSpPr>
        <p:spPr>
          <a:xfrm>
            <a:off x="5715592" y="3586231"/>
            <a:ext cx="452487" cy="59388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>
            <a:cxnSpLocks/>
            <a:stCxn id="13" idx="7"/>
          </p:cNvCxnSpPr>
          <p:nvPr/>
        </p:nvCxnSpPr>
        <p:spPr>
          <a:xfrm flipV="1">
            <a:off x="6101814" y="2749737"/>
            <a:ext cx="1207633" cy="92346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72553" y="2441960"/>
            <a:ext cx="2138086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2+3=5/2=2.5: average rank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012062" y="3047210"/>
          <a:ext cx="2979788" cy="2209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2154">
                  <a:extLst>
                    <a:ext uri="{9D8B030D-6E8A-4147-A177-3AD203B41FA5}">
                      <a16:colId xmlns:a16="http://schemas.microsoft.com/office/drawing/2014/main" val="3217534333"/>
                    </a:ext>
                  </a:extLst>
                </a:gridCol>
                <a:gridCol w="1162444">
                  <a:extLst>
                    <a:ext uri="{9D8B030D-6E8A-4147-A177-3AD203B41FA5}">
                      <a16:colId xmlns:a16="http://schemas.microsoft.com/office/drawing/2014/main" val="180113933"/>
                    </a:ext>
                  </a:extLst>
                </a:gridCol>
                <a:gridCol w="1195190">
                  <a:extLst>
                    <a:ext uri="{9D8B030D-6E8A-4147-A177-3AD203B41FA5}">
                      <a16:colId xmlns:a16="http://schemas.microsoft.com/office/drawing/2014/main" val="2097506227"/>
                    </a:ext>
                  </a:extLst>
                </a:gridCol>
              </a:tblGrid>
              <a:tr h="204252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Negative ranks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Positives ranks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70352669"/>
                  </a:ext>
                </a:extLst>
              </a:tr>
              <a:tr h="204252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GB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70331881"/>
                  </a:ext>
                </a:extLst>
              </a:tr>
              <a:tr h="204252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-2.5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51998288"/>
                  </a:ext>
                </a:extLst>
              </a:tr>
              <a:tr h="204252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-2.5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8033776"/>
                  </a:ext>
                </a:extLst>
              </a:tr>
              <a:tr h="204252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-4.5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24504847"/>
                  </a:ext>
                </a:extLst>
              </a:tr>
              <a:tr h="204252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-4.5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48474336"/>
                  </a:ext>
                </a:extLst>
              </a:tr>
              <a:tr h="204252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-7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61332596"/>
                  </a:ext>
                </a:extLst>
              </a:tr>
              <a:tr h="204252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-7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89498455"/>
                  </a:ext>
                </a:extLst>
              </a:tr>
              <a:tr h="204252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-7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49906040"/>
                  </a:ext>
                </a:extLst>
              </a:tr>
              <a:tr h="204252"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Sum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-35</a:t>
                      </a:r>
                      <a:endParaRPr lang="en-GB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4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GB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76881711"/>
                  </a:ext>
                </a:extLst>
              </a:tr>
            </a:tbl>
          </a:graphicData>
        </a:graphic>
      </p:graphicFrame>
      <p:sp>
        <p:nvSpPr>
          <p:cNvPr id="19" name="Rectangle 2">
            <a:extLst>
              <a:ext uri="{FF2B5EF4-FFF2-40B4-BE49-F238E27FC236}">
                <a16:creationId xmlns:a16="http://schemas.microsoft.com/office/drawing/2014/main" id="{EC8F0AEB-BDB1-4BB8-9EFD-C4A7FC76E8A1}"/>
              </a:ext>
            </a:extLst>
          </p:cNvPr>
          <p:cNvSpPr txBox="1">
            <a:spLocks noChangeArrowheads="1"/>
          </p:cNvSpPr>
          <p:nvPr/>
        </p:nvSpPr>
        <p:spPr>
          <a:xfrm>
            <a:off x="605406" y="301190"/>
            <a:ext cx="10981189" cy="84810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Comparison between 2 paired groups</a:t>
            </a:r>
          </a:p>
          <a:p>
            <a:pPr eaLnBrk="1" hangingPunct="1">
              <a:defRPr/>
            </a:pPr>
            <a:r>
              <a:rPr lang="en-GB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Wilcoxon’s signed-rank test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30D4BF-DA5F-44A7-A13A-90B7BF6193B6}"/>
              </a:ext>
            </a:extLst>
          </p:cNvPr>
          <p:cNvGrpSpPr/>
          <p:nvPr/>
        </p:nvGrpSpPr>
        <p:grpSpPr>
          <a:xfrm>
            <a:off x="9137692" y="725241"/>
            <a:ext cx="2933377" cy="2017825"/>
            <a:chOff x="7874552" y="2800276"/>
            <a:chExt cx="2933377" cy="201782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EEFEDE-C056-49C3-B812-54CA2187F2E6}"/>
                </a:ext>
              </a:extLst>
            </p:cNvPr>
            <p:cNvSpPr txBox="1"/>
            <p:nvPr/>
          </p:nvSpPr>
          <p:spPr>
            <a:xfrm>
              <a:off x="8639258" y="3076260"/>
              <a:ext cx="7369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Before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0D66F11-3BFE-483E-9572-FB3E6F482E9E}"/>
                </a:ext>
              </a:extLst>
            </p:cNvPr>
            <p:cNvSpPr txBox="1"/>
            <p:nvPr/>
          </p:nvSpPr>
          <p:spPr>
            <a:xfrm>
              <a:off x="9259366" y="3082506"/>
              <a:ext cx="6072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After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D62262-24DF-4667-AA8C-FC66E81A5BBA}"/>
                </a:ext>
              </a:extLst>
            </p:cNvPr>
            <p:cNvSpPr txBox="1"/>
            <p:nvPr/>
          </p:nvSpPr>
          <p:spPr>
            <a:xfrm>
              <a:off x="7874552" y="3472959"/>
              <a:ext cx="9204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u="sng" dirty="0"/>
                <a:t>Mouse 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D024B30-DFA9-442E-BAD7-0F87D3964CB7}"/>
                </a:ext>
              </a:extLst>
            </p:cNvPr>
            <p:cNvSpPr txBox="1"/>
            <p:nvPr/>
          </p:nvSpPr>
          <p:spPr>
            <a:xfrm>
              <a:off x="7874552" y="3955842"/>
              <a:ext cx="9204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u="sng" dirty="0"/>
                <a:t>Mouse 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210B4B-7057-4300-B32B-7707C1B0D924}"/>
                </a:ext>
              </a:extLst>
            </p:cNvPr>
            <p:cNvSpPr txBox="1"/>
            <p:nvPr/>
          </p:nvSpPr>
          <p:spPr>
            <a:xfrm>
              <a:off x="7874552" y="4436160"/>
              <a:ext cx="9204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u="sng" dirty="0"/>
                <a:t>Mouse 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85F5604-F3D6-41BC-9BB8-A484D76C796A}"/>
                </a:ext>
              </a:extLst>
            </p:cNvPr>
            <p:cNvSpPr txBox="1"/>
            <p:nvPr/>
          </p:nvSpPr>
          <p:spPr>
            <a:xfrm>
              <a:off x="9555663" y="2800276"/>
              <a:ext cx="1252266" cy="338554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0196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Same mouse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513EBBA-6B2D-4A6C-AAE8-1FEAED9AB9F3}"/>
                </a:ext>
              </a:extLst>
            </p:cNvPr>
            <p:cNvGrpSpPr/>
            <p:nvPr/>
          </p:nvGrpSpPr>
          <p:grpSpPr>
            <a:xfrm>
              <a:off x="8765596" y="3432137"/>
              <a:ext cx="1039760" cy="1385964"/>
              <a:chOff x="4865885" y="3062850"/>
              <a:chExt cx="1790178" cy="2386247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6E13DED-A844-40A5-B186-6A9E8D9098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67325" y="3062851"/>
                <a:ext cx="833760" cy="732297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BD3EF035-AA56-4DB8-80D3-2B3B55E53B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20863" y="4716800"/>
                <a:ext cx="833760" cy="732297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BAD2F407-A8DA-4EBE-A806-E4611C89CF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20863" y="3062850"/>
                <a:ext cx="833760" cy="732297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A660FF88-32CC-4B0D-8E75-E9A120C025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65885" y="4716800"/>
                <a:ext cx="833760" cy="73229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217B6E5D-0462-44A3-96AD-9281DB5403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20863" y="3864180"/>
                <a:ext cx="835200" cy="783587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122FEBC0-AD20-4772-82F6-FF187317D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5885" y="3864180"/>
                <a:ext cx="835200" cy="783587"/>
              </a:xfrm>
              <a:prstGeom prst="rect">
                <a:avLst/>
              </a:prstGeom>
            </p:spPr>
          </p:pic>
        </p:grpSp>
        <p:sp>
          <p:nvSpPr>
            <p:cNvPr id="27" name="Rounded Rectangle 80">
              <a:extLst>
                <a:ext uri="{FF2B5EF4-FFF2-40B4-BE49-F238E27FC236}">
                  <a16:creationId xmlns:a16="http://schemas.microsoft.com/office/drawing/2014/main" id="{C93319FB-5440-4890-9426-5F3B4DCDF11F}"/>
                </a:ext>
              </a:extLst>
            </p:cNvPr>
            <p:cNvSpPr/>
            <p:nvPr/>
          </p:nvSpPr>
          <p:spPr>
            <a:xfrm>
              <a:off x="8745948" y="3394819"/>
              <a:ext cx="1138189" cy="475139"/>
            </a:xfrm>
            <a:prstGeom prst="roundRect">
              <a:avLst/>
            </a:prstGeom>
            <a:solidFill>
              <a:srgbClr val="E2F0D9">
                <a:alpha val="29804"/>
              </a:srgbClr>
            </a:solidFill>
            <a:ln>
              <a:solidFill>
                <a:srgbClr val="A6D1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32DD222-FE3A-4D2F-BA54-5A4C0AAE82E1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 flipH="1">
              <a:off x="9094410" y="3138830"/>
              <a:ext cx="1087386" cy="307466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62E1E9B-03FD-46A7-BBE4-A680D66F86E7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 flipH="1">
              <a:off x="9672488" y="3138830"/>
              <a:ext cx="509308" cy="322325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D4E4C5B-AC79-481D-B55B-70F2B233CFEF}"/>
              </a:ext>
            </a:extLst>
          </p:cNvPr>
          <p:cNvSpPr/>
          <p:nvPr/>
        </p:nvSpPr>
        <p:spPr>
          <a:xfrm>
            <a:off x="6628528" y="6104430"/>
            <a:ext cx="52277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/>
              <a:t>R: </a:t>
            </a:r>
            <a:r>
              <a:rPr lang="en-GB" sz="20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wilcox_test</a:t>
            </a:r>
            <a:r>
              <a:rPr lang="en-GB" sz="20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0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y~x</a:t>
            </a:r>
            <a:r>
              <a:rPr lang="en-GB" sz="20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GB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paired = TRUE</a:t>
            </a:r>
            <a:r>
              <a:rPr lang="en-GB" sz="20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502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8" grpId="0" animBg="1"/>
      <p:bldP spid="4" grpId="0"/>
    </p:bld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7348" y="2554385"/>
            <a:ext cx="11737304" cy="12241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Comparison between more than 2 groups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One factor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Non-Parametric data</a:t>
            </a:r>
          </a:p>
        </p:txBody>
      </p:sp>
    </p:spTree>
    <p:extLst>
      <p:ext uri="{BB962C8B-B14F-4D97-AF65-F5344CB8AC3E}">
        <p14:creationId xmlns:p14="http://schemas.microsoft.com/office/powerpoint/2010/main" val="2940719123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83147" y="1744823"/>
            <a:ext cx="11449272" cy="4478424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Non-parametric equivalent of the One-Way ANOVA (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replaced by ranks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exploration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data represent </a:t>
            </a:r>
            <a:r>
              <a:rPr kumimoji="0" lang="en-GB" sz="2400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distributions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comparison of said distributions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original data come from </a:t>
            </a:r>
            <a:r>
              <a:rPr kumimoji="0" lang="en-GB" sz="2400" b="0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distributions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comparison of the medians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Kruskal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-Wallis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independent measures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Statistic = </a:t>
            </a:r>
            <a:r>
              <a:rPr lang="en-GB" sz="2400" b="1" dirty="0">
                <a:solidFill>
                  <a:srgbClr val="0070C0"/>
                </a:solidFill>
              </a:rPr>
              <a:t>H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Friedman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repeated measures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Statistic =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Post-hoc test associated with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Kruskal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-Wallis and Friedman: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Dunn’s test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 pretty much like the Mann-Whitney test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50D9F11-4623-45B0-9C8A-176D8286A639}"/>
              </a:ext>
            </a:extLst>
          </p:cNvPr>
          <p:cNvSpPr txBox="1">
            <a:spLocks noChangeArrowheads="1"/>
          </p:cNvSpPr>
          <p:nvPr/>
        </p:nvSpPr>
        <p:spPr>
          <a:xfrm>
            <a:off x="1677852" y="116632"/>
            <a:ext cx="8810636" cy="12241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Non-parametric tests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Kruskal-Wallis and Friedman tests</a:t>
            </a:r>
          </a:p>
        </p:txBody>
      </p:sp>
    </p:spTree>
    <p:extLst>
      <p:ext uri="{BB962C8B-B14F-4D97-AF65-F5344CB8AC3E}">
        <p14:creationId xmlns:p14="http://schemas.microsoft.com/office/powerpoint/2010/main" val="3472487956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506628" y="2042235"/>
          <a:ext cx="3124200" cy="112014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041400">
                  <a:extLst>
                    <a:ext uri="{9D8B030D-6E8A-4147-A177-3AD203B41FA5}">
                      <a16:colId xmlns:a16="http://schemas.microsoft.com/office/drawing/2014/main" val="1284809918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3858351083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4259320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>
                          <a:effectLst/>
                        </a:rPr>
                        <a:t>No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>
                          <a:effectLst/>
                        </a:rPr>
                        <a:t>Once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>
                          <a:effectLst/>
                        </a:rPr>
                        <a:t>Twice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930566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63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0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2239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945988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-261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 dirty="0">
                          <a:effectLst/>
                        </a:rPr>
                        <a:t>-652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171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09562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-153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4724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40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792606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-13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-2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1395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425363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965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0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664140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-86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5240532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851800" y="2042235"/>
          <a:ext cx="3124200" cy="129540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041400">
                  <a:extLst>
                    <a:ext uri="{9D8B030D-6E8A-4147-A177-3AD203B41FA5}">
                      <a16:colId xmlns:a16="http://schemas.microsoft.com/office/drawing/2014/main" val="4020144278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190180735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12060218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>
                          <a:effectLst/>
                        </a:rPr>
                        <a:t>No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>
                          <a:effectLst/>
                        </a:rPr>
                        <a:t>Once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u="none" strike="noStrike">
                          <a:effectLst/>
                        </a:rPr>
                        <a:t>Twice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17893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 dirty="0">
                          <a:effectLst/>
                        </a:rPr>
                        <a:t>10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 dirty="0">
                          <a:effectLst/>
                        </a:rPr>
                        <a:t>7.5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14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31539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 dirty="0">
                          <a:effectLst/>
                        </a:rPr>
                        <a:t>2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 dirty="0">
                          <a:effectLst/>
                        </a:rPr>
                        <a:t>1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11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346240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3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 dirty="0">
                          <a:effectLst/>
                        </a:rPr>
                        <a:t>15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 dirty="0">
                          <a:effectLst/>
                        </a:rPr>
                        <a:t>9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78323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5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 dirty="0">
                          <a:effectLst/>
                        </a:rPr>
                        <a:t>6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 dirty="0">
                          <a:effectLst/>
                        </a:rPr>
                        <a:t>13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77948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12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7.5</a:t>
                      </a:r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07298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u="none" strike="noStrike" dirty="0"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406050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2933715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53587" y="1672903"/>
            <a:ext cx="200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 values: n=15</a:t>
            </a:r>
            <a:endParaRPr kumimoji="0" lang="fr-FR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3833" y="1676446"/>
            <a:ext cx="10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u="sng" dirty="0">
                <a:solidFill>
                  <a:prstClr val="black"/>
                </a:solidFill>
                <a:latin typeface="Calibri" panose="020F0502020204030204"/>
              </a:rPr>
              <a:t>R</a:t>
            </a:r>
            <a:r>
              <a:rPr kumimoji="0" lang="en-GB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anks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15</a:t>
            </a:r>
            <a:endParaRPr kumimoji="0" lang="fr-FR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1935" y="4985329"/>
            <a:ext cx="45152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total</a:t>
            </a:r>
            <a:r>
              <a:rPr kumimoji="0" lang="en-GB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size across all groups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 = number of groups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GB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= sum of ranks in the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group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GB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= size of the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group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5925879" y="2467608"/>
            <a:ext cx="637954" cy="2197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89973" y="3662168"/>
                <a:ext cx="6447854" cy="694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𝐇</m:t>
                      </m:r>
                      <m:r>
                        <a:rPr kumimoji="0" lang="fr-FR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12</m:t>
                              </m:r>
                            </m:num>
                            <m:den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15</m:t>
                              </m:r>
                              <m:d>
                                <m:dPr>
                                  <m:ctrlPr>
                                    <a:rPr kumimoji="0" lang="en-GB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GB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15+1</m:t>
                                  </m:r>
                                </m:e>
                              </m:d>
                            </m:den>
                          </m:f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f>
                            <m:fPr>
                              <m:ctrlP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GB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GB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32</m:t>
                                  </m:r>
                                </m:e>
                                <m:sup>
                                  <m:r>
                                    <a:rPr kumimoji="0" lang="en-GB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0" lang="en-GB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5</m:t>
                              </m:r>
                            </m:den>
                          </m:f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GB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GB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41</m:t>
                                  </m:r>
                                </m:e>
                                <m:sup>
                                  <m:r>
                                    <a:rPr kumimoji="0" lang="en-GB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6</m:t>
                              </m:r>
                            </m:den>
                          </m:f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GB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GB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47</m:t>
                                  </m:r>
                                </m:e>
                                <m:sup>
                                  <m:r>
                                    <a:rPr kumimoji="0" lang="en-GB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4</m:t>
                              </m:r>
                            </m:den>
                          </m:f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)</m:t>
                          </m:r>
                        </m:e>
                      </m:d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−3</m:t>
                      </m:r>
                      <m:d>
                        <m:d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15+1</m:t>
                          </m:r>
                        </m:e>
                      </m:d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=3.868</m:t>
                      </m:r>
                    </m:oMath>
                  </m:oMathPara>
                </a14:m>
                <a:endPara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973" y="3662168"/>
                <a:ext cx="6447854" cy="6943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ed Rectangle 1"/>
          <p:cNvSpPr/>
          <p:nvPr/>
        </p:nvSpPr>
        <p:spPr>
          <a:xfrm>
            <a:off x="4223766" y="2342137"/>
            <a:ext cx="420624" cy="345210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8582025" y="2351281"/>
            <a:ext cx="420624" cy="324776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A040A5E-0922-48C3-B6C4-C64748C21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2360" y="395343"/>
            <a:ext cx="9387281" cy="82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4000" b="1" kern="0" dirty="0">
                <a:solidFill>
                  <a:srgbClr val="9A1865"/>
                </a:solidFill>
                <a:latin typeface="Calibri" panose="020F0502020204030204"/>
                <a:ea typeface="+mn-ea"/>
                <a:cs typeface="+mn-cs"/>
              </a:rPr>
              <a:t>Comparison between more than 2 groups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Independent: Kruskal-Wallis test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4924D5-B852-4F3D-BCF0-D5551E906D9D}"/>
              </a:ext>
            </a:extLst>
          </p:cNvPr>
          <p:cNvSpPr txBox="1"/>
          <p:nvPr/>
        </p:nvSpPr>
        <p:spPr>
          <a:xfrm>
            <a:off x="4462278" y="4850407"/>
            <a:ext cx="6991594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200" u="sng" dirty="0"/>
              <a:t>Interpretation of the test</a:t>
            </a:r>
            <a:r>
              <a:rPr lang="en-GB" sz="2200" dirty="0"/>
              <a:t>: H + degrees of freedom = p-value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5A04C2-7DC9-4BD2-AF5E-B995B606D5EC}"/>
                  </a:ext>
                </a:extLst>
              </p:cNvPr>
              <p:cNvSpPr txBox="1"/>
              <p:nvPr/>
            </p:nvSpPr>
            <p:spPr>
              <a:xfrm>
                <a:off x="633349" y="3468359"/>
                <a:ext cx="4092467" cy="10760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𝐇</m:t>
                      </m:r>
                      <m:r>
                        <a:rPr kumimoji="0" lang="fr-FR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GB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GB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GB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12</m:t>
                              </m:r>
                            </m:num>
                            <m:den>
                              <m:r>
                                <a:rPr kumimoji="0" lang="en-GB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kumimoji="0" lang="en-GB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GB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kumimoji="0" lang="en-GB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den>
                          </m:f>
                          <m:nary>
                            <m:naryPr>
                              <m:chr m:val="∑"/>
                              <m:ctrlPr>
                                <a:rPr kumimoji="0" lang="en-GB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kumimoji="0" lang="en-GB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kumimoji="0" lang="en-GB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kumimoji="0" lang="en-GB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GB" sz="2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GB" sz="22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sz="22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GB" sz="22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GB" sz="22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22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2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GB" sz="22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d>
                      <m:r>
                        <a:rPr kumimoji="0" lang="en-GB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−3(</m:t>
                      </m:r>
                      <m:r>
                        <a:rPr kumimoji="0" lang="en-GB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kumimoji="0" lang="en-GB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kumimoji="0" lang="fr-FR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5A04C2-7DC9-4BD2-AF5E-B995B606D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49" y="3468359"/>
                <a:ext cx="4092467" cy="10760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314DC0A6-A177-4C3A-B90D-CBBE6D0B44C2}"/>
              </a:ext>
            </a:extLst>
          </p:cNvPr>
          <p:cNvSpPr/>
          <p:nvPr/>
        </p:nvSpPr>
        <p:spPr>
          <a:xfrm>
            <a:off x="4462278" y="5411288"/>
            <a:ext cx="743754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kruskal_test</a:t>
            </a:r>
            <a:r>
              <a:rPr lang="en-GB" sz="20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0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y~x</a:t>
            </a:r>
            <a:r>
              <a:rPr lang="en-GB" sz="20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GB" sz="2200" dirty="0"/>
              <a:t>produces omnibus part of the analysis</a:t>
            </a:r>
            <a:r>
              <a:rPr lang="en-GB" sz="2400" dirty="0"/>
              <a:t>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/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dunn_test</a:t>
            </a:r>
            <a:r>
              <a:rPr lang="en-GB" sz="20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0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y~x</a:t>
            </a:r>
            <a:r>
              <a:rPr lang="en-GB" sz="20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GB" sz="2200" dirty="0"/>
              <a:t>produces pairwise comparisons results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GB" sz="2000" dirty="0" err="1">
                <a:solidFill>
                  <a:schemeClr val="accent6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dunn.test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package #</a:t>
            </a:r>
          </a:p>
        </p:txBody>
      </p:sp>
    </p:spTree>
    <p:extLst>
      <p:ext uri="{BB962C8B-B14F-4D97-AF65-F5344CB8AC3E}">
        <p14:creationId xmlns:p14="http://schemas.microsoft.com/office/powerpoint/2010/main" val="14446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 animBg="1"/>
      <p:bldP spid="12" grpId="0"/>
      <p:bldP spid="2" grpId="0" animBg="1"/>
      <p:bldP spid="13" grpId="0" animBg="1"/>
      <p:bldP spid="3" grpId="0" animBg="1"/>
      <p:bldP spid="16" grpId="0"/>
      <p:bldP spid="17" grpId="0"/>
    </p:bld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094590" y="1722953"/>
          <a:ext cx="3124200" cy="192786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781050">
                  <a:extLst>
                    <a:ext uri="{9D8B030D-6E8A-4147-A177-3AD203B41FA5}">
                      <a16:colId xmlns:a16="http://schemas.microsoft.com/office/drawing/2014/main" val="4229253824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1284809918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3858351083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4259320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Violinists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Violin  A 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Violin B 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Violin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  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64817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1  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024864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2  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54986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3  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4916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4  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930566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5  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945988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6  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09562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7  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792606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8  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425363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9  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664140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10  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5240532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94590" y="1306200"/>
            <a:ext cx="142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 values</a:t>
            </a:r>
            <a:endParaRPr kumimoji="0" lang="fr-FR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3941" y="1306200"/>
            <a:ext cx="73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Ranks</a:t>
            </a:r>
            <a:endParaRPr kumimoji="0" lang="fr-FR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925879" y="2351459"/>
            <a:ext cx="637954" cy="2197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943941" y="1703666"/>
          <a:ext cx="3124200" cy="21050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81050">
                  <a:extLst>
                    <a:ext uri="{9D8B030D-6E8A-4147-A177-3AD203B41FA5}">
                      <a16:colId xmlns:a16="http://schemas.microsoft.com/office/drawing/2014/main" val="4229253824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1284809918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3858351083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4259320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Violinists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Violin  A 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  Violin B 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  Violin C 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64817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1  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024864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2  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54986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3  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4916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4  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930566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5  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945988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6  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09562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7  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792606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8  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425363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9  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66414044"/>
                  </a:ext>
                </a:extLst>
              </a:tr>
              <a:tr h="99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10  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52405321"/>
                  </a:ext>
                </a:extLst>
              </a:tr>
              <a:tr h="9941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  <a:r>
                        <a:rPr lang="en-GB" sz="11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= 26.5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  <a:r>
                        <a:rPr lang="en-GB" sz="11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=21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  <a:r>
                        <a:rPr lang="en-GB" sz="11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=12.5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4212359"/>
                  </a:ext>
                </a:extLst>
              </a:tr>
            </a:tbl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2955750" y="1887279"/>
            <a:ext cx="2282400" cy="194400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801350" y="1867843"/>
            <a:ext cx="2281434" cy="193171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BAE3EA-2FE4-4BF3-A861-FC163DE02F7B}"/>
              </a:ext>
            </a:extLst>
          </p:cNvPr>
          <p:cNvSpPr txBox="1"/>
          <p:nvPr/>
        </p:nvSpPr>
        <p:spPr>
          <a:xfrm>
            <a:off x="265052" y="3826517"/>
            <a:ext cx="9264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u="sng" dirty="0"/>
              <a:t>Basic idea</a:t>
            </a:r>
            <a:r>
              <a:rPr lang="en-GB" sz="2000" dirty="0"/>
              <a:t>: if the sums are very different (here 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R</a:t>
            </a:r>
            <a:r>
              <a:rPr lang="en-GB" sz="200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R</a:t>
            </a:r>
            <a:r>
              <a:rPr lang="en-GB" sz="200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B 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and R</a:t>
            </a:r>
            <a:r>
              <a:rPr lang="en-GB" sz="200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en-GB" sz="2000" dirty="0"/>
              <a:t>) the p-value will be small.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34917-BBDB-4727-90BD-9652A63397D7}"/>
              </a:ext>
            </a:extLst>
          </p:cNvPr>
          <p:cNvSpPr txBox="1"/>
          <p:nvPr/>
        </p:nvSpPr>
        <p:spPr>
          <a:xfrm>
            <a:off x="9873842" y="1238354"/>
            <a:ext cx="20115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C00000"/>
                </a:solidFill>
              </a:rPr>
              <a:t>Matched set of values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09A3474-E39A-4E5B-8476-6898AF1B4AC0}"/>
              </a:ext>
            </a:extLst>
          </p:cNvPr>
          <p:cNvCxnSpPr>
            <a:cxnSpLocks/>
          </p:cNvCxnSpPr>
          <p:nvPr/>
        </p:nvCxnSpPr>
        <p:spPr>
          <a:xfrm flipH="1">
            <a:off x="10097410" y="1490866"/>
            <a:ext cx="430773" cy="483087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B6802CD-4BF3-48A9-99F3-5A3F513B088F}"/>
              </a:ext>
            </a:extLst>
          </p:cNvPr>
          <p:cNvSpPr txBox="1"/>
          <p:nvPr/>
        </p:nvSpPr>
        <p:spPr>
          <a:xfrm>
            <a:off x="534681" y="6360780"/>
            <a:ext cx="6244017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200" b="1" dirty="0"/>
              <a:t>Interpretation of the test</a:t>
            </a:r>
            <a:r>
              <a:rPr lang="en-GB" sz="2200" dirty="0"/>
              <a:t>: </a:t>
            </a:r>
            <a:r>
              <a:rPr lang="en-GB" sz="2000" dirty="0">
                <a:solidFill>
                  <a:prstClr val="black"/>
                </a:solidFill>
              </a:rPr>
              <a:t>Q or T1 or FM</a:t>
            </a:r>
            <a:r>
              <a:rPr lang="en-GB" sz="2200" dirty="0"/>
              <a:t> + df= p-value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3EB9F38B-42B9-402B-8C59-887F2C510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215" y="452070"/>
            <a:ext cx="9387281" cy="82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4000" b="1" kern="0" dirty="0">
                <a:solidFill>
                  <a:srgbClr val="9A1865"/>
                </a:solidFill>
                <a:latin typeface="Calibri" panose="020F0502020204030204"/>
                <a:ea typeface="+mn-ea"/>
                <a:cs typeface="+mn-cs"/>
              </a:rPr>
              <a:t>Comparison between more than 2 groups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Matched/repeated: Friedman test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42E50B32-0D9D-4A99-BDC4-7A37F469D889}"/>
              </a:ext>
            </a:extLst>
          </p:cNvPr>
          <p:cNvSpPr txBox="1">
            <a:spLocks noChangeArrowheads="1"/>
          </p:cNvSpPr>
          <p:nvPr/>
        </p:nvSpPr>
        <p:spPr>
          <a:xfrm>
            <a:off x="8754700" y="4599318"/>
            <a:ext cx="3437299" cy="172676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friedman_test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y~x|id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900" b="1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wilcox_test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y~x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paired = TRUE, 	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p.adjust.method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	"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bonferroni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7257D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82A4E5-A4AF-4127-BAD2-1D5A1A6BFDA4}"/>
              </a:ext>
            </a:extLst>
          </p:cNvPr>
          <p:cNvSpPr/>
          <p:nvPr/>
        </p:nvSpPr>
        <p:spPr>
          <a:xfrm>
            <a:off x="6423223" y="4278041"/>
            <a:ext cx="25094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Where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:</a:t>
            </a:r>
          </a:p>
          <a:p>
            <a:pPr lvl="0" fontAlgn="base"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 = </a:t>
            </a:r>
            <a:r>
              <a:rPr lang="en-GB" dirty="0">
                <a:solidFill>
                  <a:prstClr val="black"/>
                </a:solidFill>
              </a:rPr>
              <a:t>the number of subjects (violinists)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k = number of groups (violins)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 = sum of ranks in the group (e.g. R</a:t>
            </a:r>
            <a:r>
              <a:rPr kumimoji="0" lang="en-GB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CAF542-5682-4E2D-BE87-F53ADC432393}"/>
                  </a:ext>
                </a:extLst>
              </p:cNvPr>
              <p:cNvSpPr txBox="1"/>
              <p:nvPr/>
            </p:nvSpPr>
            <p:spPr>
              <a:xfrm>
                <a:off x="81477" y="4300637"/>
                <a:ext cx="6174062" cy="6403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𝐹𝑀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num>
                            <m:den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den>
                          </m:f>
                        </m:e>
                      </m:d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∑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3×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sz="16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CAF542-5682-4E2D-BE87-F53ADC432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77" y="4300637"/>
                <a:ext cx="6174062" cy="6403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297876-7A24-4623-BFED-25C2C08F00C1}"/>
                  </a:ext>
                </a:extLst>
              </p:cNvPr>
              <p:cNvSpPr txBox="1"/>
              <p:nvPr/>
            </p:nvSpPr>
            <p:spPr>
              <a:xfrm>
                <a:off x="81477" y="4940940"/>
                <a:ext cx="6245299" cy="6403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sz="16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num>
                            <m:den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×3×</m:t>
                              </m:r>
                              <m:d>
                                <m:d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3+1</m:t>
                                  </m:r>
                                </m:e>
                              </m:d>
                            </m:den>
                          </m:f>
                        </m:e>
                      </m:d>
                      <m:r>
                        <a:rPr lang="en-GB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26.5</m:t>
                              </m:r>
                            </m:e>
                            <m:sup>
                              <m: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21</m:t>
                              </m:r>
                            </m:e>
                            <m:sup>
                              <m: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12.5</m:t>
                              </m:r>
                            </m:e>
                            <m:sup>
                              <m: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GB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3×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297876-7A24-4623-BFED-25C2C08F0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77" y="4940940"/>
                <a:ext cx="6245299" cy="6403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FB24A9-3EF5-4D09-9123-F525F0905516}"/>
                  </a:ext>
                </a:extLst>
              </p:cNvPr>
              <p:cNvSpPr txBox="1"/>
              <p:nvPr/>
            </p:nvSpPr>
            <p:spPr>
              <a:xfrm>
                <a:off x="81477" y="5551800"/>
                <a:ext cx="4802277" cy="6403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sz="16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num>
                            <m:den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120</m:t>
                              </m:r>
                            </m:den>
                          </m:f>
                        </m:e>
                      </m:d>
                      <m:r>
                        <a:rPr lang="en-GB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702.25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441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156.25</m:t>
                          </m:r>
                        </m:e>
                      </m:d>
                      <m:r>
                        <a:rPr lang="en-GB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120=9.95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FB24A9-3EF5-4D09-9123-F525F0905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77" y="5551800"/>
                <a:ext cx="4802277" cy="6403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910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2" grpId="0" animBg="1"/>
      <p:bldP spid="15" grpId="0" animBg="1"/>
      <p:bldP spid="2" grpId="0"/>
      <p:bldP spid="3" grpId="0"/>
      <p:bldP spid="19" grpId="0" animBg="1"/>
      <p:bldP spid="21" grpId="0"/>
      <p:bldP spid="18" grpId="0"/>
      <p:bldP spid="22" grpId="0"/>
      <p:bldP spid="23" grpId="0"/>
      <p:bldP spid="24" grpId="0"/>
    </p:bld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7348" y="2554385"/>
            <a:ext cx="11737304" cy="12241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Association between 2 continuous variables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Linear relationship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Non-Parametric data</a:t>
            </a:r>
          </a:p>
        </p:txBody>
      </p:sp>
    </p:spTree>
    <p:extLst>
      <p:ext uri="{BB962C8B-B14F-4D97-AF65-F5344CB8AC3E}">
        <p14:creationId xmlns:p14="http://schemas.microsoft.com/office/powerpoint/2010/main" val="1604216285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40423" y="2080009"/>
            <a:ext cx="983104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Similar concepts as for the other non-parametric tests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ρ (rho)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the equivalent of r and calculated in a similar way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buFontTx/>
              <a:buChar char="•"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Spearman’s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ρ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Pearson’s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applied on ranks</a:t>
            </a:r>
          </a:p>
        </p:txBody>
      </p:sp>
      <p:sp>
        <p:nvSpPr>
          <p:cNvPr id="34" name="Rectangle 2">
            <a:extLst>
              <a:ext uri="{FF2B5EF4-FFF2-40B4-BE49-F238E27FC236}">
                <a16:creationId xmlns:a16="http://schemas.microsoft.com/office/drawing/2014/main" id="{F62AAB62-D64C-4631-B577-02388D5C2154}"/>
              </a:ext>
            </a:extLst>
          </p:cNvPr>
          <p:cNvSpPr txBox="1">
            <a:spLocks noChangeArrowheads="1"/>
          </p:cNvSpPr>
          <p:nvPr/>
        </p:nvSpPr>
        <p:spPr>
          <a:xfrm>
            <a:off x="2622355" y="193684"/>
            <a:ext cx="6947291" cy="12241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Non-parametric tests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Spearman Correlation Coefficient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84271B-8F03-46FE-99F0-2B6EA3AD8889}"/>
              </a:ext>
            </a:extLst>
          </p:cNvPr>
          <p:cNvGrpSpPr/>
          <p:nvPr/>
        </p:nvGrpSpPr>
        <p:grpSpPr>
          <a:xfrm>
            <a:off x="3021600" y="4558080"/>
            <a:ext cx="6148800" cy="1093889"/>
            <a:chOff x="3420846" y="4523432"/>
            <a:chExt cx="6148800" cy="10938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AF01949-0A2D-451F-9AE2-18ABC148F737}"/>
                    </a:ext>
                  </a:extLst>
                </p:cNvPr>
                <p:cNvSpPr txBox="1"/>
                <p:nvPr/>
              </p:nvSpPr>
              <p:spPr>
                <a:xfrm>
                  <a:off x="7022289" y="4523432"/>
                  <a:ext cx="2547357" cy="109388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fr-FR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kumimoji="0" lang="en-GB" sz="3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</m:t>
                            </m:r>
                            <m:sSub>
                              <m:sSubPr>
                                <m:ctrlPr>
                                  <a:rPr kumimoji="0" lang="fr-FR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GB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kumimoji="0" lang="en-GB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𝑅</m:t>
                                </m:r>
                                <m:r>
                                  <a:rPr kumimoji="0" lang="en-GB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kumimoji="0" lang="fr-FR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0" lang="en-GB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  <m:r>
                                  <a:rPr kumimoji="0" lang="en-GB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𝑅</m:t>
                                </m:r>
                                <m:r>
                                  <a:rPr kumimoji="0" lang="en-GB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kumimoji="0" lang="en-GB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  <m:r>
                                  <a:rPr kumimoji="0" lang="en-GB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sty m:val="p"/>
                              </m:rPr>
                              <a:rPr kumimoji="0" lang="en-GB" sz="3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S</m:t>
                            </m:r>
                            <m:sSub>
                              <m:sSubPr>
                                <m:ctrlPr>
                                  <a:rPr kumimoji="0" lang="fr-FR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GB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kumimoji="0" lang="en-GB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𝑅</m:t>
                                </m:r>
                                <m:r>
                                  <a:rPr kumimoji="0" lang="en-GB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kumimoji="0" lang="fr-FR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0" lang="en-GB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kumimoji="0" lang="en-GB" sz="3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S</m:t>
                            </m:r>
                            <m:sSub>
                              <m:sSubPr>
                                <m:ctrlPr>
                                  <a:rPr kumimoji="0" lang="fr-FR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GB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kumimoji="0" lang="en-GB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𝑅</m:t>
                                </m:r>
                                <m:r>
                                  <a:rPr kumimoji="0" lang="en-GB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kumimoji="0" lang="en-GB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  <m:r>
                                  <a:rPr kumimoji="0" lang="en-GB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fr-F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AF01949-0A2D-451F-9AE2-18ABC148F7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2289" y="4523432"/>
                  <a:ext cx="2547357" cy="109388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EC6A0F9-4C86-4D8A-8CE9-51765B69300E}"/>
                </a:ext>
              </a:extLst>
            </p:cNvPr>
            <p:cNvSpPr/>
            <p:nvPr/>
          </p:nvSpPr>
          <p:spPr>
            <a:xfrm>
              <a:off x="3420846" y="4777991"/>
              <a:ext cx="126250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ρ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= 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</a:t>
              </a:r>
              <a:r>
                <a:rPr kumimoji="0" lang="en-GB" sz="3200" b="1" i="0" u="none" strike="noStrike" kern="1200" cap="none" spc="0" normalizeH="0" baseline="-2500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F90E7A5-ED9A-4EC9-90B0-C613FE51A339}"/>
                </a:ext>
              </a:extLst>
            </p:cNvPr>
            <p:cNvGrpSpPr/>
            <p:nvPr/>
          </p:nvGrpSpPr>
          <p:grpSpPr>
            <a:xfrm>
              <a:off x="4984182" y="4639533"/>
              <a:ext cx="1643726" cy="879820"/>
              <a:chOff x="10371611" y="2588076"/>
              <a:chExt cx="1421845" cy="1145907"/>
            </a:xfrm>
          </p:grpSpPr>
          <p:sp>
            <p:nvSpPr>
              <p:cNvPr id="41" name="Rounded Rectangle 10">
                <a:extLst>
                  <a:ext uri="{FF2B5EF4-FFF2-40B4-BE49-F238E27FC236}">
                    <a16:creationId xmlns:a16="http://schemas.microsoft.com/office/drawing/2014/main" id="{959547F8-72C3-4A2D-971E-8594D337BC98}"/>
                  </a:ext>
                </a:extLst>
              </p:cNvPr>
              <p:cNvSpPr/>
              <p:nvPr/>
            </p:nvSpPr>
            <p:spPr>
              <a:xfrm>
                <a:off x="10452534" y="2588076"/>
                <a:ext cx="1260001" cy="59832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Similarity</a:t>
                </a: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Rounded Rectangle 11">
                <a:extLst>
                  <a:ext uri="{FF2B5EF4-FFF2-40B4-BE49-F238E27FC236}">
                    <a16:creationId xmlns:a16="http://schemas.microsoft.com/office/drawing/2014/main" id="{0977FF48-208D-45BE-BE66-234C0D10C80E}"/>
                  </a:ext>
                </a:extLst>
              </p:cNvPr>
              <p:cNvSpPr/>
              <p:nvPr/>
            </p:nvSpPr>
            <p:spPr>
              <a:xfrm>
                <a:off x="10371611" y="3186227"/>
                <a:ext cx="1421845" cy="54775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Variability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8AAD500-854C-4BDC-A37A-E395F2E979FD}"/>
                  </a:ext>
                </a:extLst>
              </p:cNvPr>
              <p:cNvCxnSpPr/>
              <p:nvPr/>
            </p:nvCxnSpPr>
            <p:spPr>
              <a:xfrm>
                <a:off x="10452534" y="3159535"/>
                <a:ext cx="126000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1910C1B-1C2D-4301-8DB9-F2887B9061D2}"/>
                </a:ext>
              </a:extLst>
            </p:cNvPr>
            <p:cNvSpPr/>
            <p:nvPr/>
          </p:nvSpPr>
          <p:spPr>
            <a:xfrm>
              <a:off x="4655549" y="4777991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/>
                <a:t>=</a:t>
              </a:r>
              <a:endParaRPr lang="en-GB" sz="3200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21FDC1E-227C-43A4-B3C8-B38AA4F55E4A}"/>
                </a:ext>
              </a:extLst>
            </p:cNvPr>
            <p:cNvSpPr/>
            <p:nvPr/>
          </p:nvSpPr>
          <p:spPr>
            <a:xfrm>
              <a:off x="6632439" y="4777990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/>
                <a:t>=</a:t>
              </a:r>
              <a:endParaRPr lang="en-GB" sz="3200" dirty="0"/>
            </a:p>
          </p:txBody>
        </p:sp>
      </p:grpSp>
      <p:sp>
        <p:nvSpPr>
          <p:cNvPr id="13" name="Rectangle 2">
            <a:extLst>
              <a:ext uri="{FF2B5EF4-FFF2-40B4-BE49-F238E27FC236}">
                <a16:creationId xmlns:a16="http://schemas.microsoft.com/office/drawing/2014/main" id="{EA207908-51C1-4618-94EF-B76E554CCB60}"/>
              </a:ext>
            </a:extLst>
          </p:cNvPr>
          <p:cNvSpPr txBox="1">
            <a:spLocks noChangeArrowheads="1"/>
          </p:cNvSpPr>
          <p:nvPr/>
        </p:nvSpPr>
        <p:spPr>
          <a:xfrm>
            <a:off x="440423" y="6141057"/>
            <a:ext cx="5797485" cy="50256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cor_test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(</a:t>
            </a:r>
            <a:r>
              <a:rPr lang="en-GB" sz="2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method = "spearman"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4547386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7348" y="2554385"/>
            <a:ext cx="11737304" cy="12241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Exercise 5</a:t>
            </a:r>
          </a:p>
        </p:txBody>
      </p:sp>
    </p:spTree>
    <p:extLst>
      <p:ext uri="{BB962C8B-B14F-4D97-AF65-F5344CB8AC3E}">
        <p14:creationId xmlns:p14="http://schemas.microsoft.com/office/powerpoint/2010/main" val="124724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1147150"/>
            <a:ext cx="4680520" cy="396607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458556" y="1971084"/>
            <a:ext cx="792088" cy="7920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8788" y="5106452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that the observed result occurs if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GB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true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GB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GB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Null hypothesis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absence of effect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GB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Alternative hypothesis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presence of an effect</a:t>
            </a:r>
          </a:p>
          <a:p>
            <a:pPr marL="1257300" lvl="2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Statistics is all about rejecting the Null or not.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552711" y="1936562"/>
            <a:ext cx="792088" cy="7920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53679" y="176168"/>
            <a:ext cx="115790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does Power look like?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Null and alternative hypotheses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7154" y="966718"/>
            <a:ext cx="1128579" cy="46166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595733" y="1164411"/>
            <a:ext cx="1778524" cy="7721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43638" y="1088821"/>
            <a:ext cx="1514197" cy="46166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Treatment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6487064" y="1319654"/>
            <a:ext cx="1856574" cy="6169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03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368" y="2385713"/>
            <a:ext cx="11377264" cy="2086575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Analysis of Qualitative data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Hayley Carr &amp; Anne Segonds-Pichon</a:t>
            </a:r>
            <a:b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v2025-02</a:t>
            </a:r>
          </a:p>
        </p:txBody>
      </p:sp>
      <p:pic>
        <p:nvPicPr>
          <p:cNvPr id="4" name="Picture 3" descr="M:\Work\bioinformatics_logo_small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5805264"/>
            <a:ext cx="2383790" cy="84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5" y="49879"/>
            <a:ext cx="2300276" cy="230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5648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6AD729F-4311-4AE5-BECA-45FA454A3674}"/>
              </a:ext>
            </a:extLst>
          </p:cNvPr>
          <p:cNvGraphicFramePr/>
          <p:nvPr/>
        </p:nvGraphicFramePr>
        <p:xfrm>
          <a:off x="1235460" y="116632"/>
          <a:ext cx="972108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nominal_ordinal_binary.png">
            <a:extLst>
              <a:ext uri="{FF2B5EF4-FFF2-40B4-BE49-F238E27FC236}">
                <a16:creationId xmlns:a16="http://schemas.microsoft.com/office/drawing/2014/main" id="{74098AB1-607C-4816-A0AA-3CE46D9B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61048"/>
            <a:ext cx="4235398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ontinuous_discrete.png">
            <a:extLst>
              <a:ext uri="{FF2B5EF4-FFF2-40B4-BE49-F238E27FC236}">
                <a16:creationId xmlns:a16="http://schemas.microsoft.com/office/drawing/2014/main" id="{F6A3D209-165A-4C8B-92BA-4AAFC6CF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3861048"/>
            <a:ext cx="3362399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2CADAC-E8CE-4EB2-BBA9-21EC07E3F08C}"/>
              </a:ext>
            </a:extLst>
          </p:cNvPr>
          <p:cNvSpPr txBox="1"/>
          <p:nvPr/>
        </p:nvSpPr>
        <p:spPr>
          <a:xfrm>
            <a:off x="9412072" y="6657945"/>
            <a:ext cx="27799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ya Nouvelle" pitchFamily="2" charset="0"/>
                <a:ea typeface="+mn-ea"/>
                <a:cs typeface="+mn-cs"/>
                <a:hlinkClick r:id="rId9"/>
              </a:rPr>
              <a:t>https://github.com/allisonhorst/stats-illustrations#other-stats-artwork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919555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151660" y="188641"/>
            <a:ext cx="3888680" cy="936625"/>
          </a:xfrm>
        </p:spPr>
        <p:txBody>
          <a:bodyPr/>
          <a:lstStyle/>
          <a:p>
            <a:pPr algn="ctr" eaLnBrk="1" hangingPunct="1"/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</a:rPr>
              <a:t>Qualitative data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5360" y="1484784"/>
            <a:ext cx="11161240" cy="460851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endParaRPr lang="en-GB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400" dirty="0">
                <a:latin typeface="Calibri" panose="020F0502020204030204" pitchFamily="34" charset="0"/>
              </a:rPr>
              <a:t>Values taken = usually names (also </a:t>
            </a:r>
            <a:r>
              <a:rPr lang="en-GB" sz="2400" dirty="0">
                <a:solidFill>
                  <a:srgbClr val="0070C0"/>
                </a:solidFill>
                <a:latin typeface="Calibri" panose="020F0502020204030204" pitchFamily="34" charset="0"/>
              </a:rPr>
              <a:t>nominal</a:t>
            </a:r>
            <a:r>
              <a:rPr lang="en-GB" sz="2400" dirty="0">
                <a:latin typeface="Calibri" panose="020F0502020204030204" pitchFamily="34" charset="0"/>
              </a:rPr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en-GB" sz="2400" dirty="0">
                <a:latin typeface="Calibri" panose="020F0502020204030204" pitchFamily="34" charset="0"/>
              </a:rPr>
              <a:t>e.g. genotypes</a:t>
            </a:r>
          </a:p>
          <a:p>
            <a:pPr lvl="2" eaLnBrk="1" hangingPunct="1">
              <a:lnSpc>
                <a:spcPct val="90000"/>
              </a:lnSpc>
            </a:pPr>
            <a:endParaRPr lang="en-GB" sz="20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400" dirty="0">
                <a:latin typeface="Calibri" panose="020F0502020204030204" pitchFamily="34" charset="0"/>
              </a:rPr>
              <a:t>Can be numbers but </a:t>
            </a:r>
            <a:r>
              <a:rPr lang="en-GB" sz="2400" dirty="0">
                <a:solidFill>
                  <a:srgbClr val="0070C0"/>
                </a:solidFill>
                <a:latin typeface="Calibri" panose="020F0502020204030204" pitchFamily="34" charset="0"/>
              </a:rPr>
              <a:t>not numerical</a:t>
            </a:r>
          </a:p>
          <a:p>
            <a:pPr lvl="2" eaLnBrk="1" hangingPunct="1">
              <a:lnSpc>
                <a:spcPct val="90000"/>
              </a:lnSpc>
            </a:pPr>
            <a:r>
              <a:rPr lang="en-GB" sz="2400" dirty="0">
                <a:latin typeface="Calibri" panose="020F0502020204030204" pitchFamily="34" charset="0"/>
              </a:rPr>
              <a:t>e.g. group number = numerical label but not unit of measurement</a:t>
            </a:r>
          </a:p>
          <a:p>
            <a:pPr eaLnBrk="1" hangingPunct="1">
              <a:lnSpc>
                <a:spcPct val="90000"/>
              </a:lnSpc>
            </a:pPr>
            <a:endParaRPr lang="en-GB" sz="10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400" dirty="0">
                <a:latin typeface="Calibri" panose="020F0502020204030204" pitchFamily="34" charset="0"/>
              </a:rPr>
              <a:t>Qualitative variable with intrinsic order in their categories = </a:t>
            </a:r>
            <a:r>
              <a:rPr lang="en-GB" sz="2400" dirty="0">
                <a:solidFill>
                  <a:srgbClr val="0070C0"/>
                </a:solidFill>
                <a:latin typeface="Calibri" panose="020F0502020204030204" pitchFamily="34" charset="0"/>
              </a:rPr>
              <a:t>ordinal</a:t>
            </a:r>
          </a:p>
          <a:p>
            <a:pPr lvl="2"/>
            <a:r>
              <a:rPr lang="en-GB" sz="2400" dirty="0">
                <a:latin typeface="Calibri" panose="020F0502020204030204" pitchFamily="34" charset="0"/>
              </a:rPr>
              <a:t>e.g. low/medium/high</a:t>
            </a:r>
          </a:p>
          <a:p>
            <a:pPr eaLnBrk="1" hangingPunct="1">
              <a:lnSpc>
                <a:spcPct val="90000"/>
              </a:lnSpc>
            </a:pPr>
            <a:endParaRPr lang="en-GB" sz="2000" i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400" dirty="0">
                <a:latin typeface="Calibri" panose="020F0502020204030204" pitchFamily="34" charset="0"/>
              </a:rPr>
              <a:t>Particular case: qualitative variable with 2 categories: </a:t>
            </a:r>
            <a:r>
              <a:rPr lang="en-GB" sz="2400" dirty="0">
                <a:solidFill>
                  <a:srgbClr val="0070C0"/>
                </a:solidFill>
                <a:latin typeface="Calibri" panose="020F0502020204030204" pitchFamily="34" charset="0"/>
              </a:rPr>
              <a:t>binary</a:t>
            </a:r>
            <a:r>
              <a:rPr lang="en-GB" sz="2400" dirty="0">
                <a:latin typeface="Calibri" panose="020F0502020204030204" pitchFamily="34" charset="0"/>
              </a:rPr>
              <a:t> or dichotomous</a:t>
            </a:r>
          </a:p>
          <a:p>
            <a:pPr lvl="2" eaLnBrk="1" hangingPunct="1">
              <a:lnSpc>
                <a:spcPct val="90000"/>
              </a:lnSpc>
            </a:pPr>
            <a:r>
              <a:rPr lang="en-GB" sz="2400" dirty="0">
                <a:latin typeface="Calibri" panose="020F0502020204030204" pitchFamily="34" charset="0"/>
              </a:rPr>
              <a:t>e.g. alive/dead or presence/absence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24" y="908720"/>
            <a:ext cx="3600400" cy="2203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36700" y="3027526"/>
            <a:ext cx="27799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ya Nouvelle" pitchFamily="2" charset="0"/>
                <a:ea typeface="+mn-ea"/>
                <a:cs typeface="+mn-cs"/>
                <a:hlinkClick r:id="rId4"/>
              </a:rPr>
              <a:t>https://github.com/allisonhorst/stats-illustrations#other-stats-artwork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890119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7348" y="2236310"/>
            <a:ext cx="11737304" cy="23853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Comparison between 2 groups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Comparison between 2 proportions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Binary outcome</a:t>
            </a:r>
          </a:p>
        </p:txBody>
      </p:sp>
    </p:spTree>
    <p:extLst>
      <p:ext uri="{BB962C8B-B14F-4D97-AF65-F5344CB8AC3E}">
        <p14:creationId xmlns:p14="http://schemas.microsoft.com/office/powerpoint/2010/main" val="4071549295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1981200" y="189352"/>
            <a:ext cx="8229600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Chi-square and Fisher’s tests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7368" y="1274564"/>
            <a:ext cx="11161240" cy="5250780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</a:rPr>
              <a:t>Chi</a:t>
            </a:r>
            <a:r>
              <a:rPr lang="en-GB" sz="2800" baseline="30000" dirty="0">
                <a:solidFill>
                  <a:prstClr val="black"/>
                </a:solidFill>
                <a:latin typeface="Calibri" panose="020F0502020204030204" pitchFamily="34" charset="0"/>
              </a:rPr>
              <a:t>2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</a:rPr>
              <a:t> is an approximation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Chi</a:t>
            </a: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test very easy to calculate by hand but Fisher’s very hard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Often software will not perform a Fisher’s test on tables &gt; 2x2</a:t>
            </a: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Fisher’s test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more accurate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than Chi</a:t>
            </a: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test on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small samples</a:t>
            </a: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Chi</a:t>
            </a:r>
            <a:r>
              <a:rPr kumimoji="0" lang="en-GB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test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generally preferable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large samples</a:t>
            </a: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Chi</a:t>
            </a: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test assumptions:</a:t>
            </a:r>
          </a:p>
          <a:p>
            <a:pPr marL="1028700" marR="0" lvl="1" indent="-5715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2x2 table: no expected count &lt;5</a:t>
            </a:r>
          </a:p>
          <a:p>
            <a:pPr marL="1028700" marR="0" lvl="1" indent="-5715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Bigger tables: all expected &gt; 1 and no more than 20% &lt; 5</a:t>
            </a: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216474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9032" y="1476892"/>
            <a:ext cx="11521280" cy="485775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Calibri" panose="020F0502020204030204" pitchFamily="34" charset="0"/>
              </a:rPr>
              <a:t>In a chi-square test, 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</a:rPr>
              <a:t>the observed frequencies </a:t>
            </a:r>
            <a:r>
              <a:rPr lang="en-US" sz="2800" dirty="0">
                <a:latin typeface="Calibri" panose="020F0502020204030204" pitchFamily="34" charset="0"/>
              </a:rPr>
              <a:t>for two or more groups are compared with</a:t>
            </a:r>
            <a:r>
              <a:rPr lang="en-US" sz="2800" dirty="0">
                <a:solidFill>
                  <a:srgbClr val="CC0099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</a:rPr>
              <a:t>expected frequencies </a:t>
            </a:r>
            <a:r>
              <a:rPr lang="en-US" sz="2800" dirty="0">
                <a:latin typeface="Calibri" panose="020F0502020204030204" pitchFamily="34" charset="0"/>
              </a:rPr>
              <a:t>by chance</a:t>
            </a:r>
            <a:endParaRPr lang="en-US" sz="2800" dirty="0">
              <a:solidFill>
                <a:srgbClr val="CC0099"/>
              </a:solidFill>
              <a:latin typeface="Calibri" panose="020F0502020204030204" pitchFamily="34" charset="0"/>
            </a:endParaRPr>
          </a:p>
          <a:p>
            <a:pPr lvl="1" eaLnBrk="1" hangingPunct="1"/>
            <a:endParaRPr lang="en-US" sz="2000" dirty="0">
              <a:solidFill>
                <a:srgbClr val="FF3399"/>
              </a:solidFill>
              <a:latin typeface="Calibri" panose="020F0502020204030204" pitchFamily="34" charset="0"/>
            </a:endParaRPr>
          </a:p>
          <a:p>
            <a:pPr lvl="1" eaLnBrk="1" hangingPunct="1"/>
            <a:endParaRPr lang="en-US" sz="2000" dirty="0">
              <a:latin typeface="Calibri" panose="020F0502020204030204" pitchFamily="34" charset="0"/>
            </a:endParaRPr>
          </a:p>
          <a:p>
            <a:pPr lvl="1" eaLnBrk="1" hangingPunct="1"/>
            <a:endParaRPr lang="en-US" sz="2000" dirty="0">
              <a:latin typeface="Calibri" panose="020F0502020204030204" pitchFamily="34" charset="0"/>
            </a:endParaRPr>
          </a:p>
          <a:p>
            <a:pPr lvl="1" eaLnBrk="1" hangingPunct="1"/>
            <a:endParaRPr lang="en-US" sz="2000" dirty="0">
              <a:latin typeface="Calibri" panose="020F0502020204030204" pitchFamily="34" charset="0"/>
            </a:endParaRPr>
          </a:p>
          <a:p>
            <a:pPr lvl="1" eaLnBrk="1" hangingPunct="1"/>
            <a:endParaRPr lang="en-US" sz="2000" dirty="0">
              <a:latin typeface="Calibri" panose="020F0502020204030204" pitchFamily="34" charset="0"/>
            </a:endParaRPr>
          </a:p>
          <a:p>
            <a:pPr lvl="1" eaLnBrk="1" hangingPunct="1"/>
            <a:endParaRPr lang="en-US" sz="2000" dirty="0">
              <a:latin typeface="Calibri" panose="020F050202020403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O = Observed frequencies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E = Expected frequencies</a:t>
            </a:r>
          </a:p>
          <a:p>
            <a:pPr lvl="1" eaLnBrk="1" hangingPunct="1"/>
            <a:endParaRPr lang="en-US" sz="2000" dirty="0">
              <a:latin typeface="Calibri" panose="020F0502020204030204" pitchFamily="34" charset="0"/>
            </a:endParaRPr>
          </a:p>
          <a:p>
            <a:pPr eaLnBrk="1" hangingPunct="1"/>
            <a:endParaRPr lang="en-GB" sz="1600" dirty="0">
              <a:latin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100466" y="189352"/>
            <a:ext cx="3991069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Chi-square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187018-4574-475C-8126-FA3A258C77AA}"/>
                  </a:ext>
                </a:extLst>
              </p:cNvPr>
              <p:cNvSpPr txBox="1"/>
              <p:nvPr/>
            </p:nvSpPr>
            <p:spPr>
              <a:xfrm>
                <a:off x="4070754" y="2924944"/>
                <a:ext cx="3797835" cy="1480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3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3600" i="1" smtClean="0"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p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187018-4574-475C-8126-FA3A258C7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0754" y="2924944"/>
                <a:ext cx="3797835" cy="14800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0651256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263352" y="1355864"/>
            <a:ext cx="8546507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sz="2800" b="1" u="sng" kern="0" dirty="0">
                <a:solidFill>
                  <a:srgbClr val="C00000"/>
                </a:solidFill>
                <a:latin typeface="Calibri" panose="020F0502020204030204" pitchFamily="34" charset="0"/>
              </a:rPr>
              <a:t>Example</a:t>
            </a:r>
            <a:r>
              <a:rPr lang="en-GB" sz="2800" b="1" kern="0" dirty="0">
                <a:solidFill>
                  <a:srgbClr val="C00000"/>
                </a:solidFill>
                <a:latin typeface="Calibri" panose="020F0502020204030204" pitchFamily="34" charset="0"/>
              </a:rPr>
              <a:t>: </a:t>
            </a:r>
            <a:r>
              <a:rPr lang="en-GB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cats and dogs.xlsx</a:t>
            </a:r>
            <a:endParaRPr lang="en-GB" sz="2800" b="1" kern="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endParaRPr lang="en-GB" sz="1000" dirty="0">
              <a:latin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 Cats and dogs trained to line dance</a:t>
            </a:r>
          </a:p>
          <a:p>
            <a:pPr>
              <a:buFontTx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 2 different rewards: food or affection</a:t>
            </a:r>
          </a:p>
          <a:p>
            <a:pPr>
              <a:buFontTx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 </a:t>
            </a:r>
            <a:r>
              <a:rPr lang="en-GB" sz="2400" b="1" dirty="0">
                <a:latin typeface="Calibri" panose="020F0502020204030204" pitchFamily="34" charset="0"/>
              </a:rPr>
              <a:t>Question</a:t>
            </a:r>
            <a:r>
              <a:rPr lang="en-GB" sz="2400" dirty="0">
                <a:latin typeface="Calibri" panose="020F0502020204030204" pitchFamily="34" charset="0"/>
              </a:rPr>
              <a:t>: Is there a difference between the rewards?</a:t>
            </a:r>
          </a:p>
          <a:p>
            <a:pPr lvl="1">
              <a:buFontTx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 Is there a </a:t>
            </a:r>
            <a:r>
              <a:rPr lang="en-GB" sz="2400" dirty="0">
                <a:solidFill>
                  <a:srgbClr val="0070C0"/>
                </a:solidFill>
                <a:latin typeface="Calibri" panose="020F0502020204030204" pitchFamily="34" charset="0"/>
              </a:rPr>
              <a:t>significant relationship between the 2 variables</a:t>
            </a:r>
            <a:r>
              <a:rPr lang="en-GB" sz="2400" dirty="0">
                <a:latin typeface="Calibri" panose="020F0502020204030204" pitchFamily="34" charset="0"/>
              </a:rPr>
              <a:t>?</a:t>
            </a:r>
          </a:p>
          <a:p>
            <a:pPr lvl="1">
              <a:buFontTx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 Does the reward significantly affect the likelihood of dancing?</a:t>
            </a:r>
          </a:p>
          <a:p>
            <a:pPr lvl="1">
              <a:buFontTx/>
              <a:buChar char="•"/>
            </a:pPr>
            <a:endParaRPr lang="en-GB" sz="2400" dirty="0">
              <a:latin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 To answer this type of question:</a:t>
            </a:r>
          </a:p>
          <a:p>
            <a:pPr lvl="1">
              <a:buFontTx/>
              <a:buChar char="•"/>
            </a:pPr>
            <a:r>
              <a:rPr lang="en-GB" sz="2400" dirty="0">
                <a:solidFill>
                  <a:srgbClr val="0070C0"/>
                </a:solidFill>
                <a:latin typeface="Calibri" panose="020F0502020204030204" pitchFamily="34" charset="0"/>
              </a:rPr>
              <a:t> Contingency table</a:t>
            </a:r>
          </a:p>
          <a:p>
            <a:pPr lvl="1">
              <a:buFontTx/>
              <a:buChar char="•"/>
            </a:pPr>
            <a:r>
              <a:rPr lang="en-GB" sz="2400" dirty="0">
                <a:solidFill>
                  <a:srgbClr val="0070C0"/>
                </a:solidFill>
                <a:latin typeface="Calibri" panose="020F0502020204030204" pitchFamily="34" charset="0"/>
              </a:rPr>
              <a:t> Fisher’s exact or Chi</a:t>
            </a:r>
            <a:r>
              <a:rPr lang="en-GB" sz="2400" baseline="30000" dirty="0">
                <a:solidFill>
                  <a:srgbClr val="0070C0"/>
                </a:solidFill>
                <a:latin typeface="Calibri" panose="020F0502020204030204" pitchFamily="34" charset="0"/>
              </a:rPr>
              <a:t>2</a:t>
            </a:r>
            <a:r>
              <a:rPr lang="en-GB" sz="2400" dirty="0">
                <a:solidFill>
                  <a:srgbClr val="0070C0"/>
                </a:solidFill>
                <a:latin typeface="Calibri" panose="020F0502020204030204" pitchFamily="34" charset="0"/>
              </a:rPr>
              <a:t> tests</a:t>
            </a:r>
          </a:p>
          <a:p>
            <a:pPr>
              <a:buFontTx/>
              <a:buChar char="•"/>
            </a:pPr>
            <a:endParaRPr lang="en-GB" sz="2400" dirty="0">
              <a:latin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 But first: </a:t>
            </a:r>
            <a:r>
              <a:rPr lang="en-GB" sz="2400" b="1" dirty="0">
                <a:latin typeface="Calibri" panose="020F0502020204030204" pitchFamily="34" charset="0"/>
              </a:rPr>
              <a:t>how many animals </a:t>
            </a:r>
            <a:r>
              <a:rPr lang="en-GB" sz="2400" dirty="0">
                <a:latin typeface="Calibri" panose="020F0502020204030204" pitchFamily="34" charset="0"/>
              </a:rPr>
              <a:t>do we need?</a:t>
            </a:r>
          </a:p>
          <a:p>
            <a:pPr lvl="1">
              <a:buFontTx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 Power analysis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0" y="2505672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>
              <a:latin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104274" y="4649640"/>
          <a:ext cx="3822582" cy="1097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74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4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4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283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Affection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835">
                <a:tc>
                  <a:txBody>
                    <a:bodyPr/>
                    <a:lstStyle/>
                    <a:p>
                      <a:r>
                        <a:rPr lang="en-GB" dirty="0"/>
                        <a:t>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835">
                <a:tc>
                  <a:txBody>
                    <a:bodyPr/>
                    <a:lstStyle/>
                    <a:p>
                      <a:r>
                        <a:rPr lang="en-GB" dirty="0"/>
                        <a:t>No 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068" y="1206525"/>
            <a:ext cx="2329900" cy="1790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328" y="1332587"/>
            <a:ext cx="2283892" cy="1323528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7573DF14-780F-477E-A4A2-DA98C7C43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528" y="139080"/>
            <a:ext cx="8229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1" algn="ctr">
              <a:spcBef>
                <a:spcPct val="20000"/>
              </a:spcBef>
              <a:defRPr/>
            </a:pPr>
            <a:r>
              <a:rPr lang="en-GB" sz="4000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Fisher’s exact and Chi</a:t>
            </a:r>
            <a:r>
              <a:rPr lang="en-GB" sz="4000" b="1" kern="0" baseline="30000" dirty="0">
                <a:solidFill>
                  <a:srgbClr val="9A1865"/>
                </a:solidFill>
                <a:latin typeface="Calibri" panose="020F0502020204030204" pitchFamily="34" charset="0"/>
              </a:rPr>
              <a:t>2 </a:t>
            </a:r>
            <a:r>
              <a:rPr lang="en-GB" sz="4000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tests</a:t>
            </a:r>
          </a:p>
        </p:txBody>
      </p:sp>
    </p:spTree>
    <p:extLst>
      <p:ext uri="{BB962C8B-B14F-4D97-AF65-F5344CB8AC3E}">
        <p14:creationId xmlns:p14="http://schemas.microsoft.com/office/powerpoint/2010/main" val="2470482830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339424" y="1926262"/>
            <a:ext cx="9428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Preliminary results from a pilot study: </a:t>
            </a:r>
            <a:r>
              <a:rPr lang="en-GB" sz="2400" b="1" dirty="0">
                <a:latin typeface="Calibri" panose="020F0502020204030204" pitchFamily="34" charset="0"/>
              </a:rPr>
              <a:t>25%</a:t>
            </a:r>
            <a:r>
              <a:rPr lang="en-GB" sz="2400" dirty="0">
                <a:latin typeface="Calibri" panose="020F0502020204030204" pitchFamily="34" charset="0"/>
              </a:rPr>
              <a:t> of cats line-danced after having received affection as a reward vs. </a:t>
            </a:r>
            <a:r>
              <a:rPr lang="en-GB" sz="2400" b="1" dirty="0">
                <a:latin typeface="Calibri" panose="020F0502020204030204" pitchFamily="34" charset="0"/>
              </a:rPr>
              <a:t>70%</a:t>
            </a:r>
            <a:r>
              <a:rPr lang="en-GB" sz="2400" dirty="0">
                <a:latin typeface="Calibri" panose="020F0502020204030204" pitchFamily="34" charset="0"/>
              </a:rPr>
              <a:t> after having received food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b="1" dirty="0">
                <a:latin typeface="Calibri" panose="020F0502020204030204" pitchFamily="34" charset="0"/>
              </a:rPr>
              <a:t>How many cats </a:t>
            </a:r>
            <a:r>
              <a:rPr lang="en-GB" sz="2400" dirty="0">
                <a:latin typeface="Calibri" panose="020F0502020204030204" pitchFamily="34" charset="0"/>
              </a:rPr>
              <a:t>do we need?</a:t>
            </a:r>
          </a:p>
          <a:p>
            <a:endParaRPr lang="en-GB" sz="2400" dirty="0">
              <a:solidFill>
                <a:srgbClr val="7030A0"/>
              </a:solidFill>
              <a:latin typeface="Calibri" panose="020F0502020204030204" pitchFamily="34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>
          <a:xfrm>
            <a:off x="335360" y="476672"/>
            <a:ext cx="8820472" cy="72008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GB" sz="3600" b="1" u="sng" kern="0" dirty="0">
                <a:solidFill>
                  <a:srgbClr val="C00000"/>
                </a:solidFill>
                <a:latin typeface="Calibri" panose="020F0502020204030204" pitchFamily="34" charset="0"/>
              </a:rPr>
              <a:t>Exercise</a:t>
            </a:r>
            <a:r>
              <a:rPr lang="en-GB" sz="3600" b="1" kern="0" dirty="0">
                <a:solidFill>
                  <a:srgbClr val="C00000"/>
                </a:solidFill>
                <a:latin typeface="Calibri" panose="020F0502020204030204" pitchFamily="34" charset="0"/>
              </a:rPr>
              <a:t>: </a:t>
            </a:r>
            <a:r>
              <a:rPr lang="en-GB" sz="36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Power calculation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661432-16BB-49E0-B41A-64F0D7BFA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420" y="4223263"/>
            <a:ext cx="2329900" cy="1790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5658F2-CC2A-4067-AD0A-66C122515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680" y="4349325"/>
            <a:ext cx="2283892" cy="13235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BC98A0-E0DF-4310-9DD2-9EA6FD79239E}"/>
              </a:ext>
            </a:extLst>
          </p:cNvPr>
          <p:cNvSpPr/>
          <p:nvPr/>
        </p:nvSpPr>
        <p:spPr>
          <a:xfrm>
            <a:off x="4235444" y="3368625"/>
            <a:ext cx="2528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power.prop.test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890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736" y="3454255"/>
            <a:ext cx="5262815" cy="1692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400" y="1390124"/>
            <a:ext cx="11705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Preliminary results from a pilot study: </a:t>
            </a:r>
            <a:r>
              <a:rPr lang="en-GB" sz="2400" b="1" dirty="0">
                <a:latin typeface="Calibri" panose="020F0502020204030204" pitchFamily="34" charset="0"/>
              </a:rPr>
              <a:t>25%</a:t>
            </a:r>
            <a:r>
              <a:rPr lang="en-GB" sz="2400" dirty="0">
                <a:latin typeface="Calibri" panose="020F0502020204030204" pitchFamily="34" charset="0"/>
              </a:rPr>
              <a:t> line-danced after having received affection as a reward vs. </a:t>
            </a:r>
            <a:r>
              <a:rPr lang="en-GB" sz="2400" b="1" dirty="0">
                <a:latin typeface="Calibri" panose="020F0502020204030204" pitchFamily="34" charset="0"/>
              </a:rPr>
              <a:t>70%</a:t>
            </a:r>
            <a:r>
              <a:rPr lang="en-GB" sz="2400" dirty="0">
                <a:latin typeface="Calibri" panose="020F0502020204030204" pitchFamily="34" charset="0"/>
              </a:rPr>
              <a:t> after having received food.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latin typeface="Calibri" panose="020F0502020204030204" pitchFamily="34" charset="0"/>
              </a:rPr>
              <a:t>How many cats </a:t>
            </a:r>
            <a:r>
              <a:rPr lang="en-GB" sz="2400" dirty="0">
                <a:latin typeface="Calibri" panose="020F0502020204030204" pitchFamily="34" charset="0"/>
              </a:rPr>
              <a:t>do we need?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5400" y="5420270"/>
            <a:ext cx="11705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Providing the effect size observed in the experiment is similar to the one observed in the pilot study, based on a significance threshold of 0.05, to achieve 80% power we will need </a:t>
            </a:r>
            <a:r>
              <a:rPr lang="en-GB" sz="2400" b="1" dirty="0">
                <a:latin typeface="Calibri" panose="020F0502020204030204" pitchFamily="34" charset="0"/>
              </a:rPr>
              <a:t>19 cats per group </a:t>
            </a:r>
            <a:r>
              <a:rPr lang="en-GB" sz="2400" dirty="0">
                <a:latin typeface="Calibri" panose="020F0502020204030204" pitchFamily="34" charset="0"/>
              </a:rPr>
              <a:t>(38 total) for a Fisher’s exact test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5479" y="2783825"/>
            <a:ext cx="886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power.prop.test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(p1= 0.25, p2= 0.7,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sig.level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0.05, power= 0.8)</a:t>
            </a:r>
            <a:endParaRPr lang="en-US" altLang="en-US" sz="18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C4AAA16E-A074-406D-A628-82E5DE77C7CC}"/>
              </a:ext>
            </a:extLst>
          </p:cNvPr>
          <p:cNvSpPr/>
          <p:nvPr/>
        </p:nvSpPr>
        <p:spPr>
          <a:xfrm>
            <a:off x="4892538" y="3727871"/>
            <a:ext cx="1224136" cy="26518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7DC1AF-D1F7-4B85-AF5F-1AB96CE943D8}"/>
              </a:ext>
            </a:extLst>
          </p:cNvPr>
          <p:cNvSpPr txBox="1">
            <a:spLocks noChangeArrowheads="1"/>
          </p:cNvSpPr>
          <p:nvPr/>
        </p:nvSpPr>
        <p:spPr>
          <a:xfrm>
            <a:off x="335360" y="476672"/>
            <a:ext cx="8820472" cy="72008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800" kern="1200">
                <a:solidFill>
                  <a:schemeClr val="tx1"/>
                </a:solidFill>
                <a:latin typeface="Minya Nouvelle" pitchFamily="2" charset="0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GB" sz="3600" b="1" u="sng" kern="0" dirty="0">
                <a:solidFill>
                  <a:srgbClr val="C00000"/>
                </a:solidFill>
                <a:latin typeface="Calibri" panose="020F0502020204030204" pitchFamily="34" charset="0"/>
              </a:rPr>
              <a:t>Exercise</a:t>
            </a:r>
            <a:r>
              <a:rPr lang="en-GB" sz="3600" b="1" kern="0" dirty="0">
                <a:solidFill>
                  <a:srgbClr val="C00000"/>
                </a:solidFill>
                <a:latin typeface="Calibri" panose="020F0502020204030204" pitchFamily="34" charset="0"/>
              </a:rPr>
              <a:t>: </a:t>
            </a:r>
            <a:r>
              <a:rPr lang="en-GB" sz="3600" b="1" kern="0" dirty="0">
                <a:solidFill>
                  <a:schemeClr val="tx2"/>
                </a:solidFill>
                <a:latin typeface="Calibri" panose="020F0502020204030204" pitchFamily="34" charset="0"/>
              </a:rPr>
              <a:t>Power calculation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936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</p:bld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352" y="3645024"/>
            <a:ext cx="5968301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cats %&gt;%</a:t>
            </a:r>
          </a:p>
          <a:p>
            <a:r>
              <a:rPr lang="en-GB" sz="17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7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7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7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7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(x=Training, fill=Dance))+</a:t>
            </a:r>
          </a:p>
          <a:p>
            <a:r>
              <a:rPr lang="en-GB" sz="17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7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geom_bar</a:t>
            </a:r>
            <a:r>
              <a:rPr lang="en-GB" sz="17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7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position="fill", </a:t>
            </a:r>
            <a:r>
              <a:rPr lang="en-GB" sz="17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colour="black")+</a:t>
            </a:r>
          </a:p>
          <a:p>
            <a:r>
              <a:rPr lang="en-GB" sz="17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7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scale_fill_brewer</a:t>
            </a:r>
            <a:r>
              <a:rPr lang="en-GB" sz="17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(palette = 1)+</a:t>
            </a:r>
          </a:p>
          <a:p>
            <a:r>
              <a:rPr lang="en-GB" sz="17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7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ylab</a:t>
            </a:r>
            <a:r>
              <a:rPr lang="en-GB" sz="17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("Fraction")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64908" y="188641"/>
            <a:ext cx="3062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</a:rPr>
              <a:t>Plot cats 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1384" y="1293377"/>
            <a:ext cx="462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read_tsv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("cats.dat") -&gt; cats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cats</a:t>
            </a: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039" y="2152165"/>
            <a:ext cx="2209869" cy="121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ED275C-6E3C-422D-88FA-A29FD8C74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990" y="1293377"/>
            <a:ext cx="5383466" cy="49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81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1147150"/>
            <a:ext cx="4680520" cy="39660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14448" y="5112172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Type I error 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is the failure to reject a </a:t>
            </a:r>
            <a:r>
              <a:rPr lang="en-GB" sz="2400" u="sng" dirty="0">
                <a:solidFill>
                  <a:prstClr val="black"/>
                </a:solidFill>
                <a:latin typeface="Calibri" panose="020F0502020204030204" pitchFamily="34" charset="0"/>
              </a:rPr>
              <a:t>true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 H</a:t>
            </a:r>
            <a:r>
              <a:rPr lang="en-GB" sz="2400" baseline="-25000" dirty="0">
                <a:solidFill>
                  <a:prstClr val="black"/>
                </a:solidFill>
                <a:latin typeface="Calibri" panose="020F0502020204030204" pitchFamily="34" charset="0"/>
              </a:rPr>
              <a:t>0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  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u="sng" dirty="0">
                <a:solidFill>
                  <a:srgbClr val="9A1865"/>
                </a:solidFill>
                <a:latin typeface="Calibri" panose="020F0502020204030204" pitchFamily="34" charset="0"/>
              </a:rPr>
              <a:t>Claiming</a:t>
            </a:r>
            <a:r>
              <a:rPr lang="en-GB" sz="2400" dirty="0">
                <a:solidFill>
                  <a:srgbClr val="9A1865"/>
                </a:solidFill>
                <a:latin typeface="Calibri" panose="020F0502020204030204" pitchFamily="34" charset="0"/>
              </a:rPr>
              <a:t> an effect which is not there.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0070C0"/>
                </a:solidFill>
              </a:rPr>
              <a:t>α </a:t>
            </a:r>
            <a:r>
              <a:rPr lang="en-GB" sz="2400" b="1" dirty="0">
                <a:solidFill>
                  <a:prstClr val="black"/>
                </a:solidFill>
              </a:rPr>
              <a:t>: 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probability of making a Type I error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0070C0"/>
                </a:solidFill>
              </a:rPr>
              <a:t>α </a:t>
            </a:r>
            <a:r>
              <a:rPr lang="en-GB" sz="2400" b="1" dirty="0"/>
              <a:t>:</a:t>
            </a:r>
            <a:r>
              <a:rPr lang="en-GB" sz="2400" b="1" dirty="0">
                <a:solidFill>
                  <a:srgbClr val="D60093"/>
                </a:solidFill>
              </a:rPr>
              <a:t> </a:t>
            </a:r>
            <a:r>
              <a:rPr lang="en-GB" sz="2400" dirty="0"/>
              <a:t>the </a:t>
            </a:r>
            <a:r>
              <a:rPr lang="en-GB" sz="2400" dirty="0">
                <a:solidFill>
                  <a:srgbClr val="0070C0"/>
                </a:solidFill>
              </a:rPr>
              <a:t>significance level</a:t>
            </a:r>
            <a:r>
              <a:rPr lang="en-GB" sz="2400" dirty="0"/>
              <a:t>, usually set at </a:t>
            </a:r>
            <a:r>
              <a:rPr lang="en-GB" sz="2400" b="1" dirty="0"/>
              <a:t>0.05 or 5%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53679" y="176168"/>
            <a:ext cx="115790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does Power look like? </a:t>
            </a:r>
            <a:r>
              <a:rPr lang="en-GB" sz="3200" b="1" dirty="0">
                <a:solidFill>
                  <a:schemeClr val="tx2"/>
                </a:solidFill>
              </a:rPr>
              <a:t>Type I error (α)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C47480-5E89-4B54-8293-184C37B3146C}"/>
              </a:ext>
            </a:extLst>
          </p:cNvPr>
          <p:cNvSpPr/>
          <p:nvPr/>
        </p:nvSpPr>
        <p:spPr>
          <a:xfrm>
            <a:off x="6086856" y="3941144"/>
            <a:ext cx="504056" cy="3600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379203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91344" y="1682963"/>
            <a:ext cx="11024128" cy="479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expected frequency of cats line dancing after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having received food as a reward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 counts approach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Expected frequency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= (row total)*(column total)/grand total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=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32*32/68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15.1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approach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The Multiplicative Rule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line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dancing: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32/68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receiving food: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32/68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Expected frequency:(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32/68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)*(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32/68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)=0.22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22% of 68 =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15.1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0" y="2505672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28755" y="139080"/>
            <a:ext cx="1153449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How are the expected frequencies calculated?</a:t>
            </a:r>
            <a:endParaRPr kumimoji="0" lang="en-GB" sz="4000" b="1" i="0" u="none" strike="noStrike" kern="0" cap="none" spc="0" normalizeH="0" baseline="30000" noProof="0" dirty="0">
              <a:ln>
                <a:noFill/>
              </a:ln>
              <a:solidFill>
                <a:srgbClr val="9A186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871272" y="1719928"/>
          <a:ext cx="3985368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3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8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9848">
                  <a:extLst>
                    <a:ext uri="{9D8B030D-6E8A-4147-A177-3AD203B41FA5}">
                      <a16:colId xmlns:a16="http://schemas.microsoft.com/office/drawing/2014/main" val="1865951971"/>
                    </a:ext>
                  </a:extLst>
                </a:gridCol>
              </a:tblGrid>
              <a:tr h="3898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Affection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851">
                <a:tc>
                  <a:txBody>
                    <a:bodyPr/>
                    <a:lstStyle/>
                    <a:p>
                      <a:r>
                        <a:rPr lang="en-GB" sz="2000" dirty="0"/>
                        <a:t>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C00000"/>
                          </a:solidFill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9A1865"/>
                          </a:solidFill>
                        </a:rPr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851">
                <a:tc>
                  <a:txBody>
                    <a:bodyPr/>
                    <a:lstStyle/>
                    <a:p>
                      <a:r>
                        <a:rPr lang="en-GB" sz="2000" dirty="0"/>
                        <a:t>No 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851">
                <a:tc>
                  <a:txBody>
                    <a:bodyPr/>
                    <a:lstStyle/>
                    <a:p>
                      <a:r>
                        <a:rPr lang="en-GB" sz="20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9A1865"/>
                          </a:solidFill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9A1865"/>
                          </a:solidFill>
                        </a:rPr>
                        <a:t>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744440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966" y="5299598"/>
            <a:ext cx="1698047" cy="1304875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7871272" y="3903614"/>
          <a:ext cx="3985368" cy="1188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28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8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8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98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Affection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851">
                <a:tc>
                  <a:txBody>
                    <a:bodyPr/>
                    <a:lstStyle/>
                    <a:p>
                      <a:r>
                        <a:rPr lang="en-GB" sz="2000" dirty="0"/>
                        <a:t>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C00000"/>
                          </a:solidFill>
                        </a:rPr>
                        <a:t>15.1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dk1"/>
                          </a:solidFill>
                        </a:rPr>
                        <a:t>16.9</a:t>
                      </a:r>
                      <a:endParaRPr lang="en-GB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851">
                <a:tc>
                  <a:txBody>
                    <a:bodyPr/>
                    <a:lstStyle/>
                    <a:p>
                      <a:r>
                        <a:rPr lang="en-GB" sz="2000" dirty="0"/>
                        <a:t>No 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dk1"/>
                          </a:solidFill>
                        </a:rPr>
                        <a:t>16.9</a:t>
                      </a:r>
                      <a:endParaRPr lang="en-GB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dk1"/>
                          </a:solidFill>
                        </a:rPr>
                        <a:t>19.1</a:t>
                      </a:r>
                      <a:endParaRPr lang="en-GB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857032" y="1366312"/>
            <a:ext cx="2237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Observed frequencies</a:t>
            </a:r>
            <a:endParaRPr kumimoji="0" lang="fr-FR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25137" y="3542929"/>
            <a:ext cx="219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Expected frequencies</a:t>
            </a:r>
            <a:endParaRPr kumimoji="0" lang="fr-FR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E2C61D9-1109-435C-94F3-B127D4E4A22A}"/>
                  </a:ext>
                </a:extLst>
              </p:cNvPr>
              <p:cNvSpPr txBox="1"/>
              <p:nvPr/>
            </p:nvSpPr>
            <p:spPr>
              <a:xfrm>
                <a:off x="4800902" y="822529"/>
                <a:ext cx="2590196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400" i="1" smtClean="0"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24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GB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E2C61D9-1109-435C-94F3-B127D4E4A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902" y="822529"/>
                <a:ext cx="2590196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78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108187" y="4660938"/>
            <a:ext cx="119756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</a:t>
            </a:r>
            <a:r>
              <a:rPr kumimoji="0" lang="en-GB" sz="320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(26-15.1)</a:t>
            </a:r>
            <a:r>
              <a:rPr kumimoji="0" lang="en-GB" sz="2800" i="0" u="none" strike="noStrike" kern="1200" cap="none" spc="0" normalizeH="0" baseline="3000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/15.1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(6-16.9)</a:t>
            </a:r>
            <a:r>
              <a:rPr kumimoji="0" lang="en-GB" sz="280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/16.9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(6-16.9)</a:t>
            </a:r>
            <a:r>
              <a:rPr kumimoji="0" lang="en-GB" sz="2800" i="0" u="none" strike="noStrike" kern="1200" cap="none" spc="0" normalizeH="0" baseline="30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/16.9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(30-19.1)</a:t>
            </a:r>
            <a:r>
              <a:rPr kumimoji="0" lang="en-GB" sz="280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/19.1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28.4</a:t>
            </a:r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1314894" y="5826301"/>
            <a:ext cx="95622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28.4 big enough for the test to be significant?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100466" y="217704"/>
            <a:ext cx="3991069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Chi</a:t>
            </a:r>
            <a:r>
              <a:rPr kumimoji="0" lang="en-GB" sz="4000" b="1" i="0" u="none" strike="noStrike" kern="0" cap="none" spc="0" normalizeH="0" baseline="3000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2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test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94731" y="2834926"/>
          <a:ext cx="3985368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8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8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98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Affection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851">
                <a:tc>
                  <a:txBody>
                    <a:bodyPr/>
                    <a:lstStyle/>
                    <a:p>
                      <a:r>
                        <a:rPr lang="en-GB" sz="2000" dirty="0"/>
                        <a:t>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C00000"/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851">
                <a:tc>
                  <a:txBody>
                    <a:bodyPr/>
                    <a:lstStyle/>
                    <a:p>
                      <a:r>
                        <a:rPr lang="en-GB" sz="2000" dirty="0"/>
                        <a:t>No 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68" y="189352"/>
            <a:ext cx="1699953" cy="1306340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7003382" y="2853178"/>
          <a:ext cx="3985368" cy="1188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28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8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8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98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Affection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851">
                <a:tc>
                  <a:txBody>
                    <a:bodyPr/>
                    <a:lstStyle/>
                    <a:p>
                      <a:r>
                        <a:rPr lang="en-GB" sz="2000" dirty="0"/>
                        <a:t>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C00000"/>
                          </a:solidFill>
                        </a:rPr>
                        <a:t>16.9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851">
                <a:tc>
                  <a:txBody>
                    <a:bodyPr/>
                    <a:lstStyle/>
                    <a:p>
                      <a:r>
                        <a:rPr lang="en-GB" sz="2000" dirty="0"/>
                        <a:t>No 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19.1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80491" y="2481310"/>
            <a:ext cx="2237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Observed frequencies</a:t>
            </a:r>
            <a:endParaRPr kumimoji="0" lang="fr-FR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57247" y="2492493"/>
            <a:ext cx="219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Expected frequencies</a:t>
            </a:r>
            <a:endParaRPr kumimoji="0" lang="fr-FR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CE0783-3991-4467-8FB2-5B716895042B}"/>
                  </a:ext>
                </a:extLst>
              </p:cNvPr>
              <p:cNvSpPr txBox="1"/>
              <p:nvPr/>
            </p:nvSpPr>
            <p:spPr>
              <a:xfrm>
                <a:off x="4400215" y="1152556"/>
                <a:ext cx="3391569" cy="13259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3200" i="1" smtClean="0"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p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32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sz="3200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r>
                                    <a:rPr lang="en-GB" sz="3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32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GB" sz="32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GB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CE0783-3991-4467-8FB2-5B7168950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215" y="1152556"/>
                <a:ext cx="3391569" cy="13259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531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2" grpId="0"/>
    </p:bld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582" y="1556792"/>
            <a:ext cx="4092836" cy="37444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52501" y="5485377"/>
            <a:ext cx="4486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χ</a:t>
            </a:r>
            <a:r>
              <a:rPr kumimoji="0" lang="el-GR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28.4 &gt; 3.84 so Yes!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7418" y="2283351"/>
            <a:ext cx="38832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Degree of freedom: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 = (row-1)(col-1)=1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548083" y="3452130"/>
            <a:ext cx="583922" cy="4787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151784" y="3849726"/>
            <a:ext cx="288343" cy="29935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171706" y="3961192"/>
            <a:ext cx="288343" cy="19492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02310" y="2775023"/>
            <a:ext cx="2320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Critical value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>
            <a:stCxn id="15" idx="2"/>
          </p:cNvCxnSpPr>
          <p:nvPr/>
        </p:nvCxnSpPr>
        <p:spPr>
          <a:xfrm flipH="1">
            <a:off x="6460049" y="3359798"/>
            <a:ext cx="3327551" cy="639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631504" y="237651"/>
            <a:ext cx="95622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28.4 big enough for the test to be significant?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old fashion way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53" y="3691483"/>
            <a:ext cx="2593102" cy="856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8646971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8212" y="188641"/>
            <a:ext cx="6555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</a:rPr>
              <a:t>Prepare cats data for the stats</a:t>
            </a: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04" y="1099345"/>
            <a:ext cx="2209869" cy="121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35590" y="2450983"/>
            <a:ext cx="2185214" cy="707886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chisq_test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fisher_test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648" y="1337240"/>
            <a:ext cx="3096057" cy="743054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225282" idx="3"/>
            <a:endCxn id="7" idx="1"/>
          </p:cNvCxnSpPr>
          <p:nvPr/>
        </p:nvCxnSpPr>
        <p:spPr>
          <a:xfrm flipV="1">
            <a:off x="2889173" y="1708767"/>
            <a:ext cx="886475" cy="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85AF3A7-5B1F-4826-88B4-B7E2E9BE4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240" y="1033519"/>
            <a:ext cx="3565829" cy="329848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168FD0-7D1F-415F-9FD0-7344EC74B9E4}"/>
              </a:ext>
            </a:extLst>
          </p:cNvPr>
          <p:cNvCxnSpPr>
            <a:stCxn id="7" idx="2"/>
            <a:endCxn id="12" idx="0"/>
          </p:cNvCxnSpPr>
          <p:nvPr/>
        </p:nvCxnSpPr>
        <p:spPr>
          <a:xfrm>
            <a:off x="5323677" y="2080294"/>
            <a:ext cx="4520" cy="37068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F05B05B-62B7-49B0-BB96-2922E9001203}"/>
              </a:ext>
            </a:extLst>
          </p:cNvPr>
          <p:cNvSpPr txBox="1"/>
          <p:nvPr/>
        </p:nvSpPr>
        <p:spPr>
          <a:xfrm>
            <a:off x="279449" y="3881889"/>
            <a:ext cx="7312623" cy="1169551"/>
          </a:xfrm>
          <a:prstGeom prst="rect">
            <a:avLst/>
          </a:prstGeom>
          <a:solidFill>
            <a:srgbClr val="EEEFF2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cats %&gt;%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group_by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(Training, Dance) %&gt;%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count() %&gt;% 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ungroup() %&gt;%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pivot_wider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names_from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Dance, 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values_from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n)-&gt; 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cats.summary</a:t>
            </a:r>
            <a:endParaRPr lang="en-GB" sz="14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D533C1-30AC-4A06-B58A-16E8734B5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872" y="3828401"/>
            <a:ext cx="2402268" cy="799216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19" name="Rounded Rectangle 6">
            <a:extLst>
              <a:ext uri="{FF2B5EF4-FFF2-40B4-BE49-F238E27FC236}">
                <a16:creationId xmlns:a16="http://schemas.microsoft.com/office/drawing/2014/main" id="{B479BCC9-59A4-47AA-94D6-86211D7F6DB3}"/>
              </a:ext>
            </a:extLst>
          </p:cNvPr>
          <p:cNvSpPr/>
          <p:nvPr/>
        </p:nvSpPr>
        <p:spPr>
          <a:xfrm>
            <a:off x="279449" y="3922239"/>
            <a:ext cx="3496199" cy="650824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F97AD46-762B-4E07-AD23-3603E897D867}"/>
              </a:ext>
            </a:extLst>
          </p:cNvPr>
          <p:cNvCxnSpPr>
            <a:stCxn id="19" idx="3"/>
            <a:endCxn id="18" idx="1"/>
          </p:cNvCxnSpPr>
          <p:nvPr/>
        </p:nvCxnSpPr>
        <p:spPr>
          <a:xfrm flipV="1">
            <a:off x="3775648" y="4228009"/>
            <a:ext cx="2016224" cy="1964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9C834582-0723-4100-8C9D-97D064D89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439" y="5566980"/>
            <a:ext cx="3254022" cy="777307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4595293-026B-470D-BB14-ABE966CA070A}"/>
              </a:ext>
            </a:extLst>
          </p:cNvPr>
          <p:cNvCxnSpPr>
            <a:cxnSpLocks/>
            <a:stCxn id="24" idx="3"/>
            <a:endCxn id="23" idx="1"/>
          </p:cNvCxnSpPr>
          <p:nvPr/>
        </p:nvCxnSpPr>
        <p:spPr>
          <a:xfrm>
            <a:off x="4046625" y="5907145"/>
            <a:ext cx="731743" cy="23883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9113700-540E-4A7D-8C1D-08F1442E9456}"/>
              </a:ext>
            </a:extLst>
          </p:cNvPr>
          <p:cNvSpPr txBox="1"/>
          <p:nvPr/>
        </p:nvSpPr>
        <p:spPr>
          <a:xfrm>
            <a:off x="4778368" y="5776647"/>
            <a:ext cx="2547492" cy="738664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cats.summary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%&gt;%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select(</a:t>
            </a:r>
            <a:r>
              <a:rPr lang="en-GB" sz="14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No,Yes</a:t>
            </a:r>
            <a:r>
              <a:rPr lang="en-GB" sz="1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%&gt;%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fisher_test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24" name="Rounded Rectangle 33">
            <a:extLst>
              <a:ext uri="{FF2B5EF4-FFF2-40B4-BE49-F238E27FC236}">
                <a16:creationId xmlns:a16="http://schemas.microsoft.com/office/drawing/2014/main" id="{8EC389BD-B549-480B-B083-CD1D66D2AA86}"/>
              </a:ext>
            </a:extLst>
          </p:cNvPr>
          <p:cNvSpPr/>
          <p:nvPr/>
        </p:nvSpPr>
        <p:spPr>
          <a:xfrm>
            <a:off x="3022828" y="5531202"/>
            <a:ext cx="1023797" cy="75188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A3E3097-2840-45B7-B2C8-0EE13330AF06}"/>
              </a:ext>
            </a:extLst>
          </p:cNvPr>
          <p:cNvCxnSpPr>
            <a:cxnSpLocks/>
          </p:cNvCxnSpPr>
          <p:nvPr/>
        </p:nvCxnSpPr>
        <p:spPr>
          <a:xfrm flipH="1">
            <a:off x="4046625" y="5051440"/>
            <a:ext cx="2265400" cy="51554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79679C2-D231-4717-8CB5-3334CB42D6E6}"/>
              </a:ext>
            </a:extLst>
          </p:cNvPr>
          <p:cNvSpPr txBox="1"/>
          <p:nvPr/>
        </p:nvSpPr>
        <p:spPr>
          <a:xfrm>
            <a:off x="4120462" y="3155081"/>
            <a:ext cx="2406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GB" sz="1600" dirty="0" err="1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rstatix</a:t>
            </a:r>
            <a:r>
              <a:rPr lang="en-GB" sz="16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package#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B00D3D4-303A-4618-8A85-6544413362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6712" y="5748262"/>
            <a:ext cx="2903849" cy="760281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E22CA32-C1AE-4872-ABB3-EFB29B945B6F}"/>
              </a:ext>
            </a:extLst>
          </p:cNvPr>
          <p:cNvCxnSpPr>
            <a:stCxn id="23" idx="3"/>
            <a:endCxn id="34" idx="1"/>
          </p:cNvCxnSpPr>
          <p:nvPr/>
        </p:nvCxnSpPr>
        <p:spPr>
          <a:xfrm flipV="1">
            <a:off x="7325860" y="6128403"/>
            <a:ext cx="1190852" cy="1757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3841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3" grpId="0" animBg="1"/>
      <p:bldP spid="24" grpId="0" animBg="1"/>
    </p:bld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102" y="6267398"/>
            <a:ext cx="11419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</a:rPr>
              <a:t>Answer</a:t>
            </a:r>
            <a:r>
              <a:rPr lang="en-GB" sz="2400" dirty="0">
                <a:latin typeface="Calibri" panose="020F0502020204030204" pitchFamily="34" charset="0"/>
              </a:rPr>
              <a:t>: Training significantly affects the likelihood of cats line dancing (p=4.8e-07). </a:t>
            </a: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2310408" y="188640"/>
            <a:ext cx="7571184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Chi-square and Fisher’s Exact tests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6490" y="1144433"/>
            <a:ext cx="2547492" cy="738664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cats.summary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%&gt;%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select(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No,Yes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%&gt;%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fisher_test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159892" y="2690336"/>
            <a:ext cx="2547492" cy="738664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cats.summary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%&gt;%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select(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No,Yes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%&gt;%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chisq_test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6490" y="4563771"/>
            <a:ext cx="3514104" cy="738664"/>
          </a:xfrm>
          <a:prstGeom prst="rect">
            <a:avLst/>
          </a:prstGeom>
          <a:solidFill>
            <a:srgbClr val="EEEFF2"/>
          </a:solidFill>
        </p:spPr>
        <p:txBody>
          <a:bodyPr wrap="none" rtlCol="0">
            <a:spAutoFit/>
          </a:bodyPr>
          <a:lstStyle/>
          <a:p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cats.summary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%&gt;%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select(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No,Yes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%&gt;%</a:t>
            </a:r>
          </a:p>
          <a:p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sz="1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chisq_test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correct = FALSE</a:t>
            </a:r>
            <a:r>
              <a:rPr lang="en-GB" sz="1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78" y="2027361"/>
            <a:ext cx="2903849" cy="760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267" y="3554333"/>
            <a:ext cx="5502117" cy="640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878" y="5484143"/>
            <a:ext cx="5486875" cy="586791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67665" y="2023385"/>
            <a:ext cx="1023797" cy="75188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089901" y="3603620"/>
            <a:ext cx="913023" cy="57019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ounded Rectangle 39"/>
          <p:cNvSpPr/>
          <p:nvPr/>
        </p:nvSpPr>
        <p:spPr>
          <a:xfrm>
            <a:off x="2607292" y="5500737"/>
            <a:ext cx="913023" cy="57019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EF5335-DBA6-4632-9116-54EE2604D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0744" y="1354063"/>
            <a:ext cx="3881695" cy="359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6514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2310408" y="188640"/>
            <a:ext cx="7571184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Calibri" panose="020F0502020204030204" pitchFamily="34" charset="0"/>
              </a:rPr>
              <a:t>Chi-square and Fisher’s Exact tests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A54A1E-C513-462E-BC75-D05140260A69}"/>
              </a:ext>
            </a:extLst>
          </p:cNvPr>
          <p:cNvSpPr txBox="1"/>
          <p:nvPr/>
        </p:nvSpPr>
        <p:spPr>
          <a:xfrm>
            <a:off x="335360" y="1009232"/>
            <a:ext cx="3299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kern="0" dirty="0">
                <a:solidFill>
                  <a:srgbClr val="0070C0"/>
                </a:solidFill>
                <a:latin typeface="Calibri" panose="020F0502020204030204" pitchFamily="34" charset="0"/>
              </a:rPr>
              <a:t>Stats on the graph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581308-69CA-4733-9B83-E47E154D94D5}"/>
              </a:ext>
            </a:extLst>
          </p:cNvPr>
          <p:cNvSpPr txBox="1"/>
          <p:nvPr/>
        </p:nvSpPr>
        <p:spPr>
          <a:xfrm>
            <a:off x="119336" y="5063938"/>
            <a:ext cx="107997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ggplot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(cats,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(x=Training, fill=Dance))+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geom_bar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(position="fill", colour="black")+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scale_fill_brewer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(palette = 1)+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ylab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("Fraction")+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scale_y_continuous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(breaks=</a:t>
            </a:r>
            <a:r>
              <a:rPr lang="en-GB" sz="16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seq</a:t>
            </a:r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(from =0, by=0.1, to=1.05), limits = c(0,1.05))+</a:t>
            </a:r>
          </a:p>
          <a:p>
            <a:r>
              <a:rPr lang="en-GB" sz="16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annotate("text", label="Fisher's Exact Test: p = 0.00000131", x=1.5, y=1.05, size=6)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56FC79-9DB3-4DF0-A6A6-610A9DAEE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421" y="1203165"/>
            <a:ext cx="5169421" cy="44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94919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155356" y="257563"/>
            <a:ext cx="9902455" cy="85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Fisher’s exact and Chi</a:t>
            </a:r>
            <a:r>
              <a:rPr kumimoji="0" lang="en-GB" sz="4000" b="1" i="0" u="none" strike="noStrike" kern="0" cap="none" spc="0" normalizeH="0" baseline="3000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2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tests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Beyond significance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5460" y="1594535"/>
            <a:ext cx="1163036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Important things to remember: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Qualitative data can be presented as percentages but 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tests should always be run on actual counts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Power!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p-value should always be interpreted in 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context of the experiment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Power!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5A8972-0BA4-4796-8F73-69913D81B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4149080"/>
            <a:ext cx="2211502" cy="16962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DE36DB-F6C7-4F6D-910A-7AA834F53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372" y="3212976"/>
            <a:ext cx="4110028" cy="353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55763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7348" y="2554385"/>
            <a:ext cx="11737304" cy="12241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Exercise 6</a:t>
            </a:r>
          </a:p>
        </p:txBody>
      </p:sp>
    </p:spTree>
    <p:extLst>
      <p:ext uri="{BB962C8B-B14F-4D97-AF65-F5344CB8AC3E}">
        <p14:creationId xmlns:p14="http://schemas.microsoft.com/office/powerpoint/2010/main" val="3669867915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368" y="2385713"/>
            <a:ext cx="11377264" cy="2086575"/>
          </a:xfrm>
        </p:spPr>
        <p:txBody>
          <a:bodyPr>
            <a:normAutofit/>
          </a:bodyPr>
          <a:lstStyle/>
          <a:p>
            <a:r>
              <a:rPr lang="en-GB" sz="5300" b="1" dirty="0">
                <a:solidFill>
                  <a:srgbClr val="002060"/>
                </a:solidFill>
                <a:latin typeface="+mn-lt"/>
              </a:rPr>
              <a:t>Decision trees &amp; resources</a:t>
            </a:r>
            <a:br>
              <a:rPr lang="en-GB" sz="5300" b="1" dirty="0">
                <a:solidFill>
                  <a:srgbClr val="002060"/>
                </a:solidFill>
                <a:latin typeface="+mn-lt"/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Hayley Carr</a:t>
            </a:r>
            <a:b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v2024-05</a:t>
            </a:r>
          </a:p>
        </p:txBody>
      </p:sp>
      <p:pic>
        <p:nvPicPr>
          <p:cNvPr id="4" name="Picture 3" descr="M:\Work\bioinformatics_logo_small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5805264"/>
            <a:ext cx="2383790" cy="84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5" y="49879"/>
            <a:ext cx="2300276" cy="230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12612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97698" y="277048"/>
            <a:ext cx="67154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Choosing a test: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 charts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B7A764-13B6-4EEB-A417-2BF8F5DA3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549" y="1422751"/>
            <a:ext cx="7316901" cy="47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947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760943"/>
            <a:ext cx="4680520" cy="39660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333" y="4672155"/>
            <a:ext cx="584232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b="1" dirty="0">
                <a:solidFill>
                  <a:srgbClr val="0070C0"/>
                </a:solidFill>
                <a:cs typeface="Courier New" panose="02070309020205020404" pitchFamily="49" charset="0"/>
              </a:rPr>
              <a:t>p-value</a:t>
            </a:r>
            <a:r>
              <a:rPr lang="en-GB" sz="2200" dirty="0">
                <a:solidFill>
                  <a:prstClr val="black"/>
                </a:solidFill>
                <a:cs typeface="Courier New" panose="02070309020205020404" pitchFamily="49" charset="0"/>
              </a:rPr>
              <a:t>: probability that the observed statistic occurred by chance alone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</a:rPr>
              <a:t>probability that a difference as big as the one observed could be found even if there is no effect.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53679" y="176168"/>
            <a:ext cx="115790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does Power look like? </a:t>
            </a:r>
            <a:r>
              <a:rPr lang="en-GB" sz="3200" b="1" dirty="0">
                <a:solidFill>
                  <a:schemeClr val="tx2"/>
                </a:solidFill>
              </a:rPr>
              <a:t>Type I error (α) </a:t>
            </a:r>
            <a:r>
              <a:rPr lang="en-GB" sz="3200" b="1" dirty="0">
                <a:solidFill>
                  <a:srgbClr val="9A1865"/>
                </a:solidFill>
              </a:rPr>
              <a:t>and the p-value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C47480-5E89-4B54-8293-184C37B3146C}"/>
              </a:ext>
            </a:extLst>
          </p:cNvPr>
          <p:cNvSpPr/>
          <p:nvPr/>
        </p:nvSpPr>
        <p:spPr>
          <a:xfrm>
            <a:off x="6070655" y="3557096"/>
            <a:ext cx="504056" cy="3600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8C7479-6C05-4169-A8C5-032833EEEAF1}"/>
              </a:ext>
            </a:extLst>
          </p:cNvPr>
          <p:cNvSpPr/>
          <p:nvPr/>
        </p:nvSpPr>
        <p:spPr>
          <a:xfrm>
            <a:off x="6043224" y="4671726"/>
            <a:ext cx="59100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b="1" dirty="0">
                <a:solidFill>
                  <a:srgbClr val="0070C0"/>
                </a:solidFill>
                <a:cs typeface="Courier New" panose="02070309020205020404" pitchFamily="49" charset="0"/>
              </a:rPr>
              <a:t>Statistical significance</a:t>
            </a:r>
            <a:r>
              <a:rPr lang="en-GB" sz="2200" dirty="0">
                <a:solidFill>
                  <a:prstClr val="black"/>
                </a:solidFill>
                <a:cs typeface="Courier New" panose="02070309020205020404" pitchFamily="49" charset="0"/>
              </a:rPr>
              <a:t>: comparison between </a:t>
            </a:r>
            <a:r>
              <a:rPr lang="en-GB" sz="2200" b="1" dirty="0">
                <a:solidFill>
                  <a:srgbClr val="0070C0"/>
                </a:solidFill>
              </a:rPr>
              <a:t>α (=0.05)</a:t>
            </a:r>
            <a:r>
              <a:rPr lang="en-GB" sz="2200" dirty="0">
                <a:solidFill>
                  <a:srgbClr val="0070C0"/>
                </a:solidFill>
                <a:cs typeface="Courier New" panose="02070309020205020404" pitchFamily="49" charset="0"/>
              </a:rPr>
              <a:t> </a:t>
            </a:r>
            <a:r>
              <a:rPr lang="en-GB" sz="2200" dirty="0">
                <a:solidFill>
                  <a:prstClr val="black"/>
                </a:solidFill>
                <a:cs typeface="Courier New" panose="02070309020205020404" pitchFamily="49" charset="0"/>
              </a:rPr>
              <a:t>and the </a:t>
            </a:r>
            <a:r>
              <a:rPr lang="en-GB" sz="2200" b="1" dirty="0">
                <a:solidFill>
                  <a:srgbClr val="0070C0"/>
                </a:solidFill>
                <a:cs typeface="Courier New" panose="02070309020205020404" pitchFamily="49" charset="0"/>
              </a:rPr>
              <a:t>p-value</a:t>
            </a:r>
            <a:endParaRPr lang="en-US" sz="2200" b="1" dirty="0">
              <a:solidFill>
                <a:srgbClr val="0070C0"/>
              </a:solidFill>
              <a:cs typeface="Courier New" panose="02070309020205020404" pitchFamily="49" charset="0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b="1" dirty="0">
                <a:solidFill>
                  <a:prstClr val="black"/>
                </a:solidFill>
              </a:rPr>
              <a:t>p-value &lt; 0.05</a:t>
            </a:r>
            <a:r>
              <a:rPr lang="en-GB" sz="2200" dirty="0">
                <a:solidFill>
                  <a:prstClr val="black"/>
                </a:solidFill>
              </a:rPr>
              <a:t>: there is a significant difference </a:t>
            </a:r>
            <a:r>
              <a:rPr lang="en-GB" sz="2200" dirty="0">
                <a:solidFill>
                  <a:prstClr val="black"/>
                </a:solidFill>
                <a:sym typeface="Wingdings" panose="05000000000000000000" pitchFamily="2" charset="2"/>
              </a:rPr>
              <a:t> (</a:t>
            </a:r>
            <a:r>
              <a:rPr lang="en-GB" sz="2200" dirty="0">
                <a:solidFill>
                  <a:prstClr val="black"/>
                </a:solidFill>
              </a:rPr>
              <a:t>reject H</a:t>
            </a:r>
            <a:r>
              <a:rPr lang="en-GB" sz="2200" baseline="-25000" dirty="0">
                <a:solidFill>
                  <a:prstClr val="black"/>
                </a:solidFill>
              </a:rPr>
              <a:t>0</a:t>
            </a:r>
            <a:r>
              <a:rPr lang="en-GB" sz="2200" dirty="0">
                <a:solidFill>
                  <a:prstClr val="black"/>
                </a:solidFill>
              </a:rPr>
              <a:t>) 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b="1" dirty="0">
                <a:solidFill>
                  <a:prstClr val="black"/>
                </a:solidFill>
              </a:rPr>
              <a:t>p-value &gt; 0.05</a:t>
            </a:r>
            <a:r>
              <a:rPr lang="en-GB" sz="2200" dirty="0">
                <a:solidFill>
                  <a:prstClr val="black"/>
                </a:solidFill>
              </a:rPr>
              <a:t>: there is no significant difference </a:t>
            </a:r>
            <a:r>
              <a:rPr lang="en-GB" sz="2200" dirty="0">
                <a:solidFill>
                  <a:prstClr val="black"/>
                </a:solidFill>
                <a:sym typeface="Wingdings" panose="05000000000000000000" pitchFamily="2" charset="2"/>
              </a:rPr>
              <a:t> (</a:t>
            </a:r>
            <a:r>
              <a:rPr lang="en-GB" sz="2200" dirty="0">
                <a:solidFill>
                  <a:prstClr val="black"/>
                </a:solidFill>
              </a:rPr>
              <a:t>fail to reject H</a:t>
            </a:r>
            <a:r>
              <a:rPr lang="en-GB" sz="2200" baseline="-25000" dirty="0">
                <a:solidFill>
                  <a:prstClr val="black"/>
                </a:solidFill>
              </a:rPr>
              <a:t>0</a:t>
            </a:r>
            <a:r>
              <a:rPr lang="en-GB" sz="2200" dirty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9195779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276941" y="0"/>
          <a:ext cx="1169874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311" y="215600"/>
            <a:ext cx="2321020" cy="8251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39697" y="138255"/>
            <a:ext cx="5338994" cy="7232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Statistics Decision tree</a:t>
            </a:r>
          </a:p>
          <a:p>
            <a:pPr algn="ctr"/>
            <a:r>
              <a:rPr lang="en-GB" sz="2800" dirty="0">
                <a:solidFill>
                  <a:srgbClr val="0070C0"/>
                </a:solidFill>
                <a:latin typeface="Calibri" panose="020F0502020204030204" pitchFamily="34" charset="0"/>
              </a:rPr>
              <a:t>Anne </a:t>
            </a:r>
            <a:r>
              <a:rPr lang="en-GB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Segonds</a:t>
            </a:r>
            <a:r>
              <a:rPr lang="en-GB" sz="2800" dirty="0">
                <a:solidFill>
                  <a:srgbClr val="0070C0"/>
                </a:solidFill>
                <a:latin typeface="Calibri" panose="020F0502020204030204" pitchFamily="34" charset="0"/>
              </a:rPr>
              <a:t>-Pichon</a:t>
            </a:r>
          </a:p>
        </p:txBody>
      </p:sp>
    </p:spTree>
    <p:extLst>
      <p:ext uri="{BB962C8B-B14F-4D97-AF65-F5344CB8AC3E}">
        <p14:creationId xmlns:p14="http://schemas.microsoft.com/office/powerpoint/2010/main" val="2801292735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276941" y="842582"/>
          <a:ext cx="1169874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" name="Straight Connector 3"/>
          <p:cNvCxnSpPr/>
          <p:nvPr/>
        </p:nvCxnSpPr>
        <p:spPr>
          <a:xfrm flipH="1" flipV="1">
            <a:off x="1242746" y="2521311"/>
            <a:ext cx="530941" cy="5014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7602" y="2213534"/>
            <a:ext cx="295869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C00000"/>
                </a:solidFill>
              </a:rPr>
              <a:t>Difference between the 2 conditions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462207" y="3486684"/>
            <a:ext cx="14748" cy="3097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94550" y="3178907"/>
            <a:ext cx="276122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C00000"/>
                </a:solidFill>
              </a:rPr>
              <a:t>One factor: Sex (2 levels)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7781070" y="5070844"/>
            <a:ext cx="248264" cy="2949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67723" y="5380563"/>
            <a:ext cx="176161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C00000"/>
                </a:solidFill>
              </a:rPr>
              <a:t>2 different samples:</a:t>
            </a:r>
          </a:p>
          <a:p>
            <a:pPr algn="ctr"/>
            <a:r>
              <a:rPr lang="en-GB" sz="1400" dirty="0">
                <a:solidFill>
                  <a:srgbClr val="C00000"/>
                </a:solidFill>
              </a:rPr>
              <a:t>Males and Females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9932219" y="5373839"/>
            <a:ext cx="7375" cy="3441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905361" y="5727796"/>
            <a:ext cx="2053715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C00000"/>
                </a:solidFill>
              </a:rPr>
              <a:t>Normality </a:t>
            </a:r>
          </a:p>
          <a:p>
            <a:pPr algn="ctr"/>
            <a:r>
              <a:rPr lang="en-GB" sz="1400" dirty="0">
                <a:solidFill>
                  <a:srgbClr val="C00000"/>
                </a:solidFill>
              </a:rPr>
              <a:t>Homogeneity of variance:</a:t>
            </a:r>
          </a:p>
          <a:p>
            <a:pPr algn="ctr"/>
            <a:r>
              <a:rPr lang="en-GB" sz="1400" dirty="0">
                <a:solidFill>
                  <a:srgbClr val="C00000"/>
                </a:solidFill>
              </a:rPr>
              <a:t>Body length (cm)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478233" y="6376197"/>
            <a:ext cx="167045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That’s the one!</a:t>
            </a:r>
          </a:p>
        </p:txBody>
      </p:sp>
      <p:cxnSp>
        <p:nvCxnSpPr>
          <p:cNvPr id="8" name="Straight Arrow Connector 7"/>
          <p:cNvCxnSpPr>
            <a:stCxn id="21" idx="0"/>
          </p:cNvCxnSpPr>
          <p:nvPr/>
        </p:nvCxnSpPr>
        <p:spPr>
          <a:xfrm flipV="1">
            <a:off x="11313459" y="5286375"/>
            <a:ext cx="278466" cy="1089822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75843" y="1285028"/>
            <a:ext cx="1004031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Is there a difference between males and females coyotes in the body length?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311" y="215600"/>
            <a:ext cx="2321020" cy="825119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3439697" y="138255"/>
            <a:ext cx="5338994" cy="7232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Statistics Decision tree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GB" sz="28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rPr>
              <a:t>Anne </a:t>
            </a:r>
            <a:r>
              <a:rPr lang="en-GB" sz="2800" dirty="0" err="1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rPr>
              <a:t>Segonds</a:t>
            </a:r>
            <a:r>
              <a:rPr lang="en-GB" sz="28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rPr>
              <a:t>-Pichon</a:t>
            </a:r>
          </a:p>
        </p:txBody>
      </p:sp>
    </p:spTree>
    <p:extLst>
      <p:ext uri="{BB962C8B-B14F-4D97-AF65-F5344CB8AC3E}">
        <p14:creationId xmlns:p14="http://schemas.microsoft.com/office/powerpoint/2010/main" val="3091044328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06528F5-5ED2-460F-9898-FD071B408AEE}"/>
              </a:ext>
            </a:extLst>
          </p:cNvPr>
          <p:cNvGraphicFramePr/>
          <p:nvPr/>
        </p:nvGraphicFramePr>
        <p:xfrm>
          <a:off x="0" y="817439"/>
          <a:ext cx="12192000" cy="5223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4883873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97698" y="277048"/>
            <a:ext cx="67154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Choosing a test: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 charts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22FCCD-37F9-40A3-AD73-910FDA519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754" y="277048"/>
            <a:ext cx="7277316" cy="654773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934550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97698" y="277048"/>
            <a:ext cx="67154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Choosing a test: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 charts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CB976-9887-48DE-8A8D-D6868CBC0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71" y="0"/>
            <a:ext cx="988045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FC45B1-BF86-460D-94B0-66D277EE583A}"/>
              </a:ext>
            </a:extLst>
          </p:cNvPr>
          <p:cNvSpPr/>
          <p:nvPr/>
        </p:nvSpPr>
        <p:spPr>
          <a:xfrm>
            <a:off x="9110707" y="6627168"/>
            <a:ext cx="308129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900" dirty="0">
                <a:hlinkClick r:id="rId4"/>
              </a:rPr>
              <a:t>https://statsandr.com/blog/what-statistical-test-should-i-do/</a:t>
            </a:r>
            <a:r>
              <a:rPr lang="en-GB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4812945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00E8121-7ECB-4866-8E10-EA4A1E811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951" y="1019442"/>
            <a:ext cx="3958524" cy="1792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190C2-290A-4606-8F18-D2007C543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18" y="714766"/>
            <a:ext cx="2284435" cy="3120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2EAC4A-489C-4850-B259-18D957D09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821" y="5330726"/>
            <a:ext cx="8222879" cy="13022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CCD45C-A32A-441A-9B5D-0F0CA463A970}"/>
              </a:ext>
            </a:extLst>
          </p:cNvPr>
          <p:cNvSpPr txBox="1"/>
          <p:nvPr/>
        </p:nvSpPr>
        <p:spPr>
          <a:xfrm>
            <a:off x="5044070" y="6196936"/>
            <a:ext cx="46674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hlinkClick r:id="rId5"/>
              </a:rPr>
              <a:t>https://rcompanion.org/rcompanion/a_02.html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776C1C-2B08-4FD5-A605-9C5EC05D5391}"/>
              </a:ext>
            </a:extLst>
          </p:cNvPr>
          <p:cNvSpPr txBox="1"/>
          <p:nvPr/>
        </p:nvSpPr>
        <p:spPr>
          <a:xfrm>
            <a:off x="1961358" y="1019442"/>
            <a:ext cx="149880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R commander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0E9C1E-7732-4574-8D5E-E95459F73398}"/>
              </a:ext>
            </a:extLst>
          </p:cNvPr>
          <p:cNvSpPr txBox="1"/>
          <p:nvPr/>
        </p:nvSpPr>
        <p:spPr>
          <a:xfrm>
            <a:off x="9451105" y="5760922"/>
            <a:ext cx="80041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Core 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EDD6D5-F1D4-4B77-89A9-73A6927C5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35" y="2791828"/>
            <a:ext cx="2357599" cy="18631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3D3390-0FB8-4027-82AB-93B7ED9A705A}"/>
              </a:ext>
            </a:extLst>
          </p:cNvPr>
          <p:cNvSpPr txBox="1"/>
          <p:nvPr/>
        </p:nvSpPr>
        <p:spPr>
          <a:xfrm>
            <a:off x="3564730" y="4625302"/>
            <a:ext cx="40163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hlinkClick r:id="rId7"/>
              </a:rPr>
              <a:t>https://www.datanovia.com/en/lessons/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4D4DA4-13AF-40D9-BE2E-7EDE40B455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3894" y="132851"/>
            <a:ext cx="1152074" cy="11638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179FC4-6963-452E-91D9-762D04C931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6601" y="608937"/>
            <a:ext cx="3997881" cy="41369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FD4DA2-F226-4E1B-9D59-D21E37D57001}"/>
              </a:ext>
            </a:extLst>
          </p:cNvPr>
          <p:cNvSpPr txBox="1"/>
          <p:nvPr/>
        </p:nvSpPr>
        <p:spPr>
          <a:xfrm>
            <a:off x="8042090" y="184874"/>
            <a:ext cx="36100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hlinkClick r:id="rId10"/>
              </a:rPr>
              <a:t>https://rpkgs.datanovia.com/rstatix/</a:t>
            </a:r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492C642-612E-49B5-BFE2-CAFF6CBE1536}"/>
              </a:ext>
            </a:extLst>
          </p:cNvPr>
          <p:cNvSpPr txBox="1">
            <a:spLocks/>
          </p:cNvSpPr>
          <p:nvPr/>
        </p:nvSpPr>
        <p:spPr>
          <a:xfrm>
            <a:off x="123740" y="66988"/>
            <a:ext cx="5338994" cy="7232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</a:rPr>
              <a:t>Statistics resources: R</a:t>
            </a:r>
          </a:p>
        </p:txBody>
      </p:sp>
    </p:spTree>
    <p:extLst>
      <p:ext uri="{BB962C8B-B14F-4D97-AF65-F5344CB8AC3E}">
        <p14:creationId xmlns:p14="http://schemas.microsoft.com/office/powerpoint/2010/main" val="384404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4" grpId="0" animBg="1"/>
    </p:bld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4CEDAEB-70CD-4461-A50C-68336CAB960B}"/>
              </a:ext>
            </a:extLst>
          </p:cNvPr>
          <p:cNvSpPr txBox="1">
            <a:spLocks/>
          </p:cNvSpPr>
          <p:nvPr/>
        </p:nvSpPr>
        <p:spPr>
          <a:xfrm>
            <a:off x="3253689" y="89485"/>
            <a:ext cx="5338994" cy="7232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solidFill>
                  <a:srgbClr val="9A1865"/>
                </a:solidFill>
                <a:latin typeface="Calibri" panose="020F0502020204030204" pitchFamily="34" charset="0"/>
              </a:rPr>
              <a:t>Statistics resources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6B74FF-8DBC-49BC-B2AC-CE8646EFE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90" y="1490312"/>
            <a:ext cx="8238593" cy="22116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52CF89-7649-4F67-87FB-94DCD421989A}"/>
              </a:ext>
            </a:extLst>
          </p:cNvPr>
          <p:cNvSpPr txBox="1"/>
          <p:nvPr/>
        </p:nvSpPr>
        <p:spPr>
          <a:xfrm>
            <a:off x="2238520" y="1037951"/>
            <a:ext cx="5643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/>
              </a:rPr>
              <a:t>https://www.nature.com/collections/qghhqm</a:t>
            </a:r>
            <a:r>
              <a:rPr lang="en-GB" dirty="0"/>
              <a:t> </a:t>
            </a:r>
          </a:p>
          <a:p>
            <a:r>
              <a:rPr lang="en-GB" i="1" dirty="0"/>
              <a:t>Not always the friendliest, but covers lots of relevant topics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CD2460-AA40-499D-8361-EAA55FABD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861" y="3637515"/>
            <a:ext cx="1940851" cy="2908363"/>
          </a:xfrm>
          <a:prstGeom prst="rect">
            <a:avLst/>
          </a:prstGeom>
        </p:spPr>
      </p:pic>
      <p:pic>
        <p:nvPicPr>
          <p:cNvPr id="11" name="Picture 10" descr="M:\Work\bioinformatics_logo_small.png">
            <a:extLst>
              <a:ext uri="{FF2B5EF4-FFF2-40B4-BE49-F238E27FC236}">
                <a16:creationId xmlns:a16="http://schemas.microsoft.com/office/drawing/2014/main" id="{6AB8594B-1683-4FD9-8F9C-C8B6528AE43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514" y="390097"/>
            <a:ext cx="2383790" cy="8451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5DD99F-F1C0-49FC-AE6A-9F238426F319}"/>
              </a:ext>
            </a:extLst>
          </p:cNvPr>
          <p:cNvSpPr txBox="1"/>
          <p:nvPr/>
        </p:nvSpPr>
        <p:spPr>
          <a:xfrm>
            <a:off x="9228112" y="1228479"/>
            <a:ext cx="2963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Hayley Carr (i.e. me!):</a:t>
            </a:r>
          </a:p>
          <a:p>
            <a:pPr algn="ctr"/>
            <a:r>
              <a:rPr lang="en-GB" dirty="0">
                <a:hlinkClick r:id="rId6"/>
              </a:rPr>
              <a:t>hayley.carr@babraham.ac.uk</a:t>
            </a:r>
            <a:r>
              <a:rPr lang="en-GB" dirty="0"/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A602C75-153A-41F9-8E0D-A72DDAEE5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4144" y="3637515"/>
            <a:ext cx="2292750" cy="289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2602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7348" y="2554385"/>
            <a:ext cx="11737304" cy="12241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Exercise 7</a:t>
            </a:r>
          </a:p>
        </p:txBody>
      </p:sp>
    </p:spTree>
    <p:extLst>
      <p:ext uri="{BB962C8B-B14F-4D97-AF65-F5344CB8AC3E}">
        <p14:creationId xmlns:p14="http://schemas.microsoft.com/office/powerpoint/2010/main" val="2888632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3678" y="4672155"/>
            <a:ext cx="57895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b="1" dirty="0">
                <a:solidFill>
                  <a:srgbClr val="0070C0"/>
                </a:solidFill>
                <a:latin typeface="Calibri" panose="020F0502020204030204" pitchFamily="34" charset="0"/>
              </a:rPr>
              <a:t>Type II error </a:t>
            </a:r>
            <a:r>
              <a:rPr lang="en-GB" sz="2200" dirty="0">
                <a:solidFill>
                  <a:prstClr val="black"/>
                </a:solidFill>
                <a:latin typeface="Calibri" panose="020F0502020204030204" pitchFamily="34" charset="0"/>
              </a:rPr>
              <a:t>(</a:t>
            </a:r>
            <a:r>
              <a:rPr lang="en-GB" sz="2200" b="1" dirty="0">
                <a:solidFill>
                  <a:prstClr val="black"/>
                </a:solidFill>
                <a:latin typeface="Calibri" panose="020F0502020204030204" pitchFamily="34" charset="0"/>
              </a:rPr>
              <a:t>β</a:t>
            </a:r>
            <a:r>
              <a:rPr lang="en-GB" sz="2200" dirty="0">
                <a:solidFill>
                  <a:prstClr val="black"/>
                </a:solidFill>
                <a:latin typeface="Calibri" panose="020F0502020204030204" pitchFamily="34" charset="0"/>
              </a:rPr>
              <a:t>)</a:t>
            </a:r>
            <a:r>
              <a:rPr lang="en-GB" sz="2200" b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2200" dirty="0">
                <a:solidFill>
                  <a:prstClr val="black"/>
                </a:solidFill>
                <a:latin typeface="Calibri" panose="020F0502020204030204" pitchFamily="34" charset="0"/>
              </a:rPr>
              <a:t>is the </a:t>
            </a:r>
            <a:r>
              <a:rPr lang="en-GB" sz="2200" dirty="0">
                <a:latin typeface="Calibri" panose="020F0502020204030204" pitchFamily="34" charset="0"/>
              </a:rPr>
              <a:t>failure to reject a </a:t>
            </a:r>
            <a:r>
              <a:rPr lang="en-GB" sz="2200" u="sng" dirty="0">
                <a:latin typeface="Calibri" panose="020F0502020204030204" pitchFamily="34" charset="0"/>
              </a:rPr>
              <a:t>false</a:t>
            </a:r>
            <a:r>
              <a:rPr lang="en-GB" sz="2200" dirty="0">
                <a:latin typeface="Calibri" panose="020F0502020204030204" pitchFamily="34" charset="0"/>
              </a:rPr>
              <a:t> H</a:t>
            </a:r>
            <a:r>
              <a:rPr lang="en-GB" sz="2200" baseline="-25000" dirty="0">
                <a:latin typeface="Calibri" panose="020F0502020204030204" pitchFamily="34" charset="0"/>
              </a:rPr>
              <a:t>0</a:t>
            </a:r>
            <a:r>
              <a:rPr lang="en-GB" sz="2200" dirty="0">
                <a:latin typeface="Calibri" panose="020F0502020204030204" pitchFamily="34" charset="0"/>
              </a:rPr>
              <a:t> 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u="sng" dirty="0">
                <a:solidFill>
                  <a:srgbClr val="9A1865"/>
                </a:solidFill>
                <a:latin typeface="Calibri" panose="020F0502020204030204" pitchFamily="34" charset="0"/>
              </a:rPr>
              <a:t>Missing</a:t>
            </a:r>
            <a:r>
              <a:rPr lang="en-GB" sz="2200" dirty="0">
                <a:solidFill>
                  <a:srgbClr val="9A1865"/>
                </a:solidFill>
                <a:latin typeface="Calibri" panose="020F0502020204030204" pitchFamily="34" charset="0"/>
              </a:rPr>
              <a:t> an effect which is really there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b="1" dirty="0">
                <a:solidFill>
                  <a:srgbClr val="0070C0"/>
                </a:solidFill>
                <a:latin typeface="Calibri" panose="020F0502020204030204" pitchFamily="34" charset="0"/>
              </a:rPr>
              <a:t>β</a:t>
            </a:r>
            <a:r>
              <a:rPr lang="en-GB" sz="2200" b="1" dirty="0">
                <a:solidFill>
                  <a:prstClr val="black"/>
                </a:solidFill>
                <a:latin typeface="Calibri" panose="020F0502020204030204" pitchFamily="34" charset="0"/>
              </a:rPr>
              <a:t> : </a:t>
            </a:r>
            <a:r>
              <a:rPr lang="en-GB" sz="2200" dirty="0">
                <a:solidFill>
                  <a:prstClr val="black"/>
                </a:solidFill>
                <a:latin typeface="Calibri" panose="020F0502020204030204" pitchFamily="34" charset="0"/>
              </a:rPr>
              <a:t>probability of making a Type II error</a:t>
            </a:r>
            <a:endParaRPr lang="en-GB" sz="22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760943"/>
            <a:ext cx="4680520" cy="3966076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53679" y="176168"/>
            <a:ext cx="115790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does Power look like? </a:t>
            </a:r>
            <a:r>
              <a:rPr lang="en-GB" sz="3200" b="1" dirty="0">
                <a:solidFill>
                  <a:schemeClr val="tx2"/>
                </a:solidFill>
              </a:rPr>
              <a:t>Type II error (</a:t>
            </a:r>
            <a:r>
              <a:rPr lang="en-GB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β)</a:t>
            </a:r>
            <a:r>
              <a:rPr lang="en-GB" sz="3200" b="1" dirty="0">
                <a:solidFill>
                  <a:schemeClr val="tx2"/>
                </a:solidFill>
              </a:rPr>
              <a:t> and Power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C47480-5E89-4B54-8293-184C37B3146C}"/>
              </a:ext>
            </a:extLst>
          </p:cNvPr>
          <p:cNvSpPr/>
          <p:nvPr/>
        </p:nvSpPr>
        <p:spPr>
          <a:xfrm>
            <a:off x="5627948" y="3346784"/>
            <a:ext cx="504056" cy="3600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361A52-7434-4E51-A883-26A7956C7681}"/>
              </a:ext>
            </a:extLst>
          </p:cNvPr>
          <p:cNvSpPr/>
          <p:nvPr/>
        </p:nvSpPr>
        <p:spPr>
          <a:xfrm>
            <a:off x="6043223" y="4672155"/>
            <a:ext cx="6096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b="1" dirty="0">
                <a:solidFill>
                  <a:srgbClr val="0070C0"/>
                </a:solidFill>
                <a:latin typeface="Calibri" panose="020F0502020204030204" pitchFamily="34" charset="0"/>
              </a:rPr>
              <a:t>Power</a:t>
            </a:r>
            <a:r>
              <a:rPr lang="en-GB" sz="2200" dirty="0">
                <a:solidFill>
                  <a:prstClr val="black"/>
                </a:solidFill>
                <a:latin typeface="Calibri" panose="020F0502020204030204" pitchFamily="34" charset="0"/>
              </a:rPr>
              <a:t>: </a:t>
            </a:r>
            <a:r>
              <a:rPr lang="en-GB" sz="2200" dirty="0">
                <a:solidFill>
                  <a:srgbClr val="9A1865"/>
                </a:solidFill>
                <a:latin typeface="Calibri" panose="020F0502020204030204" pitchFamily="34" charset="0"/>
              </a:rPr>
              <a:t>Probability of </a:t>
            </a:r>
            <a:r>
              <a:rPr lang="en-GB" sz="2200" u="sng" dirty="0">
                <a:solidFill>
                  <a:srgbClr val="9A1865"/>
                </a:solidFill>
                <a:latin typeface="Calibri" panose="020F0502020204030204" pitchFamily="34" charset="0"/>
              </a:rPr>
              <a:t>detecting</a:t>
            </a:r>
            <a:r>
              <a:rPr lang="en-GB" sz="2200" dirty="0">
                <a:solidFill>
                  <a:srgbClr val="9A1865"/>
                </a:solidFill>
                <a:latin typeface="Calibri" panose="020F0502020204030204" pitchFamily="34" charset="0"/>
              </a:rPr>
              <a:t> an effect which is really there.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200" dirty="0">
                <a:solidFill>
                  <a:prstClr val="black"/>
                </a:solidFill>
                <a:latin typeface="Calibri" panose="020F0502020204030204" pitchFamily="34" charset="0"/>
              </a:rPr>
              <a:t>=  </a:t>
            </a:r>
            <a:r>
              <a:rPr lang="en-GB" sz="2200" dirty="0">
                <a:latin typeface="Calibri" panose="020F0502020204030204" pitchFamily="34" charset="0"/>
              </a:rPr>
              <a:t>Probability of rejecting a false H</a:t>
            </a:r>
            <a:r>
              <a:rPr lang="en-GB" sz="2200" baseline="-25000" dirty="0">
                <a:latin typeface="Calibri" panose="020F0502020204030204" pitchFamily="34" charset="0"/>
              </a:rPr>
              <a:t>0</a:t>
            </a:r>
            <a:endParaRPr lang="en-GB" sz="22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  <a:latin typeface="Calibri" panose="020F0502020204030204" pitchFamily="34" charset="0"/>
              </a:rPr>
              <a:t>Direct relationship between </a:t>
            </a:r>
            <a:r>
              <a:rPr lang="en-GB" sz="2200" b="1" dirty="0">
                <a:solidFill>
                  <a:srgbClr val="0070C0"/>
                </a:solidFill>
                <a:latin typeface="Calibri" panose="020F0502020204030204" pitchFamily="34" charset="0"/>
              </a:rPr>
              <a:t>Power</a:t>
            </a:r>
            <a:r>
              <a:rPr lang="en-GB" sz="2200" dirty="0">
                <a:solidFill>
                  <a:prstClr val="black"/>
                </a:solidFill>
                <a:latin typeface="Calibri" panose="020F0502020204030204" pitchFamily="34" charset="0"/>
              </a:rPr>
              <a:t> and </a:t>
            </a:r>
            <a:r>
              <a:rPr lang="en-GB" sz="2200" b="1" dirty="0">
                <a:solidFill>
                  <a:srgbClr val="0070C0"/>
                </a:solidFill>
                <a:latin typeface="Calibri" panose="020F0502020204030204" pitchFamily="34" charset="0"/>
              </a:rPr>
              <a:t>Type II error</a:t>
            </a:r>
            <a:r>
              <a:rPr lang="en-GB" sz="2200" dirty="0">
                <a:solidFill>
                  <a:prstClr val="black"/>
                </a:solidFill>
                <a:latin typeface="Calibri" panose="020F0502020204030204" pitchFamily="34" charset="0"/>
              </a:rPr>
              <a:t>: </a:t>
            </a:r>
            <a:r>
              <a:rPr lang="en-GB" sz="2200" b="1" dirty="0">
                <a:solidFill>
                  <a:prstClr val="black"/>
                </a:solidFill>
                <a:latin typeface="Calibri" panose="020F0502020204030204" pitchFamily="34" charset="0"/>
              </a:rPr>
              <a:t>Power</a:t>
            </a:r>
            <a:r>
              <a:rPr lang="en-GB" sz="2200" dirty="0">
                <a:solidFill>
                  <a:prstClr val="black"/>
                </a:solidFill>
                <a:latin typeface="Calibri" panose="020F0502020204030204" pitchFamily="34" charset="0"/>
              </a:rPr>
              <a:t> = 1 – </a:t>
            </a:r>
            <a:r>
              <a:rPr lang="en-GB" sz="2200" b="1" dirty="0">
                <a:solidFill>
                  <a:prstClr val="black"/>
                </a:solidFill>
                <a:latin typeface="Calibri" panose="020F0502020204030204" pitchFamily="34" charset="0"/>
              </a:rPr>
              <a:t>β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A290BD-74EE-4B3E-AB07-EADC1DABE797}"/>
              </a:ext>
            </a:extLst>
          </p:cNvPr>
          <p:cNvSpPr/>
          <p:nvPr/>
        </p:nvSpPr>
        <p:spPr>
          <a:xfrm>
            <a:off x="6328988" y="2743981"/>
            <a:ext cx="504056" cy="3600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8C8221-D825-4051-89B5-DE384368C4CB}"/>
              </a:ext>
            </a:extLst>
          </p:cNvPr>
          <p:cNvSpPr txBox="1"/>
          <p:nvPr/>
        </p:nvSpPr>
        <p:spPr>
          <a:xfrm>
            <a:off x="7757297" y="2734689"/>
            <a:ext cx="1461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Area = 1</a:t>
            </a:r>
          </a:p>
          <a:p>
            <a:r>
              <a:rPr lang="en-GB" dirty="0"/>
              <a:t>Power = 1 – </a:t>
            </a:r>
            <a:r>
              <a:rPr lang="el-GR" dirty="0"/>
              <a:t>β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0E1E84-9ABC-470F-87AD-FBACA43AE9C2}"/>
              </a:ext>
            </a:extLst>
          </p:cNvPr>
          <p:cNvCxnSpPr/>
          <p:nvPr/>
        </p:nvCxnSpPr>
        <p:spPr>
          <a:xfrm flipH="1">
            <a:off x="7031404" y="2919355"/>
            <a:ext cx="725893" cy="324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944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3679" y="1217718"/>
            <a:ext cx="7921057" cy="5356818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28575" indent="-257175" defTabSz="6858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Calibri" panose="020F0502020204030204" pitchFamily="34" charset="0"/>
              </a:rPr>
              <a:t>General convention: </a:t>
            </a:r>
            <a:r>
              <a:rPr lang="en-GB" sz="2400" dirty="0">
                <a:solidFill>
                  <a:srgbClr val="0070C0"/>
                </a:solidFill>
                <a:latin typeface="Calibri" panose="020F0502020204030204" pitchFamily="34" charset="0"/>
              </a:rPr>
              <a:t>80% 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but could be more</a:t>
            </a:r>
            <a:endParaRPr lang="en-GB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142875" indent="-257175" defTabSz="6858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Means a </a:t>
            </a:r>
            <a:r>
              <a:rPr lang="en-GB" sz="2400" dirty="0">
                <a:solidFill>
                  <a:srgbClr val="0070C0"/>
                </a:solidFill>
                <a:latin typeface="Calibri" panose="020F0502020204030204" pitchFamily="34" charset="0"/>
              </a:rPr>
              <a:t>true difference 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will be missed </a:t>
            </a:r>
            <a:r>
              <a:rPr lang="en-GB" sz="2400" dirty="0">
                <a:solidFill>
                  <a:srgbClr val="0070C0"/>
                </a:solidFill>
                <a:latin typeface="Calibri" panose="020F0502020204030204" pitchFamily="34" charset="0"/>
              </a:rPr>
              <a:t>20% 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of the time</a:t>
            </a:r>
          </a:p>
          <a:p>
            <a:pPr marL="942975" lvl="2" indent="-257175" defTabSz="6858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If power = 0.8 then β = 1- power = 0.2 (20%)</a:t>
            </a:r>
            <a:endParaRPr lang="en-GB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142875" indent="-257175" defTabSz="6858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Jacob Cohen (1962): </a:t>
            </a:r>
          </a:p>
          <a:p>
            <a:pPr marL="828675" lvl="2" indent="-257175" defTabSz="6858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Type I errors are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4x more serious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than Type II errors: </a:t>
            </a:r>
          </a:p>
          <a:p>
            <a:pPr marL="1285875" lvl="3" indent="-257175" defTabSz="6858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0.05 * 4 = 0.2</a:t>
            </a:r>
            <a:endParaRPr lang="en-GB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142875" indent="-257175" defTabSz="6858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Compromise between power and sample size, e.g. for 2 group comparisons:</a:t>
            </a:r>
          </a:p>
          <a:p>
            <a:pPr marL="828675" lvl="2" indent="-257175" defTabSz="6858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90% power = +30% sample size </a:t>
            </a:r>
          </a:p>
          <a:p>
            <a:pPr marL="828675" lvl="2" indent="-257175" defTabSz="6858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95% power = +60% sample size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0" y="1725126"/>
            <a:ext cx="4017264" cy="3407747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53679" y="176168"/>
            <a:ext cx="94563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9A1865"/>
                </a:solidFill>
              </a:rPr>
              <a:t>What does Power look like? </a:t>
            </a:r>
            <a:r>
              <a:rPr lang="en-GB" sz="3200" b="1" dirty="0">
                <a:solidFill>
                  <a:schemeClr val="tx2"/>
                </a:solidFill>
              </a:rPr>
              <a:t>Power = 80%</a:t>
            </a:r>
          </a:p>
        </p:txBody>
      </p:sp>
    </p:spTree>
    <p:extLst>
      <p:ext uri="{BB962C8B-B14F-4D97-AF65-F5344CB8AC3E}">
        <p14:creationId xmlns:p14="http://schemas.microsoft.com/office/powerpoint/2010/main" val="727009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47682" y="772106"/>
          <a:ext cx="11452656" cy="2450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2" imgW="9339399" imgH="1998855" progId="Prism8.Document">
                  <p:embed/>
                </p:oleObj>
              </mc:Choice>
              <mc:Fallback>
                <p:oleObj name="Prism 8" r:id="rId2" imgW="9339399" imgH="1998855" progId="Prism8.Document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7682" y="772106"/>
                        <a:ext cx="11452656" cy="2450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6993" y="3172500"/>
            <a:ext cx="169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Small difference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05450" y="3172500"/>
            <a:ext cx="1475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Big difference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326741" y="3349797"/>
            <a:ext cx="769544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867458" y="606597"/>
            <a:ext cx="0" cy="3829616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8832" y="208254"/>
            <a:ext cx="141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Critical value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957996" y="4065021"/>
            <a:ext cx="3539905" cy="0"/>
          </a:xfrm>
          <a:prstGeom prst="straightConnector1">
            <a:avLst/>
          </a:prstGeom>
          <a:ln w="28575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34155" y="4065021"/>
            <a:ext cx="7233718" cy="0"/>
          </a:xfrm>
          <a:prstGeom prst="straightConnector1">
            <a:avLst/>
          </a:prstGeom>
          <a:ln w="28575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13977" y="3684782"/>
            <a:ext cx="229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Not significant: p&gt;0.05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21367" y="3684782"/>
            <a:ext cx="191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Significant: p&lt;0.05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716" y="4445272"/>
            <a:ext cx="2150409" cy="182216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168832" y="4870770"/>
            <a:ext cx="209742" cy="199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8179793" y="4931131"/>
            <a:ext cx="209742" cy="199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1233719" y="6230078"/>
            <a:ext cx="9881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Critical value = size of difference + sample size + significance level </a:t>
            </a: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253680" y="176168"/>
            <a:ext cx="88583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9A1865"/>
                </a:solidFill>
              </a:rPr>
              <a:t>The critical value</a:t>
            </a:r>
          </a:p>
        </p:txBody>
      </p:sp>
    </p:spTree>
    <p:extLst>
      <p:ext uri="{BB962C8B-B14F-4D97-AF65-F5344CB8AC3E}">
        <p14:creationId xmlns:p14="http://schemas.microsoft.com/office/powerpoint/2010/main" val="823981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3680" y="4859549"/>
            <a:ext cx="560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urier New" panose="02070309020205020404" pitchFamily="49" charset="0"/>
              </a:rPr>
              <a:t>In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urier New" panose="02070309020205020404" pitchFamily="49" charset="0"/>
              </a:rPr>
              <a:t>hypothesis testing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urier New" panose="02070309020205020404" pitchFamily="49" charset="0"/>
              </a:rPr>
              <a:t>: 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urier New" panose="02070309020205020404" pitchFamily="49" charset="0"/>
              </a:rPr>
              <a:t>critical value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urier New" panose="02070309020205020404" pitchFamily="49" charset="0"/>
              </a:rPr>
              <a:t> is compared to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urier New" panose="02070309020205020404" pitchFamily="49" charset="0"/>
              </a:rPr>
              <a:t>test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urier New" panose="02070309020205020404" pitchFamily="49" charset="0"/>
              </a:rPr>
              <a:t>statistic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urier New" panose="02070309020205020404" pitchFamily="49" charset="0"/>
              </a:rPr>
              <a:t> to determine significance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urier New" panose="02070309020205020404" pitchFamily="49" charset="0"/>
            </a:endParaRP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Courier New" panose="02070309020205020404" pitchFamily="49" charset="0"/>
              </a:rPr>
              <a:t>Example of test statistic: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Courier New" panose="02070309020205020404" pitchFamily="49" charset="0"/>
              </a:rPr>
              <a:t>t-value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Courier New" panose="02070309020205020404" pitchFamily="49" charset="0"/>
            </a:endParaRP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urier New" panose="02070309020205020404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304" y="1369368"/>
            <a:ext cx="3292205" cy="2601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90" y="1701529"/>
            <a:ext cx="2886935" cy="244626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10164" y="1737389"/>
            <a:ext cx="720080" cy="38873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2990727" y="1998451"/>
            <a:ext cx="2174953" cy="15943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85348" y="3957909"/>
            <a:ext cx="3650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Example: 2-tailed t-test with n=15 (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df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=14)</a:t>
            </a:r>
          </a:p>
        </p:txBody>
      </p:sp>
      <p:sp>
        <p:nvSpPr>
          <p:cNvPr id="10" name="Oval 9"/>
          <p:cNvSpPr/>
          <p:nvPr/>
        </p:nvSpPr>
        <p:spPr>
          <a:xfrm>
            <a:off x="3806302" y="3618774"/>
            <a:ext cx="375472" cy="2160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117382" y="1400198"/>
            <a:ext cx="375472" cy="2160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100535" y="3601807"/>
            <a:ext cx="493721" cy="2232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>
            <a:cxnSpLocks/>
            <a:stCxn id="26" idx="1"/>
          </p:cNvCxnSpPr>
          <p:nvPr/>
        </p:nvCxnSpPr>
        <p:spPr>
          <a:xfrm flipH="1">
            <a:off x="5654739" y="3562016"/>
            <a:ext cx="2273850" cy="1205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231146" y="1453131"/>
            <a:ext cx="1315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Distribution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2501" y="1814366"/>
            <a:ext cx="2682718" cy="146131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672999" y="2322637"/>
            <a:ext cx="461986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0.95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70431" y="2514106"/>
            <a:ext cx="4812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0.025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29493" y="2484583"/>
            <a:ext cx="4812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0.025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28589" y="3438905"/>
            <a:ext cx="691215" cy="246221"/>
          </a:xfrm>
          <a:prstGeom prst="rect">
            <a:avLst/>
          </a:prstGeom>
          <a:noFill/>
          <a:ln>
            <a:solidFill>
              <a:srgbClr val="00040C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t=-2.1448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238133" y="3449608"/>
            <a:ext cx="652743" cy="246221"/>
          </a:xfrm>
          <a:prstGeom prst="rect">
            <a:avLst/>
          </a:prstGeom>
          <a:noFill/>
          <a:ln>
            <a:solidFill>
              <a:srgbClr val="00040C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t=2.1448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8264933" y="3234860"/>
            <a:ext cx="0" cy="148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9572402" y="3227025"/>
            <a:ext cx="0" cy="148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789783" y="3231846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253680" y="176168"/>
            <a:ext cx="1173639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critical value: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size of difference + sample size + significance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with the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-test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95445" y="1176454"/>
            <a:ext cx="1377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~ Difference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35871" y="3718482"/>
            <a:ext cx="2027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ea typeface="+mn-ea"/>
                <a:cs typeface="+mn-cs"/>
              </a:rPr>
              <a:t>Difference “too small”</a:t>
            </a:r>
          </a:p>
        </p:txBody>
      </p:sp>
      <p:sp>
        <p:nvSpPr>
          <p:cNvPr id="4" name="Right Brace 3"/>
          <p:cNvSpPr/>
          <p:nvPr/>
        </p:nvSpPr>
        <p:spPr>
          <a:xfrm rot="5400000">
            <a:off x="8724260" y="2815057"/>
            <a:ext cx="396565" cy="1194250"/>
          </a:xfrm>
          <a:prstGeom prst="rightBrace">
            <a:avLst>
              <a:gd name="adj1" fmla="val 8333"/>
              <a:gd name="adj2" fmla="val 51010"/>
            </a:avLst>
          </a:prstGeom>
          <a:ln w="127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182590" y="2241350"/>
            <a:ext cx="1626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 “big enough”</a:t>
            </a:r>
          </a:p>
        </p:txBody>
      </p:sp>
      <p:cxnSp>
        <p:nvCxnSpPr>
          <p:cNvPr id="16" name="Straight Arrow Connector 15"/>
          <p:cNvCxnSpPr>
            <a:stCxn id="34" idx="2"/>
          </p:cNvCxnSpPr>
          <p:nvPr/>
        </p:nvCxnSpPr>
        <p:spPr>
          <a:xfrm flipH="1">
            <a:off x="9970104" y="2579904"/>
            <a:ext cx="1025978" cy="60811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8610890-FC39-4100-824D-859D0DC81D8A}"/>
              </a:ext>
            </a:extLst>
          </p:cNvPr>
          <p:cNvSpPr txBox="1"/>
          <p:nvPr/>
        </p:nvSpPr>
        <p:spPr>
          <a:xfrm>
            <a:off x="4693564" y="1000089"/>
            <a:ext cx="159857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Significance level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08ED65-ACD4-4D40-B122-242281A746BB}"/>
              </a:ext>
            </a:extLst>
          </p:cNvPr>
          <p:cNvSpPr txBox="1"/>
          <p:nvPr/>
        </p:nvSpPr>
        <p:spPr>
          <a:xfrm rot="16200000">
            <a:off x="2702157" y="2568291"/>
            <a:ext cx="1846403" cy="338554"/>
          </a:xfrm>
          <a:prstGeom prst="rect">
            <a:avLst/>
          </a:prstGeom>
          <a:solidFill>
            <a:srgbClr val="FFC1C1">
              <a:alpha val="50196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Degrees of freedom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9D939A-7498-43EB-8B19-80BAB4640178}"/>
              </a:ext>
            </a:extLst>
          </p:cNvPr>
          <p:cNvSpPr/>
          <p:nvPr/>
        </p:nvSpPr>
        <p:spPr>
          <a:xfrm>
            <a:off x="6078070" y="4860256"/>
            <a:ext cx="5607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cs typeface="Courier New" panose="02070309020205020404" pitchFamily="49" charset="0"/>
              </a:rPr>
              <a:t>If </a:t>
            </a:r>
            <a:r>
              <a:rPr lang="en-US" sz="2400" b="1" dirty="0">
                <a:solidFill>
                  <a:prstClr val="black"/>
                </a:solidFill>
                <a:cs typeface="Courier New" panose="02070309020205020404" pitchFamily="49" charset="0"/>
              </a:rPr>
              <a:t>test</a:t>
            </a:r>
            <a:r>
              <a:rPr lang="en-US" sz="2400" dirty="0">
                <a:solidFill>
                  <a:prstClr val="black"/>
                </a:solidFill>
                <a:cs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cs typeface="Courier New" panose="02070309020205020404" pitchFamily="49" charset="0"/>
              </a:rPr>
              <a:t>statistic</a:t>
            </a:r>
            <a:r>
              <a:rPr lang="en-US" sz="2400" dirty="0">
                <a:solidFill>
                  <a:prstClr val="black"/>
                </a:solidFill>
                <a:cs typeface="Courier New" panose="02070309020205020404" pitchFamily="49" charset="0"/>
              </a:rPr>
              <a:t> &gt; </a:t>
            </a:r>
            <a:r>
              <a:rPr lang="en-US" sz="2400" b="1" dirty="0">
                <a:solidFill>
                  <a:prstClr val="black"/>
                </a:solidFill>
                <a:cs typeface="Courier New" panose="02070309020205020404" pitchFamily="49" charset="0"/>
              </a:rPr>
              <a:t>critical value</a:t>
            </a:r>
            <a:r>
              <a:rPr lang="en-US" sz="2400" dirty="0">
                <a:solidFill>
                  <a:prstClr val="black"/>
                </a:solidFill>
                <a:cs typeface="Courier New" panose="02070309020205020404" pitchFamily="49" charset="0"/>
              </a:rPr>
              <a:t>: statistical significance and rejection of the null </a:t>
            </a:r>
            <a:r>
              <a:rPr lang="en-US" sz="2400" b="1" dirty="0">
                <a:solidFill>
                  <a:prstClr val="black"/>
                </a:solidFill>
                <a:cs typeface="Courier New" panose="02070309020205020404" pitchFamily="49" charset="0"/>
              </a:rPr>
              <a:t>hypothesis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Courier New" panose="02070309020205020404" pitchFamily="49" charset="0"/>
              </a:rPr>
              <a:t>Example: </a:t>
            </a:r>
            <a:r>
              <a:rPr lang="en-US" sz="2400" dirty="0">
                <a:solidFill>
                  <a:srgbClr val="0070C0"/>
                </a:solidFill>
                <a:cs typeface="Courier New" panose="02070309020205020404" pitchFamily="49" charset="0"/>
              </a:rPr>
              <a:t>t-value &gt; critical t-value</a:t>
            </a:r>
            <a:endParaRPr lang="en-GB" sz="2400" dirty="0">
              <a:solidFill>
                <a:srgbClr val="0070C0"/>
              </a:solidFill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6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26" grpId="0" animBg="1"/>
      <p:bldP spid="28" grpId="0" animBg="1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9101" y="1043009"/>
            <a:ext cx="11381013" cy="5400675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GB" sz="2400" dirty="0">
                <a:solidFill>
                  <a:srgbClr val="0070C0"/>
                </a:solidFill>
              </a:rPr>
              <a:t>The null hypothesis: </a:t>
            </a:r>
            <a:r>
              <a:rPr lang="en-GB" sz="2400" dirty="0"/>
              <a:t>H</a:t>
            </a:r>
            <a:r>
              <a:rPr lang="en-GB" sz="2400" baseline="-25000" dirty="0"/>
              <a:t>0</a:t>
            </a:r>
            <a:r>
              <a:rPr lang="en-GB" sz="2400" dirty="0"/>
              <a:t> = no effect </a:t>
            </a:r>
          </a:p>
          <a:p>
            <a:pPr eaLnBrk="1" hangingPunct="1">
              <a:lnSpc>
                <a:spcPct val="100000"/>
              </a:lnSpc>
            </a:pPr>
            <a:r>
              <a:rPr lang="en-GB" sz="2400" dirty="0"/>
              <a:t>The aim of a statistical test is to reject or not H</a:t>
            </a:r>
            <a:r>
              <a:rPr lang="en-GB" sz="2400" baseline="-25000" dirty="0"/>
              <a:t>0.</a:t>
            </a:r>
          </a:p>
          <a:p>
            <a:pPr eaLnBrk="1" hangingPunct="1">
              <a:lnSpc>
                <a:spcPct val="100000"/>
              </a:lnSpc>
            </a:pPr>
            <a:endParaRPr lang="en-GB" sz="2400" baseline="-25000" dirty="0"/>
          </a:p>
          <a:p>
            <a:pPr eaLnBrk="1" hangingPunct="1">
              <a:lnSpc>
                <a:spcPct val="100000"/>
              </a:lnSpc>
            </a:pPr>
            <a:endParaRPr lang="en-GB" sz="2400" baseline="-25000" dirty="0"/>
          </a:p>
          <a:p>
            <a:pPr eaLnBrk="1" hangingPunct="1">
              <a:lnSpc>
                <a:spcPct val="100000"/>
              </a:lnSpc>
            </a:pPr>
            <a:endParaRPr lang="en-GB" sz="2400" baseline="-25000" dirty="0"/>
          </a:p>
          <a:p>
            <a:pPr eaLnBrk="1" hangingPunct="1">
              <a:lnSpc>
                <a:spcPct val="100000"/>
              </a:lnSpc>
            </a:pPr>
            <a:endParaRPr lang="en-GB" sz="2400" baseline="-25000" dirty="0"/>
          </a:p>
          <a:p>
            <a:pPr eaLnBrk="1" hangingPunct="1">
              <a:lnSpc>
                <a:spcPct val="100000"/>
              </a:lnSpc>
            </a:pPr>
            <a:endParaRPr lang="en-GB" sz="2400" baseline="-25000" dirty="0"/>
          </a:p>
          <a:p>
            <a:pPr eaLnBrk="1" hangingPunct="1">
              <a:lnSpc>
                <a:spcPct val="100000"/>
              </a:lnSpc>
            </a:pPr>
            <a:endParaRPr lang="en-GB" sz="2400" baseline="-25000" dirty="0"/>
          </a:p>
          <a:p>
            <a:pPr eaLnBrk="1" hangingPunct="1">
              <a:lnSpc>
                <a:spcPct val="100000"/>
              </a:lnSpc>
            </a:pPr>
            <a:endParaRPr lang="en-GB" sz="2400" dirty="0"/>
          </a:p>
        </p:txBody>
      </p:sp>
      <p:graphicFrame>
        <p:nvGraphicFramePr>
          <p:cNvPr id="194602" name="Group 42"/>
          <p:cNvGraphicFramePr>
            <a:graphicFrameLocks noGrp="1"/>
          </p:cNvGraphicFramePr>
          <p:nvPr>
            <p:ph sz="half" idx="2"/>
          </p:nvPr>
        </p:nvGraphicFramePr>
        <p:xfrm>
          <a:off x="2423592" y="2465832"/>
          <a:ext cx="7056786" cy="1926336"/>
        </p:xfrm>
        <a:graphic>
          <a:graphicData uri="http://schemas.openxmlformats.org/drawingml/2006/table">
            <a:tbl>
              <a:tblPr/>
              <a:tblGrid>
                <a:gridCol w="2502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7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7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079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Statistical decision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True state of H</a:t>
                      </a:r>
                      <a:r>
                        <a:rPr kumimoji="0" lang="en-GB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79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kumimoji="0" lang="en-GB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 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True (no effect)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kumimoji="0" lang="en-GB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 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False (effect)</a:t>
                      </a:r>
                      <a:endParaRPr kumimoji="0" lang="en-GB" sz="1600" b="1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Reject H</a:t>
                      </a:r>
                      <a:r>
                        <a:rPr kumimoji="0" lang="en-GB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Type I error </a:t>
                      </a:r>
                      <a:r>
                        <a:rPr lang="en-GB" sz="1600" b="1" dirty="0">
                          <a:solidFill>
                            <a:srgbClr val="0070C0"/>
                          </a:solidFill>
                          <a:latin typeface="+mn-lt"/>
                        </a:rPr>
                        <a:t>α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False Positive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Correct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True Positive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 not reject H</a:t>
                      </a:r>
                      <a:r>
                        <a:rPr kumimoji="0" lang="en-GB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Correct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True Negative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Type II error </a:t>
                      </a: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β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False Negative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546" y="3796472"/>
            <a:ext cx="588199" cy="556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801" y="3174536"/>
            <a:ext cx="588199" cy="556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6545" y="3160546"/>
            <a:ext cx="589088" cy="5828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909" y="3780158"/>
            <a:ext cx="589088" cy="5828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170" y="4956122"/>
            <a:ext cx="2864923" cy="18199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985" y="4962022"/>
            <a:ext cx="3926862" cy="18140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412072" y="6607513"/>
            <a:ext cx="27799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>
                <a:hlinkClick r:id="rId6"/>
              </a:rPr>
              <a:t>https://github.com/allisonhorst/stats-illustrations#other-stats-artwork</a:t>
            </a:r>
            <a:endParaRPr lang="en-GB" sz="700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7E7B74C-AEFF-4E00-AC1E-925766C20B3C}"/>
              </a:ext>
            </a:extLst>
          </p:cNvPr>
          <p:cNvSpPr txBox="1">
            <a:spLocks noChangeArrowheads="1"/>
          </p:cNvSpPr>
          <p:nvPr/>
        </p:nvSpPr>
        <p:spPr>
          <a:xfrm>
            <a:off x="419101" y="128235"/>
            <a:ext cx="8569325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To recap:</a:t>
            </a:r>
          </a:p>
        </p:txBody>
      </p:sp>
    </p:spTree>
    <p:extLst>
      <p:ext uri="{BB962C8B-B14F-4D97-AF65-F5344CB8AC3E}">
        <p14:creationId xmlns:p14="http://schemas.microsoft.com/office/powerpoint/2010/main" val="263592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368" y="2385713"/>
            <a:ext cx="11377264" cy="2086575"/>
          </a:xfrm>
        </p:spPr>
        <p:txBody>
          <a:bodyPr>
            <a:normAutofit/>
          </a:bodyPr>
          <a:lstStyle/>
          <a:p>
            <a:r>
              <a:rPr lang="en-GB" sz="53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Experimental design</a:t>
            </a:r>
            <a:br>
              <a:rPr lang="en-GB" sz="53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4800" b="1" kern="0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Independent versus matched design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endParaRPr lang="en-GB" sz="2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0378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43142" y="1378743"/>
            <a:ext cx="10603533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b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600" b="1" dirty="0">
                <a:solidFill>
                  <a:prstClr val="black"/>
                </a:solidFill>
              </a:rPr>
              <a:t>The power analysis depends on the relationship between 6 variables</a:t>
            </a:r>
            <a:r>
              <a:rPr lang="en-GB" sz="2600" dirty="0">
                <a:solidFill>
                  <a:prstClr val="black"/>
                </a:solidFill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black"/>
                </a:solidFill>
              </a:rPr>
              <a:t> the </a:t>
            </a:r>
            <a:r>
              <a:rPr lang="en-GB" sz="2600" dirty="0">
                <a:solidFill>
                  <a:srgbClr val="0070C0"/>
                </a:solidFill>
              </a:rPr>
              <a:t>significance level </a:t>
            </a:r>
            <a:r>
              <a:rPr lang="en-GB" sz="2600" dirty="0"/>
              <a:t>(5%)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black"/>
                </a:solidFill>
              </a:rPr>
              <a:t> the desired </a:t>
            </a:r>
            <a:r>
              <a:rPr lang="en-GB" sz="2600" dirty="0">
                <a:solidFill>
                  <a:srgbClr val="0070C0"/>
                </a:solidFill>
              </a:rPr>
              <a:t>power</a:t>
            </a:r>
            <a:r>
              <a:rPr lang="en-GB" sz="2600" dirty="0">
                <a:solidFill>
                  <a:prstClr val="black"/>
                </a:solidFill>
              </a:rPr>
              <a:t> of the experiment (80%)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black"/>
                </a:solidFill>
              </a:rPr>
              <a:t> the alternative hypothesis (i.e. </a:t>
            </a:r>
            <a:r>
              <a:rPr lang="en-GB" sz="2600" dirty="0">
                <a:solidFill>
                  <a:srgbClr val="0070C0"/>
                </a:solidFill>
              </a:rPr>
              <a:t>one or two-sided test</a:t>
            </a:r>
            <a:r>
              <a:rPr lang="en-GB" sz="2600" dirty="0">
                <a:solidFill>
                  <a:prstClr val="black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black"/>
                </a:solidFill>
              </a:rPr>
              <a:t> the </a:t>
            </a:r>
            <a:r>
              <a:rPr lang="en-GB" sz="2600" b="1" dirty="0">
                <a:solidFill>
                  <a:srgbClr val="0070C0"/>
                </a:solidFill>
              </a:rPr>
              <a:t>difference</a:t>
            </a:r>
            <a:r>
              <a:rPr lang="en-GB" sz="2600" b="1" dirty="0">
                <a:solidFill>
                  <a:srgbClr val="CC0099"/>
                </a:solidFill>
              </a:rPr>
              <a:t> </a:t>
            </a:r>
            <a:r>
              <a:rPr lang="en-GB" sz="2600" dirty="0">
                <a:solidFill>
                  <a:prstClr val="black"/>
                </a:solidFill>
              </a:rPr>
              <a:t>of biological interest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black"/>
                </a:solidFill>
              </a:rPr>
              <a:t> the </a:t>
            </a:r>
            <a:r>
              <a:rPr lang="en-GB" sz="2600" b="1" dirty="0">
                <a:solidFill>
                  <a:srgbClr val="0070C0"/>
                </a:solidFill>
              </a:rPr>
              <a:t>variability</a:t>
            </a:r>
            <a:r>
              <a:rPr lang="en-GB" sz="2600" dirty="0">
                <a:solidFill>
                  <a:prstClr val="black"/>
                </a:solidFill>
              </a:rPr>
              <a:t> in the data (standard deviation)</a:t>
            </a:r>
            <a:endParaRPr lang="en-GB" sz="2600" dirty="0"/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b="1" dirty="0">
              <a:solidFill>
                <a:srgbClr val="CC0099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black"/>
                </a:solidFill>
              </a:rPr>
              <a:t>the </a:t>
            </a:r>
            <a:r>
              <a:rPr lang="en-GB" sz="2600" b="1" dirty="0">
                <a:solidFill>
                  <a:srgbClr val="0070C0"/>
                </a:solidFill>
              </a:rPr>
              <a:t>sample size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b="1" dirty="0">
              <a:solidFill>
                <a:srgbClr val="CC0099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7418281" y="4198125"/>
            <a:ext cx="216024" cy="115212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17664" y="4486239"/>
            <a:ext cx="1867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prstClr val="black"/>
                </a:solidFill>
              </a:rPr>
              <a:t>Effect size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8705" y="326569"/>
            <a:ext cx="3654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9A1865"/>
                </a:solidFill>
              </a:rPr>
              <a:t>Power analysis</a:t>
            </a:r>
          </a:p>
        </p:txBody>
      </p:sp>
    </p:spTree>
    <p:extLst>
      <p:ext uri="{BB962C8B-B14F-4D97-AF65-F5344CB8AC3E}">
        <p14:creationId xmlns:p14="http://schemas.microsoft.com/office/powerpoint/2010/main" val="18928115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43142" y="1378743"/>
            <a:ext cx="10603533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b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600" b="1" dirty="0">
                <a:solidFill>
                  <a:prstClr val="black"/>
                </a:solidFill>
              </a:rPr>
              <a:t>The power analysis depends on the relationship between 6 variables</a:t>
            </a:r>
            <a:r>
              <a:rPr lang="en-GB" sz="2600" dirty="0">
                <a:solidFill>
                  <a:prstClr val="black"/>
                </a:solidFill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schemeClr val="bg2">
                    <a:lumMod val="50000"/>
                  </a:schemeClr>
                </a:solidFill>
              </a:rPr>
              <a:t> the significance level (5%)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dirty="0">
              <a:solidFill>
                <a:schemeClr val="bg2">
                  <a:lumMod val="50000"/>
                </a:scheme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schemeClr val="bg2">
                    <a:lumMod val="50000"/>
                  </a:schemeClr>
                </a:solidFill>
              </a:rPr>
              <a:t> the desired power of the experiment (80%)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black"/>
                </a:solidFill>
              </a:rPr>
              <a:t> the alternative hypothesis (i.e. </a:t>
            </a:r>
            <a:r>
              <a:rPr lang="en-GB" sz="2600" dirty="0">
                <a:solidFill>
                  <a:srgbClr val="0070C0"/>
                </a:solidFill>
              </a:rPr>
              <a:t>one or two-sided test</a:t>
            </a:r>
            <a:r>
              <a:rPr lang="en-GB" sz="2600" dirty="0">
                <a:solidFill>
                  <a:prstClr val="black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black"/>
                </a:solidFill>
              </a:rPr>
              <a:t> </a:t>
            </a:r>
            <a:r>
              <a:rPr lang="en-GB" sz="2600" dirty="0">
                <a:solidFill>
                  <a:schemeClr val="bg2">
                    <a:lumMod val="75000"/>
                  </a:schemeClr>
                </a:solidFill>
              </a:rPr>
              <a:t>the </a:t>
            </a:r>
            <a:r>
              <a:rPr lang="en-GB" sz="2600" b="1" dirty="0">
                <a:solidFill>
                  <a:schemeClr val="bg2">
                    <a:lumMod val="75000"/>
                  </a:schemeClr>
                </a:solidFill>
              </a:rPr>
              <a:t>difference </a:t>
            </a:r>
            <a:r>
              <a:rPr lang="en-GB" sz="2600" dirty="0">
                <a:solidFill>
                  <a:schemeClr val="bg2">
                    <a:lumMod val="75000"/>
                  </a:schemeClr>
                </a:solidFill>
              </a:rPr>
              <a:t>of biological interest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 dirty="0">
              <a:solidFill>
                <a:schemeClr val="bg2">
                  <a:lumMod val="75000"/>
                </a:scheme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schemeClr val="bg2">
                    <a:lumMod val="75000"/>
                  </a:schemeClr>
                </a:solidFill>
              </a:rPr>
              <a:t> the </a:t>
            </a:r>
            <a:r>
              <a:rPr lang="en-GB" sz="2600" b="1" dirty="0">
                <a:solidFill>
                  <a:schemeClr val="bg2">
                    <a:lumMod val="75000"/>
                  </a:schemeClr>
                </a:solidFill>
              </a:rPr>
              <a:t>variability</a:t>
            </a:r>
            <a:r>
              <a:rPr lang="en-GB" sz="2600" dirty="0">
                <a:solidFill>
                  <a:schemeClr val="bg2">
                    <a:lumMod val="75000"/>
                  </a:schemeClr>
                </a:solidFill>
              </a:rPr>
              <a:t> in the data (standard deviation)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b="1" dirty="0">
              <a:solidFill>
                <a:schemeClr val="bg2">
                  <a:lumMod val="75000"/>
                </a:scheme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schemeClr val="bg2">
                    <a:lumMod val="75000"/>
                  </a:schemeClr>
                </a:solidFill>
              </a:rPr>
              <a:t>the </a:t>
            </a:r>
            <a:r>
              <a:rPr lang="en-GB" sz="2600" b="1" dirty="0">
                <a:solidFill>
                  <a:schemeClr val="bg2">
                    <a:lumMod val="75000"/>
                  </a:schemeClr>
                </a:solidFill>
              </a:rPr>
              <a:t>sample size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b="1" dirty="0">
              <a:solidFill>
                <a:srgbClr val="CC0099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7418281" y="4198125"/>
            <a:ext cx="216024" cy="1152128"/>
          </a:xfrm>
          <a:prstGeom prst="rightBrac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17664" y="4486239"/>
            <a:ext cx="1867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chemeClr val="bg2">
                    <a:lumMod val="75000"/>
                  </a:schemeClr>
                </a:solidFill>
              </a:rPr>
              <a:t>Effect size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8705" y="326569"/>
            <a:ext cx="3654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9A1865"/>
                </a:solidFill>
              </a:rPr>
              <a:t>Power analysis</a:t>
            </a:r>
          </a:p>
        </p:txBody>
      </p:sp>
    </p:spTree>
    <p:extLst>
      <p:ext uri="{BB962C8B-B14F-4D97-AF65-F5344CB8AC3E}">
        <p14:creationId xmlns:p14="http://schemas.microsoft.com/office/powerpoint/2010/main" val="4213679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8970" y="176174"/>
            <a:ext cx="8274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dirty="0">
                <a:solidFill>
                  <a:srgbClr val="9A1865"/>
                </a:solidFill>
              </a:rPr>
              <a:t>The alternative hypothesis: what is it?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378" y="1062648"/>
            <a:ext cx="1111561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One-tailed or two-tailed test? One-sided or two-sided tests?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Is the question:</a:t>
            </a: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Is the there a </a:t>
            </a:r>
            <a:r>
              <a:rPr lang="en-GB" sz="2400" dirty="0">
                <a:solidFill>
                  <a:srgbClr val="0070C0"/>
                </a:solidFill>
              </a:rPr>
              <a:t>difference</a:t>
            </a:r>
            <a:r>
              <a:rPr lang="en-GB" sz="2400" dirty="0">
                <a:solidFill>
                  <a:prstClr val="black"/>
                </a:solidFill>
              </a:rPr>
              <a:t>? </a:t>
            </a:r>
            <a:r>
              <a:rPr lang="en-GB" sz="2400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en-GB" sz="2400" dirty="0">
                <a:solidFill>
                  <a:srgbClr val="0070C0"/>
                </a:solidFill>
              </a:rPr>
              <a:t>Two-tailed</a:t>
            </a: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Is it </a:t>
            </a:r>
            <a:r>
              <a:rPr lang="en-GB" sz="2400" dirty="0">
                <a:solidFill>
                  <a:srgbClr val="0070C0"/>
                </a:solidFill>
              </a:rPr>
              <a:t>larger </a:t>
            </a:r>
            <a:r>
              <a:rPr lang="en-GB" sz="2400" dirty="0"/>
              <a:t>than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>
                <a:solidFill>
                  <a:prstClr val="black"/>
                </a:solidFill>
              </a:rPr>
              <a:t>or </a:t>
            </a:r>
            <a:r>
              <a:rPr lang="en-GB" sz="2400" dirty="0">
                <a:solidFill>
                  <a:srgbClr val="0070C0"/>
                </a:solidFill>
              </a:rPr>
              <a:t>smaller </a:t>
            </a:r>
            <a:r>
              <a:rPr lang="en-GB" sz="2400" dirty="0"/>
              <a:t>than</a:t>
            </a:r>
            <a:r>
              <a:rPr lang="en-GB" sz="2400" dirty="0">
                <a:solidFill>
                  <a:prstClr val="black"/>
                </a:solidFill>
              </a:rPr>
              <a:t>? </a:t>
            </a:r>
            <a:r>
              <a:rPr lang="en-GB" sz="2400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en-GB" sz="2400" dirty="0">
                <a:solidFill>
                  <a:srgbClr val="0070C0"/>
                </a:solidFill>
              </a:rPr>
              <a:t>One-tailed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Can rarely justify the use of a one-tailed test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Two times easier to reach significance with one-tailed than two-tailed </a:t>
            </a:r>
            <a:r>
              <a:rPr lang="en-GB" sz="2400" dirty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en-GB" sz="2400" dirty="0">
                <a:solidFill>
                  <a:prstClr val="black"/>
                </a:solidFill>
              </a:rPr>
              <a:t> suspicious reviewer!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669" y="1436532"/>
            <a:ext cx="5678429" cy="2669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726" y="2336778"/>
            <a:ext cx="2866608" cy="218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257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43142" y="1378743"/>
            <a:ext cx="10603533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b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600" b="1" dirty="0">
                <a:solidFill>
                  <a:prstClr val="black"/>
                </a:solidFill>
              </a:rPr>
              <a:t>The power analysis depends on the relationship between 6 variables</a:t>
            </a:r>
            <a:r>
              <a:rPr lang="en-GB" sz="2600" dirty="0">
                <a:solidFill>
                  <a:prstClr val="black"/>
                </a:solidFill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schemeClr val="bg2">
                    <a:lumMod val="50000"/>
                  </a:schemeClr>
                </a:solidFill>
              </a:rPr>
              <a:t> the significance level (5%)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dirty="0">
              <a:solidFill>
                <a:schemeClr val="bg2">
                  <a:lumMod val="50000"/>
                </a:scheme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schemeClr val="bg2">
                    <a:lumMod val="50000"/>
                  </a:schemeClr>
                </a:solidFill>
              </a:rPr>
              <a:t> the desired power of the experiment (80%)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dirty="0">
              <a:solidFill>
                <a:schemeClr val="bg2">
                  <a:lumMod val="50000"/>
                </a:scheme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schemeClr val="bg2">
                    <a:lumMod val="50000"/>
                  </a:schemeClr>
                </a:solidFill>
              </a:rPr>
              <a:t> the alternative hypothesis (i.e. one or two-sided test)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black"/>
                </a:solidFill>
              </a:rPr>
              <a:t> the </a:t>
            </a:r>
            <a:r>
              <a:rPr lang="en-GB" sz="2600" b="1" dirty="0">
                <a:solidFill>
                  <a:srgbClr val="0070C0"/>
                </a:solidFill>
              </a:rPr>
              <a:t>difference</a:t>
            </a:r>
            <a:r>
              <a:rPr lang="en-GB" sz="2600" b="1" dirty="0">
                <a:solidFill>
                  <a:srgbClr val="CC0099"/>
                </a:solidFill>
              </a:rPr>
              <a:t> </a:t>
            </a:r>
            <a:r>
              <a:rPr lang="en-GB" sz="2600" dirty="0">
                <a:solidFill>
                  <a:prstClr val="black"/>
                </a:solidFill>
              </a:rPr>
              <a:t>of biological interest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black"/>
                </a:solidFill>
              </a:rPr>
              <a:t> the </a:t>
            </a:r>
            <a:r>
              <a:rPr lang="en-GB" sz="2600" b="1" dirty="0">
                <a:solidFill>
                  <a:srgbClr val="0070C0"/>
                </a:solidFill>
              </a:rPr>
              <a:t>variability</a:t>
            </a:r>
            <a:r>
              <a:rPr lang="en-GB" sz="2600" dirty="0">
                <a:solidFill>
                  <a:prstClr val="black"/>
                </a:solidFill>
              </a:rPr>
              <a:t> in the data (standard deviation)</a:t>
            </a:r>
            <a:endParaRPr lang="en-GB" sz="2600" dirty="0"/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b="1" dirty="0">
              <a:solidFill>
                <a:srgbClr val="CC0099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schemeClr val="bg2">
                    <a:lumMod val="75000"/>
                  </a:schemeClr>
                </a:solidFill>
              </a:rPr>
              <a:t>the </a:t>
            </a:r>
            <a:r>
              <a:rPr lang="en-GB" sz="2600" b="1" dirty="0">
                <a:solidFill>
                  <a:schemeClr val="bg2">
                    <a:lumMod val="75000"/>
                  </a:schemeClr>
                </a:solidFill>
              </a:rPr>
              <a:t>sample size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b="1" dirty="0">
              <a:solidFill>
                <a:srgbClr val="CC0099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7418281" y="4198125"/>
            <a:ext cx="216024" cy="115212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17664" y="4486239"/>
            <a:ext cx="1867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prstClr val="black"/>
                </a:solidFill>
              </a:rPr>
              <a:t>Effect size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8705" y="326569"/>
            <a:ext cx="3654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9A1865"/>
                </a:solidFill>
              </a:rPr>
              <a:t>Power analysis</a:t>
            </a:r>
          </a:p>
        </p:txBody>
      </p:sp>
    </p:spTree>
    <p:extLst>
      <p:ext uri="{BB962C8B-B14F-4D97-AF65-F5344CB8AC3E}">
        <p14:creationId xmlns:p14="http://schemas.microsoft.com/office/powerpoint/2010/main" val="2548823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724" y="509116"/>
            <a:ext cx="82955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difference of biological interest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A186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Determined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scientifically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(not statistically)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Minimum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meaningful effect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of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biological relevance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(Minimum Effect of Interest, MEI)</a:t>
            </a:r>
          </a:p>
          <a:p>
            <a:pPr lvl="1">
              <a:buFont typeface="Arial" pitchFamily="34" charset="0"/>
              <a:buChar char="•"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How to determine it?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Previous research, pilot study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variability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A186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kumimoji="0" lang="en-GB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 need to have an idea of the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standard</a:t>
            </a:r>
            <a:r>
              <a:rPr lang="en-GB" sz="2400" dirty="0">
                <a:solidFill>
                  <a:srgbClr val="0070C0"/>
                </a:solidFill>
                <a:latin typeface="Calibri" panose="020F0502020204030204" pitchFamily="34" charset="0"/>
              </a:rPr>
              <a:t> deviation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before we start the 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experiment</a:t>
            </a:r>
          </a:p>
          <a:p>
            <a:pPr>
              <a:buFont typeface="Arial" pitchFamily="34" charset="0"/>
              <a:buChar char="•"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How to determine it?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Data from previous research on WT, control or baseline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6621BA21-7C61-4224-A8F9-B47780A98246}"/>
              </a:ext>
            </a:extLst>
          </p:cNvPr>
          <p:cNvSpPr/>
          <p:nvPr/>
        </p:nvSpPr>
        <p:spPr>
          <a:xfrm>
            <a:off x="8065008" y="443415"/>
            <a:ext cx="676656" cy="5905469"/>
          </a:xfrm>
          <a:prstGeom prst="rightBrace">
            <a:avLst>
              <a:gd name="adj1" fmla="val 8333"/>
              <a:gd name="adj2" fmla="val 50320"/>
            </a:avLst>
          </a:prstGeom>
          <a:ln w="28575">
            <a:solidFill>
              <a:srgbClr val="9A1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63E62B-E921-4D8F-A423-F55446B23411}"/>
              </a:ext>
            </a:extLst>
          </p:cNvPr>
          <p:cNvSpPr/>
          <p:nvPr/>
        </p:nvSpPr>
        <p:spPr>
          <a:xfrm>
            <a:off x="8928982" y="2518986"/>
            <a:ext cx="30953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9A1865"/>
                </a:solidFill>
                <a:latin typeface="Calibri" panose="020F0502020204030204" pitchFamily="34" charset="0"/>
              </a:rPr>
              <a:t>Effect size</a:t>
            </a:r>
          </a:p>
          <a:p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Combination of </a:t>
            </a:r>
            <a:r>
              <a:rPr lang="en-GB" sz="2400" dirty="0">
                <a:solidFill>
                  <a:srgbClr val="0070C0"/>
                </a:solidFill>
                <a:latin typeface="Calibri" panose="020F0502020204030204" pitchFamily="34" charset="0"/>
              </a:rPr>
              <a:t>absolute effect 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and </a:t>
            </a:r>
            <a:r>
              <a:rPr lang="en-GB" sz="2400" dirty="0">
                <a:solidFill>
                  <a:srgbClr val="C00000"/>
                </a:solidFill>
                <a:latin typeface="Calibri" panose="020F0502020204030204" pitchFamily="34" charset="0"/>
              </a:rPr>
              <a:t>variability </a:t>
            </a:r>
          </a:p>
        </p:txBody>
      </p:sp>
    </p:spTree>
    <p:extLst>
      <p:ext uri="{BB962C8B-B14F-4D97-AF65-F5344CB8AC3E}">
        <p14:creationId xmlns:p14="http://schemas.microsoft.com/office/powerpoint/2010/main" val="17025109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9842" y="1388091"/>
            <a:ext cx="98377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Depends on the type of difference and the data</a:t>
            </a: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Easy example: comparison between 2 means</a:t>
            </a: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Jacob Cohen defined small, medium and large effects for different tests – but</a:t>
            </a:r>
            <a:r>
              <a:rPr lang="en-GB" sz="2400" b="1" dirty="0">
                <a:solidFill>
                  <a:prstClr val="black"/>
                </a:solidFill>
              </a:rPr>
              <a:t> not recommended</a:t>
            </a: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74675" y="2699749"/>
            <a:ext cx="6178693" cy="9083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13409" y="2549612"/>
            <a:ext cx="2272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dirty="0">
                <a:solidFill>
                  <a:srgbClr val="0070C0"/>
                </a:solidFill>
              </a:rPr>
              <a:t>Absolute difference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8065008" y="2834924"/>
            <a:ext cx="448402" cy="114798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83665" y="260649"/>
            <a:ext cx="7024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>
                <a:solidFill>
                  <a:srgbClr val="9A1865"/>
                </a:solidFill>
              </a:rPr>
              <a:t>The effect size: how is it calculated?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93A1DC-B100-4D4F-96EA-DD16413DD86A}"/>
              </a:ext>
            </a:extLst>
          </p:cNvPr>
          <p:cNvSpPr txBox="1"/>
          <p:nvPr/>
        </p:nvSpPr>
        <p:spPr>
          <a:xfrm>
            <a:off x="8513409" y="3408084"/>
            <a:ext cx="2272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dirty="0">
                <a:solidFill>
                  <a:srgbClr val="C00000"/>
                </a:solidFill>
              </a:rPr>
              <a:t>Variability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35C830-0BFD-4979-AF9F-A687B55D536E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6711696" y="3402249"/>
            <a:ext cx="1801713" cy="20589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6F14BAC-2455-4220-83DF-668467AB0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617" y="5274681"/>
            <a:ext cx="5722190" cy="132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9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9843" y="1388091"/>
            <a:ext cx="9048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The bigger the effect (the absolute difference), the bigger the power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prstClr val="black"/>
                </a:solidFill>
              </a:rPr>
              <a:t>= the bigger the probability of picking up the difference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500168" y="2448871"/>
            <a:ext cx="5839160" cy="858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28" y="3737016"/>
            <a:ext cx="2975464" cy="2521284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773" y="4128816"/>
            <a:ext cx="4499574" cy="14662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25" y="3737016"/>
            <a:ext cx="1796415" cy="25212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66292" y="5595016"/>
            <a:ext cx="188705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00" u="sng" dirty="0">
                <a:solidFill>
                  <a:prstClr val="black"/>
                </a:solidFill>
                <a:latin typeface="Bookman Old Style" panose="02050604050505020204" pitchFamily="18" charset="0"/>
                <a:hlinkClick r:id="rId6"/>
              </a:rPr>
              <a:t>http://rpsychologist.com/d3/cohend/</a:t>
            </a:r>
            <a:endParaRPr lang="en-GB" sz="7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40841" y="2248816"/>
            <a:ext cx="2272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dirty="0">
                <a:solidFill>
                  <a:srgbClr val="0070C0"/>
                </a:solidFill>
              </a:rPr>
              <a:t>Absolute difference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180800" y="2534128"/>
            <a:ext cx="360041" cy="120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83665" y="260649"/>
            <a:ext cx="70246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>
                <a:solidFill>
                  <a:srgbClr val="9A1865"/>
                </a:solidFill>
              </a:rPr>
              <a:t>The effect size: how is it calculated?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solidFill>
                  <a:schemeClr val="tx2"/>
                </a:solidFill>
              </a:rPr>
              <a:t>The absolute difference</a:t>
            </a:r>
          </a:p>
        </p:txBody>
      </p:sp>
    </p:spTree>
    <p:extLst>
      <p:ext uri="{BB962C8B-B14F-4D97-AF65-F5344CB8AC3E}">
        <p14:creationId xmlns:p14="http://schemas.microsoft.com/office/powerpoint/2010/main" val="2789776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945" y="1415277"/>
            <a:ext cx="81993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The bigger the variability of the data, the smaller the power</a:t>
            </a: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067003" y="2010090"/>
            <a:ext cx="5731510" cy="842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843" y="3138757"/>
            <a:ext cx="4077296" cy="345493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948686" y="2933909"/>
            <a:ext cx="4372347" cy="3506004"/>
            <a:chOff x="6952878" y="3190071"/>
            <a:chExt cx="4060466" cy="3202692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6952878" y="3563001"/>
              <a:ext cx="4060466" cy="273379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393038" y="3537286"/>
              <a:ext cx="3786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200" b="1" dirty="0">
                  <a:solidFill>
                    <a:srgbClr val="008000"/>
                  </a:solidFill>
                  <a:latin typeface="Bookman Old Style" panose="02050604050505020204" pitchFamily="18" charset="0"/>
                </a:rPr>
                <a:t>H</a:t>
              </a:r>
              <a:r>
                <a:rPr lang="en-GB" sz="1200" b="1" baseline="-25000" dirty="0">
                  <a:solidFill>
                    <a:srgbClr val="008000"/>
                  </a:solidFill>
                  <a:latin typeface="Bookman Old Style" panose="02050604050505020204" pitchFamily="18" charset="0"/>
                </a:rPr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38544" y="3537286"/>
              <a:ext cx="3786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200" b="1" dirty="0">
                  <a:solidFill>
                    <a:srgbClr val="0000CC"/>
                  </a:solidFill>
                  <a:latin typeface="Bookman Old Style" panose="02050604050505020204" pitchFamily="18" charset="0"/>
                </a:rPr>
                <a:t>H</a:t>
              </a:r>
              <a:r>
                <a:rPr lang="en-GB" sz="1200" b="1" baseline="-25000" dirty="0">
                  <a:solidFill>
                    <a:srgbClr val="0000CC"/>
                  </a:solidFill>
                  <a:latin typeface="Bookman Old Style" panose="02050604050505020204" pitchFamily="18" charset="0"/>
                </a:rPr>
                <a:t>1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9104240" y="3440435"/>
              <a:ext cx="0" cy="108534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9905206" y="4525779"/>
              <a:ext cx="0" cy="85887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969102" y="5384651"/>
              <a:ext cx="0" cy="100811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8482802" y="3190071"/>
              <a:ext cx="918861" cy="253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200" b="1" dirty="0">
                  <a:solidFill>
                    <a:srgbClr val="FF0000"/>
                  </a:solidFill>
                </a:rPr>
                <a:t>critical value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83665" y="260649"/>
            <a:ext cx="70246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>
                <a:solidFill>
                  <a:srgbClr val="9A1865"/>
                </a:solidFill>
              </a:rPr>
              <a:t>The effect size: how is it calculated?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solidFill>
                  <a:schemeClr val="tx2"/>
                </a:solidFill>
              </a:rPr>
              <a:t>The standard deviation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A17DB1-1929-4581-AD74-097461BA2E27}"/>
              </a:ext>
            </a:extLst>
          </p:cNvPr>
          <p:cNvSpPr txBox="1"/>
          <p:nvPr/>
        </p:nvSpPr>
        <p:spPr>
          <a:xfrm>
            <a:off x="9048231" y="2333744"/>
            <a:ext cx="2272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dirty="0">
                <a:solidFill>
                  <a:srgbClr val="C00000"/>
                </a:solidFill>
              </a:rPr>
              <a:t>Variability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42D8892-7ED9-4174-A74C-5C5182A6499D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7429881" y="2533799"/>
            <a:ext cx="1618350" cy="11410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4424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43142" y="1378743"/>
            <a:ext cx="10603533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b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600" b="1" dirty="0">
                <a:solidFill>
                  <a:prstClr val="black"/>
                </a:solidFill>
              </a:rPr>
              <a:t>The power analysis depends on the relationship between 6 variables</a:t>
            </a:r>
            <a:r>
              <a:rPr lang="en-GB" sz="2600" dirty="0">
                <a:solidFill>
                  <a:prstClr val="black"/>
                </a:solidFill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schemeClr val="bg2">
                    <a:lumMod val="50000"/>
                  </a:schemeClr>
                </a:solidFill>
              </a:rPr>
              <a:t> the significance level (5%)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dirty="0">
              <a:solidFill>
                <a:schemeClr val="bg2">
                  <a:lumMod val="50000"/>
                </a:scheme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schemeClr val="bg2">
                    <a:lumMod val="50000"/>
                  </a:schemeClr>
                </a:solidFill>
              </a:rPr>
              <a:t> the desired power of the experiment (80%)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dirty="0">
              <a:solidFill>
                <a:schemeClr val="bg2">
                  <a:lumMod val="50000"/>
                </a:scheme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schemeClr val="bg2">
                    <a:lumMod val="50000"/>
                  </a:schemeClr>
                </a:solidFill>
              </a:rPr>
              <a:t> the alternative hypothesis (i.e. one or two-sided test)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dirty="0">
              <a:solidFill>
                <a:schemeClr val="bg2">
                  <a:lumMod val="50000"/>
                </a:scheme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schemeClr val="bg2">
                    <a:lumMod val="50000"/>
                  </a:schemeClr>
                </a:solidFill>
              </a:rPr>
              <a:t> the </a:t>
            </a:r>
            <a:r>
              <a:rPr lang="en-GB" sz="2600" b="1" dirty="0">
                <a:solidFill>
                  <a:schemeClr val="bg2">
                    <a:lumMod val="50000"/>
                  </a:schemeClr>
                </a:solidFill>
              </a:rPr>
              <a:t>difference </a:t>
            </a:r>
            <a:r>
              <a:rPr lang="en-GB" sz="2600" dirty="0">
                <a:solidFill>
                  <a:schemeClr val="bg2">
                    <a:lumMod val="50000"/>
                  </a:schemeClr>
                </a:solidFill>
              </a:rPr>
              <a:t>of biological interest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 dirty="0">
              <a:solidFill>
                <a:schemeClr val="bg2">
                  <a:lumMod val="50000"/>
                </a:scheme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schemeClr val="bg2">
                    <a:lumMod val="50000"/>
                  </a:schemeClr>
                </a:solidFill>
              </a:rPr>
              <a:t> the </a:t>
            </a:r>
            <a:r>
              <a:rPr lang="en-GB" sz="2600" b="1" dirty="0">
                <a:solidFill>
                  <a:schemeClr val="bg2">
                    <a:lumMod val="50000"/>
                  </a:schemeClr>
                </a:solidFill>
              </a:rPr>
              <a:t>variability</a:t>
            </a:r>
            <a:r>
              <a:rPr lang="en-GB" sz="2600" dirty="0">
                <a:solidFill>
                  <a:schemeClr val="bg2">
                    <a:lumMod val="50000"/>
                  </a:schemeClr>
                </a:solidFill>
              </a:rPr>
              <a:t> in the data (standard deviation)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b="1" dirty="0">
              <a:solidFill>
                <a:schemeClr val="bg2">
                  <a:lumMod val="50000"/>
                </a:scheme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600" dirty="0">
                <a:solidFill>
                  <a:prstClr val="black"/>
                </a:solidFill>
              </a:rPr>
              <a:t>the </a:t>
            </a:r>
            <a:r>
              <a:rPr lang="en-GB" sz="2600" b="1" dirty="0">
                <a:solidFill>
                  <a:srgbClr val="0070C0"/>
                </a:solidFill>
              </a:rPr>
              <a:t>sample size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400" b="1" dirty="0">
              <a:solidFill>
                <a:srgbClr val="CC0099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7418281" y="4198125"/>
            <a:ext cx="216024" cy="1152128"/>
          </a:xfrm>
          <a:prstGeom prst="rightBrac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17664" y="4486239"/>
            <a:ext cx="1867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chemeClr val="bg2">
                    <a:lumMod val="50000"/>
                  </a:schemeClr>
                </a:solidFill>
              </a:rPr>
              <a:t>Effect size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8705" y="326569"/>
            <a:ext cx="3654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9A1865"/>
                </a:solidFill>
              </a:rPr>
              <a:t>Power analysis</a:t>
            </a:r>
          </a:p>
        </p:txBody>
      </p:sp>
    </p:spTree>
    <p:extLst>
      <p:ext uri="{BB962C8B-B14F-4D97-AF65-F5344CB8AC3E}">
        <p14:creationId xmlns:p14="http://schemas.microsoft.com/office/powerpoint/2010/main" val="33307413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9447" y="116633"/>
            <a:ext cx="38531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400" b="1" dirty="0">
                <a:solidFill>
                  <a:srgbClr val="9A1865"/>
                </a:solidFill>
              </a:rPr>
              <a:t>The sample size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976" y="1541290"/>
            <a:ext cx="12011024" cy="499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</a:rPr>
              <a:t>Most of the time, the output of a power calculation</a:t>
            </a: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</a:rPr>
              <a:t>In reality it is difficult to reduce the </a:t>
            </a:r>
            <a:r>
              <a:rPr lang="en-GB" sz="2800" dirty="0">
                <a:solidFill>
                  <a:srgbClr val="0070C0"/>
                </a:solidFill>
              </a:rPr>
              <a:t>variability in data</a:t>
            </a:r>
            <a:r>
              <a:rPr lang="en-GB" sz="2800" dirty="0">
                <a:solidFill>
                  <a:prstClr val="black"/>
                </a:solidFill>
              </a:rPr>
              <a:t>, or the </a:t>
            </a:r>
            <a:r>
              <a:rPr lang="en-GB" sz="2800" dirty="0">
                <a:solidFill>
                  <a:srgbClr val="0070C0"/>
                </a:solidFill>
              </a:rPr>
              <a:t>contrast between means</a:t>
            </a:r>
            <a:endParaRPr lang="en-GB" sz="2800" dirty="0">
              <a:solidFill>
                <a:prstClr val="black"/>
              </a:solidFill>
            </a:endParaRP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</a:rPr>
              <a:t>most effective way of improving power:</a:t>
            </a:r>
          </a:p>
          <a:p>
            <a:pPr marL="1485900" lvl="2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b="1" dirty="0">
                <a:solidFill>
                  <a:srgbClr val="0070C0"/>
                </a:solidFill>
              </a:rPr>
              <a:t>increase the sample size</a:t>
            </a:r>
            <a:endParaRPr lang="en-GB" sz="2800" dirty="0">
              <a:solidFill>
                <a:srgbClr val="0070C0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b="1" dirty="0">
                <a:solidFill>
                  <a:prstClr val="black"/>
                </a:solidFill>
              </a:rPr>
              <a:t>The bigger the sample, the bigger the power</a:t>
            </a: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</a:rPr>
              <a:t>but how does it actually work?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105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prstClr val="black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146797-DEAA-4A32-9E38-BC44F24A00F8}"/>
              </a:ext>
            </a:extLst>
          </p:cNvPr>
          <p:cNvGrpSpPr/>
          <p:nvPr/>
        </p:nvGrpSpPr>
        <p:grpSpPr>
          <a:xfrm>
            <a:off x="6687565" y="5184951"/>
            <a:ext cx="4918345" cy="1220400"/>
            <a:chOff x="6331091" y="4705910"/>
            <a:chExt cx="4918345" cy="1220400"/>
          </a:xfrm>
        </p:grpSpPr>
        <p:sp>
          <p:nvSpPr>
            <p:cNvPr id="4" name="Arrow: Up 3">
              <a:extLst>
                <a:ext uri="{FF2B5EF4-FFF2-40B4-BE49-F238E27FC236}">
                  <a16:creationId xmlns:a16="http://schemas.microsoft.com/office/drawing/2014/main" id="{2F997375-EB80-432C-A097-A71E45356F35}"/>
                </a:ext>
              </a:extLst>
            </p:cNvPr>
            <p:cNvSpPr/>
            <p:nvPr/>
          </p:nvSpPr>
          <p:spPr>
            <a:xfrm>
              <a:off x="6331091" y="4880840"/>
              <a:ext cx="504000" cy="900000"/>
            </a:xfrm>
            <a:prstGeom prst="upArrow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Arrow: Up 4">
              <a:extLst>
                <a:ext uri="{FF2B5EF4-FFF2-40B4-BE49-F238E27FC236}">
                  <a16:creationId xmlns:a16="http://schemas.microsoft.com/office/drawing/2014/main" id="{D5E21694-C3DA-4CBA-BDC1-2A1EFCEF2273}"/>
                </a:ext>
              </a:extLst>
            </p:cNvPr>
            <p:cNvSpPr/>
            <p:nvPr/>
          </p:nvSpPr>
          <p:spPr>
            <a:xfrm>
              <a:off x="9450516" y="4880840"/>
              <a:ext cx="504000" cy="900000"/>
            </a:xfrm>
            <a:prstGeom prst="upArrow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Graphic 5" descr="Group of people">
              <a:extLst>
                <a:ext uri="{FF2B5EF4-FFF2-40B4-BE49-F238E27FC236}">
                  <a16:creationId xmlns:a16="http://schemas.microsoft.com/office/drawing/2014/main" id="{992078AE-EC82-439F-A80E-055149B76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09814" y="4707109"/>
              <a:ext cx="1219201" cy="1219201"/>
            </a:xfrm>
            <a:prstGeom prst="rect">
              <a:avLst/>
            </a:prstGeom>
          </p:spPr>
        </p:pic>
        <p:pic>
          <p:nvPicPr>
            <p:cNvPr id="7" name="Graphic 6" descr="Body builder">
              <a:extLst>
                <a:ext uri="{FF2B5EF4-FFF2-40B4-BE49-F238E27FC236}">
                  <a16:creationId xmlns:a16="http://schemas.microsoft.com/office/drawing/2014/main" id="{CFAC158C-9204-4106-B23A-D75F0632A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029036" y="4705910"/>
              <a:ext cx="1220400" cy="1220400"/>
            </a:xfrm>
            <a:prstGeom prst="rect">
              <a:avLst/>
            </a:prstGeom>
          </p:spPr>
        </p:pic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2936BA07-5700-4413-A05B-49246B461BBD}"/>
                </a:ext>
              </a:extLst>
            </p:cNvPr>
            <p:cNvSpPr/>
            <p:nvPr/>
          </p:nvSpPr>
          <p:spPr>
            <a:xfrm>
              <a:off x="8261796" y="5183357"/>
              <a:ext cx="1055939" cy="315410"/>
            </a:xfrm>
            <a:prstGeom prst="rightArrow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8907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30333" y="250767"/>
            <a:ext cx="11197836" cy="152428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Experimental</a:t>
            </a:r>
            <a:r>
              <a:rPr kumimoji="0" lang="en-GB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design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baseline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design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127" y="2195494"/>
            <a:ext cx="1076044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2 or more groups in an experiment with </a:t>
            </a:r>
            <a:r>
              <a:rPr lang="en-GB" sz="2400" b="1" dirty="0">
                <a:solidFill>
                  <a:srgbClr val="0070C0"/>
                </a:solidFill>
              </a:rPr>
              <a:t>independent</a:t>
            </a:r>
            <a:r>
              <a:rPr lang="en-GB" sz="2400" dirty="0"/>
              <a:t> subjects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000" u="sng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b="1" dirty="0"/>
              <a:t>Example</a:t>
            </a:r>
            <a:r>
              <a:rPr lang="en-GB" sz="2400" dirty="0"/>
              <a:t>: 3 groups with n=4 in the control group and n=4 in each treated group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D8BE3209-786C-4049-90A2-0DE49EEC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609" y="4199563"/>
            <a:ext cx="2941200" cy="65732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E67CA78-EF73-4869-95A5-091D1DCDF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857" y="4186426"/>
            <a:ext cx="2939816" cy="68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6F4EEDD-B672-415D-9A2F-75D2F610B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584" y="4199563"/>
            <a:ext cx="2941528" cy="684398"/>
          </a:xfrm>
          <a:prstGeom prst="rect">
            <a:avLst/>
          </a:prstGeom>
        </p:spPr>
      </p:pic>
      <p:sp>
        <p:nvSpPr>
          <p:cNvPr id="65" name="Rounded Rectangle 18">
            <a:extLst>
              <a:ext uri="{FF2B5EF4-FFF2-40B4-BE49-F238E27FC236}">
                <a16:creationId xmlns:a16="http://schemas.microsoft.com/office/drawing/2014/main" id="{66B7B6EB-13FA-41C3-971C-AA9186A5AF6E}"/>
              </a:ext>
            </a:extLst>
          </p:cNvPr>
          <p:cNvSpPr/>
          <p:nvPr/>
        </p:nvSpPr>
        <p:spPr>
          <a:xfrm>
            <a:off x="8350113" y="4018912"/>
            <a:ext cx="3054519" cy="10195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ounded Rectangle 17">
            <a:extLst>
              <a:ext uri="{FF2B5EF4-FFF2-40B4-BE49-F238E27FC236}">
                <a16:creationId xmlns:a16="http://schemas.microsoft.com/office/drawing/2014/main" id="{74F196FF-FBCB-4664-B5EF-A8AA856F7A3F}"/>
              </a:ext>
            </a:extLst>
          </p:cNvPr>
          <p:cNvSpPr/>
          <p:nvPr/>
        </p:nvSpPr>
        <p:spPr>
          <a:xfrm>
            <a:off x="5257953" y="4022438"/>
            <a:ext cx="3054519" cy="101957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30196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ounded Rectangle 16">
            <a:extLst>
              <a:ext uri="{FF2B5EF4-FFF2-40B4-BE49-F238E27FC236}">
                <a16:creationId xmlns:a16="http://schemas.microsoft.com/office/drawing/2014/main" id="{E9A82023-40FE-40C3-9073-A890F83D8B78}"/>
              </a:ext>
            </a:extLst>
          </p:cNvPr>
          <p:cNvSpPr/>
          <p:nvPr/>
        </p:nvSpPr>
        <p:spPr>
          <a:xfrm>
            <a:off x="2169009" y="4007063"/>
            <a:ext cx="3056400" cy="1018800"/>
          </a:xfrm>
          <a:prstGeom prst="roundRect">
            <a:avLst/>
          </a:prstGeom>
          <a:solidFill>
            <a:srgbClr val="E2F0D9">
              <a:alpha val="3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C084987-7B11-4CF0-81BF-C0273A8CB634}"/>
              </a:ext>
            </a:extLst>
          </p:cNvPr>
          <p:cNvSpPr txBox="1"/>
          <p:nvPr/>
        </p:nvSpPr>
        <p:spPr>
          <a:xfrm>
            <a:off x="3289693" y="3668509"/>
            <a:ext cx="815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Control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2612AF4-125A-441F-BB70-F339B557C806}"/>
              </a:ext>
            </a:extLst>
          </p:cNvPr>
          <p:cNvSpPr txBox="1"/>
          <p:nvPr/>
        </p:nvSpPr>
        <p:spPr>
          <a:xfrm>
            <a:off x="9265367" y="3662372"/>
            <a:ext cx="1217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Treatment 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33C46BF-0973-4D35-844C-04107EB7A523}"/>
              </a:ext>
            </a:extLst>
          </p:cNvPr>
          <p:cNvSpPr txBox="1"/>
          <p:nvPr/>
        </p:nvSpPr>
        <p:spPr>
          <a:xfrm>
            <a:off x="6172784" y="3668509"/>
            <a:ext cx="1217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Treatment 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9CEC5E4-990C-47EB-BE8A-76635678F8A6}"/>
              </a:ext>
            </a:extLst>
          </p:cNvPr>
          <p:cNvSpPr txBox="1"/>
          <p:nvPr/>
        </p:nvSpPr>
        <p:spPr>
          <a:xfrm>
            <a:off x="313090" y="4347560"/>
            <a:ext cx="170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One experiment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A44E784-D262-4EAB-B9A6-A544A1A3E10F}"/>
              </a:ext>
            </a:extLst>
          </p:cNvPr>
          <p:cNvSpPr txBox="1"/>
          <p:nvPr/>
        </p:nvSpPr>
        <p:spPr>
          <a:xfrm>
            <a:off x="2946297" y="5972205"/>
            <a:ext cx="150182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4 different mice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1278FC4-BA87-46FB-B57B-F1286797AEFF}"/>
              </a:ext>
            </a:extLst>
          </p:cNvPr>
          <p:cNvCxnSpPr>
            <a:cxnSpLocks/>
          </p:cNvCxnSpPr>
          <p:nvPr/>
        </p:nvCxnSpPr>
        <p:spPr>
          <a:xfrm flipH="1" flipV="1">
            <a:off x="3430620" y="4883961"/>
            <a:ext cx="298191" cy="1088243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42775C9-EA0E-4F59-A3A0-60812D8EAD2A}"/>
              </a:ext>
            </a:extLst>
          </p:cNvPr>
          <p:cNvCxnSpPr>
            <a:cxnSpLocks/>
          </p:cNvCxnSpPr>
          <p:nvPr/>
        </p:nvCxnSpPr>
        <p:spPr>
          <a:xfrm flipV="1">
            <a:off x="3740761" y="4883961"/>
            <a:ext cx="363963" cy="108824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A105753-C4B6-4A06-8B74-5AB3CE6E28BE}"/>
              </a:ext>
            </a:extLst>
          </p:cNvPr>
          <p:cNvCxnSpPr>
            <a:cxnSpLocks/>
          </p:cNvCxnSpPr>
          <p:nvPr/>
        </p:nvCxnSpPr>
        <p:spPr>
          <a:xfrm flipV="1">
            <a:off x="3740761" y="4883961"/>
            <a:ext cx="1040559" cy="108824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CA2BA96-1D41-4B01-BC6A-E3AC45909D57}"/>
              </a:ext>
            </a:extLst>
          </p:cNvPr>
          <p:cNvCxnSpPr>
            <a:cxnSpLocks/>
          </p:cNvCxnSpPr>
          <p:nvPr/>
        </p:nvCxnSpPr>
        <p:spPr>
          <a:xfrm flipH="1" flipV="1">
            <a:off x="2732183" y="4883961"/>
            <a:ext cx="992925" cy="1088245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60823279-B044-49AB-96B3-B2482FA68F1B}"/>
              </a:ext>
            </a:extLst>
          </p:cNvPr>
          <p:cNvSpPr txBox="1"/>
          <p:nvPr/>
        </p:nvSpPr>
        <p:spPr>
          <a:xfrm>
            <a:off x="6034867" y="5972205"/>
            <a:ext cx="150182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4 different mice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0F6A69EA-14F5-4F92-A45E-16E8AE0DD2C4}"/>
              </a:ext>
            </a:extLst>
          </p:cNvPr>
          <p:cNvCxnSpPr>
            <a:cxnSpLocks/>
          </p:cNvCxnSpPr>
          <p:nvPr/>
        </p:nvCxnSpPr>
        <p:spPr>
          <a:xfrm flipH="1" flipV="1">
            <a:off x="5866246" y="4893056"/>
            <a:ext cx="923733" cy="1079149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273704C3-0212-46B2-A8AB-72971B88852F}"/>
              </a:ext>
            </a:extLst>
          </p:cNvPr>
          <p:cNvCxnSpPr>
            <a:cxnSpLocks/>
          </p:cNvCxnSpPr>
          <p:nvPr/>
        </p:nvCxnSpPr>
        <p:spPr>
          <a:xfrm flipH="1" flipV="1">
            <a:off x="6554264" y="4893056"/>
            <a:ext cx="227502" cy="1079149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6FD696A2-5357-4A2C-B3E9-E9865D37CAD5}"/>
              </a:ext>
            </a:extLst>
          </p:cNvPr>
          <p:cNvCxnSpPr>
            <a:cxnSpLocks/>
          </p:cNvCxnSpPr>
          <p:nvPr/>
        </p:nvCxnSpPr>
        <p:spPr>
          <a:xfrm flipV="1">
            <a:off x="6778505" y="4893056"/>
            <a:ext cx="444089" cy="1079149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E4ABD8B-1241-4C0C-91B7-3A9A1330412F}"/>
              </a:ext>
            </a:extLst>
          </p:cNvPr>
          <p:cNvCxnSpPr>
            <a:cxnSpLocks/>
          </p:cNvCxnSpPr>
          <p:nvPr/>
        </p:nvCxnSpPr>
        <p:spPr>
          <a:xfrm flipV="1">
            <a:off x="6779479" y="4883961"/>
            <a:ext cx="1095426" cy="108000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E34B5E1A-DB4D-4FB2-9C4E-0DC4734C534C}"/>
              </a:ext>
            </a:extLst>
          </p:cNvPr>
          <p:cNvSpPr txBox="1"/>
          <p:nvPr/>
        </p:nvSpPr>
        <p:spPr>
          <a:xfrm>
            <a:off x="9123437" y="5972205"/>
            <a:ext cx="150182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4 different mice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F2E7896A-B019-471C-B2DC-CC2D06A7EA6C}"/>
              </a:ext>
            </a:extLst>
          </p:cNvPr>
          <p:cNvCxnSpPr>
            <a:cxnSpLocks/>
          </p:cNvCxnSpPr>
          <p:nvPr/>
        </p:nvCxnSpPr>
        <p:spPr>
          <a:xfrm flipH="1" flipV="1">
            <a:off x="8912646" y="4893056"/>
            <a:ext cx="965240" cy="10791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2894935-1ADE-4880-AB2B-87EC20876725}"/>
              </a:ext>
            </a:extLst>
          </p:cNvPr>
          <p:cNvCxnSpPr>
            <a:cxnSpLocks/>
          </p:cNvCxnSpPr>
          <p:nvPr/>
        </p:nvCxnSpPr>
        <p:spPr>
          <a:xfrm flipH="1" flipV="1">
            <a:off x="9688430" y="4892204"/>
            <a:ext cx="185920" cy="108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A7144DA-1A26-4D4C-A14E-DD069C5B9870}"/>
              </a:ext>
            </a:extLst>
          </p:cNvPr>
          <p:cNvCxnSpPr>
            <a:cxnSpLocks/>
          </p:cNvCxnSpPr>
          <p:nvPr/>
        </p:nvCxnSpPr>
        <p:spPr>
          <a:xfrm flipV="1">
            <a:off x="9874347" y="4891779"/>
            <a:ext cx="457116" cy="108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0AE8C19-E7F8-4941-B080-F66843A43DAF}"/>
              </a:ext>
            </a:extLst>
          </p:cNvPr>
          <p:cNvCxnSpPr>
            <a:cxnSpLocks/>
          </p:cNvCxnSpPr>
          <p:nvPr/>
        </p:nvCxnSpPr>
        <p:spPr>
          <a:xfrm flipV="1">
            <a:off x="9874347" y="4891353"/>
            <a:ext cx="1173587" cy="108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64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/>
      <p:bldP spid="69" grpId="0"/>
      <p:bldP spid="70" grpId="0"/>
      <p:bldP spid="71" grpId="0"/>
      <p:bldP spid="72" grpId="0" animBg="1"/>
      <p:bldP spid="77" grpId="0" animBg="1"/>
      <p:bldP spid="8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0" y="1620456"/>
            <a:ext cx="8565266" cy="4976896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en-GB" sz="2800" dirty="0"/>
              <a:t>We want to know about </a:t>
            </a:r>
            <a:r>
              <a:rPr lang="en-GB" sz="2800" b="1" dirty="0">
                <a:solidFill>
                  <a:srgbClr val="0070C0"/>
                </a:solidFill>
              </a:rPr>
              <a:t>whole population</a:t>
            </a:r>
          </a:p>
          <a:p>
            <a:pPr lvl="2"/>
            <a:r>
              <a:rPr lang="en-GB" sz="2800" i="1" dirty="0"/>
              <a:t>All </a:t>
            </a:r>
            <a:r>
              <a:rPr lang="en-GB" sz="2800" dirty="0"/>
              <a:t>people, </a:t>
            </a:r>
            <a:r>
              <a:rPr lang="en-GB" sz="2800" i="1" dirty="0"/>
              <a:t>all</a:t>
            </a:r>
            <a:r>
              <a:rPr lang="en-GB" sz="2800" dirty="0"/>
              <a:t> patients, </a:t>
            </a:r>
            <a:r>
              <a:rPr lang="en-GB" sz="2800" i="1" dirty="0"/>
              <a:t>all</a:t>
            </a:r>
            <a:r>
              <a:rPr lang="en-GB" sz="2800" dirty="0"/>
              <a:t> mice, </a:t>
            </a:r>
            <a:r>
              <a:rPr lang="en-GB" sz="2800" i="1" dirty="0"/>
              <a:t>all</a:t>
            </a:r>
            <a:r>
              <a:rPr lang="en-GB" sz="2800" dirty="0"/>
              <a:t> cells…</a:t>
            </a:r>
          </a:p>
          <a:p>
            <a:pPr lvl="1" eaLnBrk="1" hangingPunct="1">
              <a:lnSpc>
                <a:spcPct val="90000"/>
              </a:lnSpc>
            </a:pPr>
            <a:endParaRPr lang="en-GB" sz="1800" dirty="0"/>
          </a:p>
          <a:p>
            <a:pPr lvl="1" eaLnBrk="1" hangingPunct="1">
              <a:lnSpc>
                <a:spcPct val="90000"/>
              </a:lnSpc>
            </a:pPr>
            <a:r>
              <a:rPr lang="en-GB" sz="2800" dirty="0"/>
              <a:t>Not possible to measure whole population</a:t>
            </a:r>
          </a:p>
          <a:p>
            <a:pPr lvl="1" eaLnBrk="1" hangingPunct="1">
              <a:lnSpc>
                <a:spcPct val="90000"/>
              </a:lnSpc>
            </a:pPr>
            <a:endParaRPr lang="en-GB" sz="1800" dirty="0"/>
          </a:p>
          <a:p>
            <a:pPr lvl="1" eaLnBrk="1" hangingPunct="1">
              <a:lnSpc>
                <a:spcPct val="90000"/>
              </a:lnSpc>
            </a:pPr>
            <a:r>
              <a:rPr lang="en-GB" sz="2800" dirty="0"/>
              <a:t>So take a </a:t>
            </a:r>
            <a:r>
              <a:rPr lang="en-GB" sz="2800" b="1" dirty="0">
                <a:solidFill>
                  <a:srgbClr val="0070C0"/>
                </a:solidFill>
              </a:rPr>
              <a:t>representative sample</a:t>
            </a:r>
          </a:p>
          <a:p>
            <a:pPr lvl="1" eaLnBrk="1" hangingPunct="1">
              <a:lnSpc>
                <a:spcPct val="90000"/>
              </a:lnSpc>
            </a:pPr>
            <a:endParaRPr lang="en-GB" sz="1800" dirty="0"/>
          </a:p>
          <a:p>
            <a:pPr lvl="1" eaLnBrk="1" hangingPunct="1">
              <a:lnSpc>
                <a:spcPct val="90000"/>
              </a:lnSpc>
            </a:pPr>
            <a:r>
              <a:rPr lang="en-GB" sz="2800" dirty="0"/>
              <a:t>Make </a:t>
            </a:r>
            <a:r>
              <a:rPr lang="en-GB" sz="2800" b="1" dirty="0">
                <a:solidFill>
                  <a:srgbClr val="0070C0"/>
                </a:solidFill>
              </a:rPr>
              <a:t>inferences</a:t>
            </a:r>
            <a:r>
              <a:rPr lang="en-GB" sz="2800" dirty="0"/>
              <a:t> about the population</a:t>
            </a:r>
          </a:p>
          <a:p>
            <a:pPr lvl="1" eaLnBrk="1" hangingPunct="1">
              <a:lnSpc>
                <a:spcPct val="90000"/>
              </a:lnSpc>
            </a:pPr>
            <a:endParaRPr lang="en-GB" sz="1800" dirty="0"/>
          </a:p>
          <a:p>
            <a:pPr lvl="1" eaLnBrk="1" hangingPunct="1">
              <a:lnSpc>
                <a:spcPct val="90000"/>
              </a:lnSpc>
            </a:pPr>
            <a:r>
              <a:rPr lang="en-GB" sz="2800" dirty="0"/>
              <a:t>Larger samples more likely to be representative of the population</a:t>
            </a:r>
            <a:endParaRPr lang="en-GB" sz="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BEC366-CED6-432C-B8A3-246039D4B91A}"/>
              </a:ext>
            </a:extLst>
          </p:cNvPr>
          <p:cNvGrpSpPr/>
          <p:nvPr/>
        </p:nvGrpSpPr>
        <p:grpSpPr>
          <a:xfrm>
            <a:off x="7746439" y="3102364"/>
            <a:ext cx="3995781" cy="1331927"/>
            <a:chOff x="8544272" y="2817153"/>
            <a:chExt cx="2743200" cy="914400"/>
          </a:xfrm>
        </p:grpSpPr>
        <p:pic>
          <p:nvPicPr>
            <p:cNvPr id="7" name="Graphic 6" descr="Group of people">
              <a:extLst>
                <a:ext uri="{FF2B5EF4-FFF2-40B4-BE49-F238E27FC236}">
                  <a16:creationId xmlns:a16="http://schemas.microsoft.com/office/drawing/2014/main" id="{9B419DF4-B833-4A41-8CC7-69BC1B748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73072" y="2817153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Group">
              <a:extLst>
                <a:ext uri="{FF2B5EF4-FFF2-40B4-BE49-F238E27FC236}">
                  <a16:creationId xmlns:a16="http://schemas.microsoft.com/office/drawing/2014/main" id="{639E6C71-9235-40C6-98D6-956483DE9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44272" y="2817153"/>
              <a:ext cx="914400" cy="914400"/>
            </a:xfrm>
            <a:prstGeom prst="rect">
              <a:avLst/>
            </a:prstGeom>
          </p:spPr>
        </p:pic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CD36848B-C51F-475D-88CA-AA80D62A877D}"/>
                </a:ext>
              </a:extLst>
            </p:cNvPr>
            <p:cNvSpPr/>
            <p:nvPr/>
          </p:nvSpPr>
          <p:spPr>
            <a:xfrm>
              <a:off x="9538287" y="3202345"/>
              <a:ext cx="752128" cy="144016"/>
            </a:xfrm>
            <a:prstGeom prst="rightArrow">
              <a:avLst/>
            </a:prstGeom>
            <a:solidFill>
              <a:srgbClr val="9A1865"/>
            </a:solidFill>
            <a:ln>
              <a:solidFill>
                <a:srgbClr val="9A18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A8B3ED7-AFF9-4C2F-B3FB-7DBFC5DAA851}"/>
              </a:ext>
            </a:extLst>
          </p:cNvPr>
          <p:cNvSpPr txBox="1"/>
          <p:nvPr/>
        </p:nvSpPr>
        <p:spPr>
          <a:xfrm>
            <a:off x="3175393" y="116633"/>
            <a:ext cx="5841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400" b="1" dirty="0">
                <a:solidFill>
                  <a:srgbClr val="9A1865"/>
                </a:solidFill>
              </a:rPr>
              <a:t>Samples and population</a:t>
            </a:r>
          </a:p>
        </p:txBody>
      </p:sp>
    </p:spTree>
    <p:extLst>
      <p:ext uri="{BB962C8B-B14F-4D97-AF65-F5344CB8AC3E}">
        <p14:creationId xmlns:p14="http://schemas.microsoft.com/office/powerpoint/2010/main" val="350865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 rot="20341971">
            <a:off x="4576660" y="2476743"/>
            <a:ext cx="1843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samples (n=3)</a:t>
            </a:r>
          </a:p>
        </p:txBody>
      </p:sp>
      <p:sp>
        <p:nvSpPr>
          <p:cNvPr id="45" name="TextBox 44"/>
          <p:cNvSpPr txBox="1"/>
          <p:nvPr/>
        </p:nvSpPr>
        <p:spPr>
          <a:xfrm rot="1334582">
            <a:off x="4673580" y="4435898"/>
            <a:ext cx="1754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 samples (n=30)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072259" y="500513"/>
                <a:ext cx="3003744" cy="609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‘Infinite’ number of experiments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Samples means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GB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GB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𝐱</m:t>
                        </m:r>
                      </m:e>
                    </m:acc>
                  </m:oMath>
                </a14:m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259" y="500513"/>
                <a:ext cx="3003744" cy="609206"/>
              </a:xfrm>
              <a:prstGeom prst="rect">
                <a:avLst/>
              </a:prstGeom>
              <a:blipFill>
                <a:blip r:embed="rId4"/>
                <a:stretch>
                  <a:fillRect t="-3000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12788" y="949325"/>
          <a:ext cx="3722687" cy="552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5" imgW="4560038" imgH="6766574" progId="Prism8.Document">
                  <p:embed/>
                </p:oleObj>
              </mc:Choice>
              <mc:Fallback>
                <p:oleObj name="Prism 8" r:id="rId5" imgW="4560038" imgH="6766574" progId="Prism8.Document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2788" y="949325"/>
                        <a:ext cx="3722687" cy="552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435850" y="673100"/>
          <a:ext cx="2159000" cy="308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7" imgW="4724620" imgH="6766574" progId="Prism9.Document">
                  <p:embed/>
                </p:oleObj>
              </mc:Choice>
              <mc:Fallback>
                <p:oleObj name="Prism 9" r:id="rId7" imgW="4724620" imgH="6766574" progId="Prism9.Document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35850" y="673100"/>
                        <a:ext cx="2159000" cy="308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429500" y="3638550"/>
          <a:ext cx="2224088" cy="318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9" imgW="4724620" imgH="6766574" progId="Prism9.Document">
                  <p:embed/>
                </p:oleObj>
              </mc:Choice>
              <mc:Fallback>
                <p:oleObj name="Prism 9" r:id="rId9" imgW="4724620" imgH="6766574" progId="Prism9.Document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29500" y="3638550"/>
                        <a:ext cx="2224088" cy="3186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3729413" y="2150076"/>
            <a:ext cx="3686916" cy="141690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23503" y="3639245"/>
            <a:ext cx="3692826" cy="152587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80920" y="6151062"/>
            <a:ext cx="1199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19537" y="6627488"/>
            <a:ext cx="567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81353" y="3590277"/>
            <a:ext cx="567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15480" y="858229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15480" y="3779943"/>
            <a:ext cx="70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69447" y="116633"/>
            <a:ext cx="38531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400" b="1" dirty="0">
                <a:solidFill>
                  <a:srgbClr val="9A1865"/>
                </a:solidFill>
              </a:rPr>
              <a:t>The sample size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7FDA96-AE30-4C9B-9FD7-274CF46B3223}"/>
              </a:ext>
            </a:extLst>
          </p:cNvPr>
          <p:cNvSpPr txBox="1"/>
          <p:nvPr/>
        </p:nvSpPr>
        <p:spPr>
          <a:xfrm>
            <a:off x="4910766" y="3243818"/>
            <a:ext cx="2159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Example with 10 experiments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E2D943-7C17-4BC1-8593-387E7E211D47}"/>
              </a:ext>
            </a:extLst>
          </p:cNvPr>
          <p:cNvSpPr txBox="1"/>
          <p:nvPr/>
        </p:nvSpPr>
        <p:spPr>
          <a:xfrm>
            <a:off x="9570749" y="3322221"/>
            <a:ext cx="2410853" cy="646331"/>
          </a:xfrm>
          <a:prstGeom prst="rect">
            <a:avLst/>
          </a:prstGeom>
          <a:solidFill>
            <a:srgbClr val="F8D7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Usually only do one experiment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80CA1B1-C290-43C9-99C4-E3F53D3464DB}"/>
              </a:ext>
            </a:extLst>
          </p:cNvPr>
          <p:cNvCxnSpPr>
            <a:stCxn id="10" idx="0"/>
          </p:cNvCxnSpPr>
          <p:nvPr/>
        </p:nvCxnSpPr>
        <p:spPr>
          <a:xfrm flipH="1" flipV="1">
            <a:off x="8695944" y="1408176"/>
            <a:ext cx="2080232" cy="19140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C13BCDD-FCAF-40C8-A00E-8D37646DA9FF}"/>
              </a:ext>
            </a:extLst>
          </p:cNvPr>
          <p:cNvCxnSpPr>
            <a:stCxn id="10" idx="2"/>
          </p:cNvCxnSpPr>
          <p:nvPr/>
        </p:nvCxnSpPr>
        <p:spPr>
          <a:xfrm flipH="1">
            <a:off x="8695944" y="3968552"/>
            <a:ext cx="2080232" cy="9966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 descr="Group of people">
            <a:extLst>
              <a:ext uri="{FF2B5EF4-FFF2-40B4-BE49-F238E27FC236}">
                <a16:creationId xmlns:a16="http://schemas.microsoft.com/office/drawing/2014/main" id="{BEFEC37C-99E3-479D-A08B-A02D9FC75F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5295561"/>
            <a:ext cx="1331927" cy="133192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350A18-C99F-4558-96B3-D0A34E92794D}"/>
              </a:ext>
            </a:extLst>
          </p:cNvPr>
          <p:cNvCxnSpPr>
            <a:cxnSpLocks/>
          </p:cNvCxnSpPr>
          <p:nvPr/>
        </p:nvCxnSpPr>
        <p:spPr>
          <a:xfrm flipH="1">
            <a:off x="1060496" y="4219718"/>
            <a:ext cx="756540" cy="1262416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 descr="Group">
            <a:extLst>
              <a:ext uri="{FF2B5EF4-FFF2-40B4-BE49-F238E27FC236}">
                <a16:creationId xmlns:a16="http://schemas.microsoft.com/office/drawing/2014/main" id="{CF66E794-DAD3-4AF6-A6D1-DD40221B1F6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r="28028"/>
          <a:stretch/>
        </p:blipFill>
        <p:spPr>
          <a:xfrm>
            <a:off x="4815105" y="1009343"/>
            <a:ext cx="777300" cy="10800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87DDB6-5E6A-4C0B-ADAD-44154BF3A580}"/>
              </a:ext>
            </a:extLst>
          </p:cNvPr>
          <p:cNvCxnSpPr>
            <a:cxnSpLocks/>
          </p:cNvCxnSpPr>
          <p:nvPr/>
        </p:nvCxnSpPr>
        <p:spPr>
          <a:xfrm flipH="1" flipV="1">
            <a:off x="5274958" y="1941241"/>
            <a:ext cx="142636" cy="5991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phic 28" descr="Group">
            <a:extLst>
              <a:ext uri="{FF2B5EF4-FFF2-40B4-BE49-F238E27FC236}">
                <a16:creationId xmlns:a16="http://schemas.microsoft.com/office/drawing/2014/main" id="{21061E4A-B14A-4452-95D0-7E5EAB9983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91887" y="5010175"/>
            <a:ext cx="1080000" cy="1080000"/>
          </a:xfrm>
          <a:prstGeom prst="rect">
            <a:avLst/>
          </a:prstGeom>
        </p:spPr>
      </p:pic>
      <p:pic>
        <p:nvPicPr>
          <p:cNvPr id="30" name="Graphic 29" descr="Group">
            <a:extLst>
              <a:ext uri="{FF2B5EF4-FFF2-40B4-BE49-F238E27FC236}">
                <a16:creationId xmlns:a16="http://schemas.microsoft.com/office/drawing/2014/main" id="{CA33C240-F228-49B7-8327-2437656474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91887" y="5713292"/>
            <a:ext cx="1080000" cy="1080000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348D964-547F-42EE-AA78-559FE53CA8B4}"/>
              </a:ext>
            </a:extLst>
          </p:cNvPr>
          <p:cNvCxnSpPr/>
          <p:nvPr/>
        </p:nvCxnSpPr>
        <p:spPr>
          <a:xfrm flipH="1">
            <a:off x="5029200" y="4648200"/>
            <a:ext cx="245758" cy="5169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86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22" grpId="0"/>
      <p:bldP spid="23" grpId="0"/>
      <p:bldP spid="2" grpId="0"/>
      <p:bldP spid="18" grpId="0"/>
      <p:bldP spid="8" grpId="0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97640" y="1161663"/>
            <a:ext cx="1657424" cy="1026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59603" y="1372519"/>
            <a:ext cx="474620" cy="771525"/>
          </a:xfrm>
          <a:prstGeom prst="rect">
            <a:avLst/>
          </a:prstGeom>
        </p:spPr>
      </p:pic>
      <p:sp>
        <p:nvSpPr>
          <p:cNvPr id="7" name="Curved Right Arrow 6"/>
          <p:cNvSpPr/>
          <p:nvPr/>
        </p:nvSpPr>
        <p:spPr>
          <a:xfrm>
            <a:off x="222677" y="1637620"/>
            <a:ext cx="729343" cy="249895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Curved Left Arrow 7"/>
          <p:cNvSpPr/>
          <p:nvPr/>
        </p:nvSpPr>
        <p:spPr>
          <a:xfrm>
            <a:off x="10886191" y="1695956"/>
            <a:ext cx="631371" cy="240880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351" y="3219867"/>
            <a:ext cx="9084082" cy="363813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396341" y="3219867"/>
            <a:ext cx="0" cy="336599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262257" y="3252521"/>
            <a:ext cx="0" cy="336599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830650" y="235805"/>
          <a:ext cx="2081981" cy="308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6" imgW="4560038" imgH="6766574" progId="Prism8.Document">
                  <p:embed/>
                </p:oleObj>
              </mc:Choice>
              <mc:Fallback>
                <p:oleObj name="Prism 8" r:id="rId6" imgW="4560038" imgH="6766574" progId="Prism8.Document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30650" y="235805"/>
                        <a:ext cx="2081981" cy="308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8023172" y="188138"/>
          <a:ext cx="2146222" cy="3184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8" imgW="4560038" imgH="6766574" progId="Prism8.Document">
                  <p:embed/>
                </p:oleObj>
              </mc:Choice>
              <mc:Fallback>
                <p:oleObj name="Prism 8" r:id="rId8" imgW="4560038" imgH="6766574" progId="Prism8.Document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023172" y="188138"/>
                        <a:ext cx="2146222" cy="3184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36565" y="3856248"/>
            <a:ext cx="954044" cy="400110"/>
          </a:xfrm>
          <a:prstGeom prst="rect">
            <a:avLst/>
          </a:prstGeom>
          <a:solidFill>
            <a:srgbClr val="FFC1C1"/>
          </a:solidFill>
        </p:spPr>
        <p:txBody>
          <a:bodyPr wrap="none" rtlCol="0">
            <a:spAutoFit/>
          </a:bodyPr>
          <a:lstStyle/>
          <a:p>
            <a:r>
              <a:rPr lang="en-GB" sz="2000" dirty="0"/>
              <a:t>Control</a:t>
            </a:r>
            <a:endParaRPr lang="fr-FR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573989" y="5480633"/>
            <a:ext cx="126829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dirty="0"/>
              <a:t>Treatment</a:t>
            </a:r>
            <a:endParaRPr lang="fr-FR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4169447" y="116633"/>
            <a:ext cx="38531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400" b="1" dirty="0">
                <a:solidFill>
                  <a:srgbClr val="9A1865"/>
                </a:solidFill>
              </a:rPr>
              <a:t>The sample size</a:t>
            </a:r>
          </a:p>
        </p:txBody>
      </p:sp>
    </p:spTree>
    <p:extLst>
      <p:ext uri="{BB962C8B-B14F-4D97-AF65-F5344CB8AC3E}">
        <p14:creationId xmlns:p14="http://schemas.microsoft.com/office/powerpoint/2010/main" val="12014860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094" y="4000408"/>
            <a:ext cx="1883648" cy="26882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437" y="988296"/>
            <a:ext cx="7520963" cy="30121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5603" y="1423599"/>
            <a:ext cx="954044" cy="400110"/>
          </a:xfrm>
          <a:prstGeom prst="rect">
            <a:avLst/>
          </a:prstGeom>
          <a:solidFill>
            <a:srgbClr val="FFC1C1"/>
          </a:solidFill>
        </p:spPr>
        <p:txBody>
          <a:bodyPr wrap="none" rtlCol="0">
            <a:spAutoFit/>
          </a:bodyPr>
          <a:lstStyle/>
          <a:p>
            <a:r>
              <a:rPr lang="en-GB" sz="2000" dirty="0"/>
              <a:t>Control</a:t>
            </a:r>
            <a:endParaRPr lang="fr-FR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323027" y="2961724"/>
            <a:ext cx="126829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dirty="0"/>
              <a:t>Treatment</a:t>
            </a:r>
            <a:endParaRPr lang="fr-FR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169447" y="116633"/>
            <a:ext cx="38531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400" b="1" dirty="0">
                <a:solidFill>
                  <a:srgbClr val="9A1865"/>
                </a:solidFill>
              </a:rPr>
              <a:t>The sample size</a:t>
            </a:r>
          </a:p>
        </p:txBody>
      </p:sp>
    </p:spTree>
    <p:extLst>
      <p:ext uri="{BB962C8B-B14F-4D97-AF65-F5344CB8AC3E}">
        <p14:creationId xmlns:p14="http://schemas.microsoft.com/office/powerpoint/2010/main" val="7027872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81224" y="215518"/>
            <a:ext cx="8429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dirty="0">
                <a:solidFill>
                  <a:srgbClr val="9A1865"/>
                </a:solidFill>
              </a:rPr>
              <a:t>The sample size: the bigger the better?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417188"/>
            <a:ext cx="77971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What if the tiny difference is meaningless?</a:t>
            </a: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Beware of </a:t>
            </a:r>
            <a:r>
              <a:rPr lang="en-GB" sz="2400" b="1" dirty="0">
                <a:solidFill>
                  <a:srgbClr val="0070C0"/>
                </a:solidFill>
              </a:rPr>
              <a:t>overpower</a:t>
            </a: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Nothing wrong with the stats: it is all about interpretation of the results of the test</a:t>
            </a: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Remember the important first step of power analysis:</a:t>
            </a:r>
          </a:p>
          <a:p>
            <a:pPr marL="1028700" lvl="1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0070C0"/>
                </a:solidFill>
              </a:rPr>
              <a:t>What is the effect size of biological interest?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7" y="2300998"/>
            <a:ext cx="3260998" cy="3935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199" y="1380112"/>
            <a:ext cx="1216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It takes huge samples to detect tiny differences but tiny samples to detect huge differences</a:t>
            </a:r>
          </a:p>
        </p:txBody>
      </p:sp>
    </p:spTree>
    <p:extLst>
      <p:ext uri="{BB962C8B-B14F-4D97-AF65-F5344CB8AC3E}">
        <p14:creationId xmlns:p14="http://schemas.microsoft.com/office/powerpoint/2010/main" val="40500962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4919" y="1606720"/>
            <a:ext cx="116765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prstClr val="black"/>
                </a:solidFill>
              </a:rPr>
              <a:t>What sample size do I need to have a 80% probability (</a:t>
            </a:r>
            <a:r>
              <a:rPr lang="en-GB" sz="2400" b="1" dirty="0">
                <a:solidFill>
                  <a:prstClr val="black"/>
                </a:solidFill>
              </a:rPr>
              <a:t>power</a:t>
            </a:r>
            <a:r>
              <a:rPr lang="en-GB" sz="2400" dirty="0">
                <a:solidFill>
                  <a:prstClr val="black"/>
                </a:solidFill>
              </a:rPr>
              <a:t>) to detect this particular effect (</a:t>
            </a:r>
            <a:r>
              <a:rPr lang="en-GB" sz="2400" b="1" dirty="0">
                <a:solidFill>
                  <a:prstClr val="black"/>
                </a:solidFill>
              </a:rPr>
              <a:t>difference</a:t>
            </a:r>
            <a:r>
              <a:rPr lang="en-GB" sz="2400" dirty="0">
                <a:solidFill>
                  <a:prstClr val="black"/>
                </a:solidFill>
              </a:rPr>
              <a:t> and </a:t>
            </a:r>
            <a:r>
              <a:rPr lang="en-GB" sz="2400" b="1" dirty="0">
                <a:solidFill>
                  <a:prstClr val="black"/>
                </a:solidFill>
              </a:rPr>
              <a:t>standard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b="1" dirty="0">
                <a:solidFill>
                  <a:prstClr val="black"/>
                </a:solidFill>
              </a:rPr>
              <a:t>deviation</a:t>
            </a:r>
            <a:r>
              <a:rPr lang="en-GB" sz="2400" dirty="0">
                <a:solidFill>
                  <a:prstClr val="black"/>
                </a:solidFill>
              </a:rPr>
              <a:t>) at a 5% </a:t>
            </a:r>
            <a:r>
              <a:rPr lang="en-GB" sz="2400" b="1" dirty="0">
                <a:solidFill>
                  <a:prstClr val="black"/>
                </a:solidFill>
              </a:rPr>
              <a:t>significance level </a:t>
            </a:r>
            <a:r>
              <a:rPr lang="en-GB" sz="2400" dirty="0">
                <a:solidFill>
                  <a:prstClr val="black"/>
                </a:solidFill>
              </a:rPr>
              <a:t>using a </a:t>
            </a:r>
            <a:r>
              <a:rPr lang="en-GB" sz="2400" b="1" dirty="0">
                <a:solidFill>
                  <a:prstClr val="black"/>
                </a:solidFill>
              </a:rPr>
              <a:t>2-sided test</a:t>
            </a:r>
            <a:r>
              <a:rPr lang="en-GB" sz="2400" dirty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2971372"/>
            <a:ext cx="8963025" cy="3438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48972" y="208874"/>
            <a:ext cx="36545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>
                <a:solidFill>
                  <a:srgbClr val="9A1865"/>
                </a:solidFill>
              </a:rPr>
              <a:t>Power analysis</a:t>
            </a:r>
          </a:p>
          <a:p>
            <a:pPr algn="ctr"/>
            <a:r>
              <a:rPr lang="en-GB" sz="3600" b="1" dirty="0">
                <a:solidFill>
                  <a:schemeClr val="tx2"/>
                </a:solidFill>
              </a:rPr>
              <a:t>Typical question</a:t>
            </a:r>
          </a:p>
        </p:txBody>
      </p:sp>
    </p:spTree>
    <p:extLst>
      <p:ext uri="{BB962C8B-B14F-4D97-AF65-F5344CB8AC3E}">
        <p14:creationId xmlns:p14="http://schemas.microsoft.com/office/powerpoint/2010/main" val="20667321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7661" y="1394460"/>
            <a:ext cx="11167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Fix any </a:t>
            </a:r>
            <a:r>
              <a:rPr lang="en-GB" sz="2400" b="1" dirty="0">
                <a:solidFill>
                  <a:prstClr val="black"/>
                </a:solidFill>
              </a:rPr>
              <a:t>five of the variables</a:t>
            </a:r>
            <a:r>
              <a:rPr lang="en-GB" sz="2400" dirty="0">
                <a:solidFill>
                  <a:prstClr val="black"/>
                </a:solidFill>
              </a:rPr>
              <a:t>, a mathematical relationship is used to estimate the </a:t>
            </a:r>
            <a:r>
              <a:rPr lang="en-GB" sz="2400" b="1" dirty="0">
                <a:solidFill>
                  <a:prstClr val="black"/>
                </a:solidFill>
              </a:rPr>
              <a:t>sixth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84512" y="2307531"/>
            <a:ext cx="6576865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70C0"/>
                </a:solidFill>
              </a:rPr>
              <a:t>Difference</a:t>
            </a:r>
            <a:r>
              <a:rPr lang="en-GB" sz="2400" dirty="0"/>
              <a:t> of biological interest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200" dirty="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/>
              <a:t>+ </a:t>
            </a:r>
            <a:r>
              <a:rPr lang="en-GB" sz="2400" dirty="0">
                <a:solidFill>
                  <a:srgbClr val="0070C0"/>
                </a:solidFill>
              </a:rPr>
              <a:t>Variability</a:t>
            </a:r>
            <a:r>
              <a:rPr lang="en-GB" sz="2400" dirty="0"/>
              <a:t> in the data (standard deviation)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200" dirty="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/>
              <a:t>+ Desired </a:t>
            </a:r>
            <a:r>
              <a:rPr lang="en-GB" sz="2400" dirty="0">
                <a:solidFill>
                  <a:srgbClr val="0070C0"/>
                </a:solidFill>
              </a:rPr>
              <a:t>power</a:t>
            </a:r>
            <a:r>
              <a:rPr lang="en-GB" sz="2400" dirty="0"/>
              <a:t> of the experiment (80%)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200" dirty="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/>
              <a:t>+ </a:t>
            </a:r>
            <a:r>
              <a:rPr lang="en-GB" sz="2400" dirty="0">
                <a:solidFill>
                  <a:srgbClr val="0070C0"/>
                </a:solidFill>
              </a:rPr>
              <a:t>Significance</a:t>
            </a:r>
            <a:r>
              <a:rPr lang="en-GB" sz="2400" dirty="0"/>
              <a:t> level (5%)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200" dirty="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/>
              <a:t>+ </a:t>
            </a:r>
            <a:r>
              <a:rPr lang="en-GB" sz="2400" dirty="0">
                <a:solidFill>
                  <a:srgbClr val="0070C0"/>
                </a:solidFill>
              </a:rPr>
              <a:t>Alternative hypothesis </a:t>
            </a:r>
            <a:r>
              <a:rPr lang="en-GB" sz="2400" dirty="0"/>
              <a:t>(i.e. one or two-sided test)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solidFill>
                  <a:srgbClr val="9A1865"/>
                </a:solidFill>
              </a:rPr>
              <a:t>Appropriate sample size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590800" y="5097780"/>
            <a:ext cx="68656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268705" y="326569"/>
            <a:ext cx="3654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9A1865"/>
                </a:solidFill>
              </a:rPr>
              <a:t>Power analysis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0070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661C9-1A6F-92E6-B9F3-DC2C989E7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>
            <a:extLst>
              <a:ext uri="{FF2B5EF4-FFF2-40B4-BE49-F238E27FC236}">
                <a16:creationId xmlns:a16="http://schemas.microsoft.com/office/drawing/2014/main" id="{D5E59FE7-487E-80C5-4B13-47045B68D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875" y="1736229"/>
            <a:ext cx="6531429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400" b="1" dirty="0">
                <a:solidFill>
                  <a:prstClr val="black"/>
                </a:solidFill>
              </a:rPr>
              <a:t>Good news</a:t>
            </a:r>
            <a:r>
              <a:rPr lang="en-GB" sz="2400" dirty="0">
                <a:solidFill>
                  <a:prstClr val="black"/>
                </a:solidFill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prstClr val="black"/>
                </a:solidFill>
              </a:rPr>
              <a:t>there are packages that can do the power analysis for you, providing you have some prior knowledge of the key parameters!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2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70C0"/>
                </a:solidFill>
              </a:rPr>
              <a:t>R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GB" sz="1000" dirty="0">
              <a:solidFill>
                <a:prstClr val="black"/>
              </a:solidFill>
            </a:endParaRP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400" dirty="0"/>
              <a:t>G*Power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5CAF8F-EE36-164F-7063-E7007C62925F}"/>
              </a:ext>
            </a:extLst>
          </p:cNvPr>
          <p:cNvSpPr txBox="1"/>
          <p:nvPr/>
        </p:nvSpPr>
        <p:spPr>
          <a:xfrm>
            <a:off x="4268705" y="326569"/>
            <a:ext cx="3654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9A1865"/>
                </a:solidFill>
              </a:rPr>
              <a:t>Power analysis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19B747-433C-EE9E-D4B9-571E24EE8AAB}"/>
              </a:ext>
            </a:extLst>
          </p:cNvPr>
          <p:cNvSpPr txBox="1"/>
          <p:nvPr/>
        </p:nvSpPr>
        <p:spPr>
          <a:xfrm>
            <a:off x="4564175" y="4106243"/>
            <a:ext cx="7627825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7257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power.prop.test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(n=NULL, p1=NULL, p2=NULL, 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sig.level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=NULL, power=NULL, </a:t>
            </a:r>
          </a:p>
          <a:p>
            <a:r>
              <a:rPr lang="en-GB" altLang="en-US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altLang="en-US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alternative=c("</a:t>
            </a:r>
            <a:r>
              <a:rPr lang="en-US" altLang="en-US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two.sided</a:t>
            </a:r>
            <a:r>
              <a:rPr lang="en-US" altLang="en-US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"</a:t>
            </a:r>
            <a:r>
              <a:rPr lang="en-US" altLang="en-US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one.sided</a:t>
            </a:r>
            <a:r>
              <a:rPr lang="en-US" altLang="en-US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"))</a:t>
            </a:r>
          </a:p>
          <a:p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power.t.test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(n=NULL, delta=NULL, </a:t>
            </a:r>
            <a:r>
              <a:rPr lang="en-GB" sz="1800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sd</a:t>
            </a:r>
            <a:r>
              <a:rPr lang="en-GB" sz="18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=1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sig.level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=NULL,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power=NULL, 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type=c("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two.sample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"</a:t>
            </a:r>
            <a:r>
              <a:rPr lang="en-GB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one.sample</a:t>
            </a:r>
            <a:r>
              <a:rPr lang="en-GB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"paired"),</a:t>
            </a:r>
          </a:p>
          <a:p>
            <a:r>
              <a:rPr lang="en-GB" altLang="en-US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altLang="en-US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alternative=c("</a:t>
            </a:r>
            <a:r>
              <a:rPr lang="en-US" altLang="en-US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two.sided</a:t>
            </a:r>
            <a:r>
              <a:rPr lang="en-US" altLang="en-US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"</a:t>
            </a:r>
            <a:r>
              <a:rPr lang="en-US" altLang="en-US" sz="18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one.sided</a:t>
            </a:r>
            <a:r>
              <a:rPr lang="en-US" altLang="en-US" sz="18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"))</a:t>
            </a:r>
            <a:endParaRPr lang="en-GB" sz="18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46F7E2F-00CF-79ED-BBFD-3FE680EB37C4}"/>
              </a:ext>
            </a:extLst>
          </p:cNvPr>
          <p:cNvCxnSpPr>
            <a:cxnSpLocks/>
          </p:cNvCxnSpPr>
          <p:nvPr/>
        </p:nvCxnSpPr>
        <p:spPr>
          <a:xfrm>
            <a:off x="1828986" y="4341534"/>
            <a:ext cx="2735189" cy="4823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6FD9E6B-CFCB-186F-BE8D-F272A45202E9}"/>
              </a:ext>
            </a:extLst>
          </p:cNvPr>
          <p:cNvSpPr txBox="1"/>
          <p:nvPr/>
        </p:nvSpPr>
        <p:spPr>
          <a:xfrm>
            <a:off x="7604448" y="1428319"/>
            <a:ext cx="43822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</a:rPr>
              <a:t>Use </a:t>
            </a:r>
            <a:r>
              <a:rPr lang="en-GB" sz="2000" b="1" dirty="0">
                <a:latin typeface="Calibri" panose="020F0502020204030204" pitchFamily="34" charset="0"/>
              </a:rPr>
              <a:t>R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b="1" dirty="0">
                <a:latin typeface="Calibri" panose="020F0502020204030204" pitchFamily="34" charset="0"/>
              </a:rPr>
              <a:t>Help</a:t>
            </a:r>
            <a:r>
              <a:rPr lang="en-GB" sz="2000" dirty="0">
                <a:latin typeface="Calibri" panose="020F0502020204030204" pitchFamily="34" charset="0"/>
              </a:rPr>
              <a:t> to find out how to use the functions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e.g. 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power.prop.test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>
                <a:latin typeface="Calibri" panose="020F0502020204030204" pitchFamily="34" charset="0"/>
              </a:rPr>
              <a:t>in the console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B6FE4A2-9090-64B7-6919-DF6E1E3C27AF}"/>
              </a:ext>
            </a:extLst>
          </p:cNvPr>
          <p:cNvCxnSpPr>
            <a:cxnSpLocks/>
            <a:stCxn id="16" idx="2"/>
            <a:endCxn id="12" idx="0"/>
          </p:cNvCxnSpPr>
          <p:nvPr/>
        </p:nvCxnSpPr>
        <p:spPr>
          <a:xfrm flipH="1">
            <a:off x="8378088" y="2751758"/>
            <a:ext cx="1417499" cy="13544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7138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159" y="1153633"/>
            <a:ext cx="120656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Exercise: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Scientists have come up with a solution that may reduce the number of lions being shot by farmers in Africa: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Painting eyes on cows’ bottoms.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Early trials suggest that lions are less likely to attack livestock when they think they’re being watched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Fewer livestock attacks could help farmers and lions co-exist more peacefully.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Pilot study over 6 weeks: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3 out of 39 unpainted cows were killed by lions, none of the 23 painted cows from the same herd were killed.</a:t>
            </a:r>
          </a:p>
          <a:p>
            <a:pPr lvl="0"/>
            <a:endParaRPr lang="en-GB" dirty="0"/>
          </a:p>
        </p:txBody>
      </p:sp>
      <p:pic>
        <p:nvPicPr>
          <p:cNvPr id="9" name="Picture 8"/>
          <p:cNvPicPr/>
          <p:nvPr/>
        </p:nvPicPr>
        <p:blipFill rotWithShape="1">
          <a:blip r:embed="rId3"/>
          <a:srcRect r="13445"/>
          <a:stretch/>
        </p:blipFill>
        <p:spPr bwMode="auto">
          <a:xfrm>
            <a:off x="7791375" y="4060067"/>
            <a:ext cx="3984414" cy="1969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07224" y="6214545"/>
            <a:ext cx="46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u="sng" dirty="0">
                <a:hlinkClick r:id="rId4"/>
              </a:rPr>
              <a:t>http://www.sciencealert.com/scientists-are-painting-eyes-on-cows-butts-to-stop-lions-getting-shot</a:t>
            </a:r>
            <a:endParaRPr lang="en-GB" sz="1600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3CF826-DCAA-49DB-85F5-6B8F8EBE73A1}"/>
              </a:ext>
            </a:extLst>
          </p:cNvPr>
          <p:cNvSpPr txBox="1"/>
          <p:nvPr/>
        </p:nvSpPr>
        <p:spPr>
          <a:xfrm>
            <a:off x="2298867" y="58680"/>
            <a:ext cx="781797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400" b="1" dirty="0">
                <a:solidFill>
                  <a:srgbClr val="9A1865"/>
                </a:solidFill>
              </a:rPr>
              <a:t>Power Analysis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chemeClr val="tx2"/>
                </a:solidFill>
              </a:rPr>
              <a:t>Comparing 2 proportions (Fisher’s exact test)</a:t>
            </a:r>
            <a:endParaRPr lang="en-GB" sz="3200" b="1" u="sng" dirty="0">
              <a:solidFill>
                <a:schemeClr val="tx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6FBE9-8E03-4C19-8CC4-1E41DCD5C104}"/>
              </a:ext>
            </a:extLst>
          </p:cNvPr>
          <p:cNvSpPr/>
          <p:nvPr/>
        </p:nvSpPr>
        <p:spPr>
          <a:xfrm>
            <a:off x="63159" y="3840027"/>
            <a:ext cx="744406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Tasks</a:t>
            </a:r>
            <a:r>
              <a:rPr lang="en-GB" sz="20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Do you think the observed effect is meaningful to the extent that such a ‘treatment’ should be applied? </a:t>
            </a:r>
          </a:p>
          <a:p>
            <a:pPr lvl="0"/>
            <a:r>
              <a:rPr lang="en-GB" sz="2000" dirty="0"/>
              <a:t>	Consider ethics, economics, conservation 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Run a power calculation to find out how many cows should be included in the study.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</a:rPr>
              <a:t>Clue 1:  </a:t>
            </a:r>
            <a:r>
              <a:rPr lang="en-GB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power.prop.test</a:t>
            </a:r>
            <a:r>
              <a:rPr lang="en-GB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</a:rPr>
              <a:t>Clue 2: </a:t>
            </a:r>
            <a:r>
              <a:rPr lang="en-GB" sz="2000" dirty="0"/>
              <a:t>exactly one of the parameters must be passed as NULL, and that parameter is determined by the others</a:t>
            </a:r>
          </a:p>
        </p:txBody>
      </p:sp>
    </p:spTree>
    <p:extLst>
      <p:ext uri="{BB962C8B-B14F-4D97-AF65-F5344CB8AC3E}">
        <p14:creationId xmlns:p14="http://schemas.microsoft.com/office/powerpoint/2010/main" val="31840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324" y="1522313"/>
            <a:ext cx="12289390" cy="4909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Exercise 1: </a:t>
            </a:r>
            <a:r>
              <a:rPr lang="en-GB" sz="2800" b="1" i="1" dirty="0">
                <a:solidFill>
                  <a:schemeClr val="tx2"/>
                </a:solidFill>
                <a:latin typeface="Calibri" panose="020F0502020204030204" pitchFamily="34" charset="0"/>
              </a:rPr>
              <a:t>Answer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Pilot study over 6 weeks: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3 out of 39 unpainted cows were killed by lions, none of the 23 painted cows from the same herd were killed.</a:t>
            </a:r>
          </a:p>
          <a:p>
            <a:pPr lvl="0"/>
            <a:endParaRPr lang="en-GB" dirty="0"/>
          </a:p>
          <a:p>
            <a:endParaRPr lang="en-GB" sz="1700" dirty="0">
              <a:solidFill>
                <a:srgbClr val="7030A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power.prop.test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0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n=NULL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  p1=3/39, 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  p2=0, 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  </a:t>
            </a:r>
            <a:r>
              <a:rPr lang="en-GB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sig.level</a:t>
            </a:r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=0.05, </a:t>
            </a:r>
          </a:p>
          <a:p>
            <a:r>
              <a:rPr lang="en-GB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  power=0.8, </a:t>
            </a:r>
          </a:p>
          <a:p>
            <a:r>
              <a:rPr lang="en-GB" altLang="en-US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  </a:t>
            </a:r>
            <a:r>
              <a:rPr lang="en-US" altLang="en-US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alternative="</a:t>
            </a:r>
            <a:r>
              <a:rPr lang="en-US" altLang="en-US" sz="20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two.sided</a:t>
            </a:r>
            <a:r>
              <a:rPr lang="en-US" altLang="en-US" sz="20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endParaRPr lang="en-US" altLang="en-US" dirty="0">
              <a:solidFill>
                <a:srgbClr val="7030A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pic>
        <p:nvPicPr>
          <p:cNvPr id="9" name="Picture 8"/>
          <p:cNvPicPr/>
          <p:nvPr/>
        </p:nvPicPr>
        <p:blipFill rotWithShape="1">
          <a:blip r:embed="rId3"/>
          <a:srcRect r="13445"/>
          <a:stretch/>
        </p:blipFill>
        <p:spPr bwMode="auto">
          <a:xfrm>
            <a:off x="8539948" y="108798"/>
            <a:ext cx="3599727" cy="17793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940" y="3275367"/>
            <a:ext cx="5774735" cy="195248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460C35-661D-4A84-A6AF-C41FC63E315A}"/>
              </a:ext>
            </a:extLst>
          </p:cNvPr>
          <p:cNvSpPr/>
          <p:nvPr/>
        </p:nvSpPr>
        <p:spPr>
          <a:xfrm>
            <a:off x="6275295" y="3182470"/>
            <a:ext cx="5665694" cy="215321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88F3DA-4E29-4DF1-B1A6-3C746776579E}"/>
              </a:ext>
            </a:extLst>
          </p:cNvPr>
          <p:cNvSpPr txBox="1"/>
          <p:nvPr/>
        </p:nvSpPr>
        <p:spPr>
          <a:xfrm>
            <a:off x="196492" y="5584461"/>
            <a:ext cx="1179901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ysClr val="windowText" lastClr="000000"/>
                </a:solidFill>
              </a:rPr>
              <a:t>Providing the preliminary results are to be trusted, to be able to pick up such a difference between the 2 groups, with a </a:t>
            </a:r>
            <a:r>
              <a:rPr lang="en-GB" sz="2400" b="1" dirty="0">
                <a:solidFill>
                  <a:srgbClr val="0070C0"/>
                </a:solidFill>
              </a:rPr>
              <a:t>power of 80% </a:t>
            </a:r>
            <a:r>
              <a:rPr lang="en-GB" sz="2400" dirty="0">
                <a:solidFill>
                  <a:sysClr val="windowText" lastClr="000000"/>
                </a:solidFill>
              </a:rPr>
              <a:t>and a </a:t>
            </a:r>
            <a:r>
              <a:rPr lang="en-GB" sz="2400" b="1" dirty="0">
                <a:solidFill>
                  <a:srgbClr val="0070C0"/>
                </a:solidFill>
              </a:rPr>
              <a:t>significance level of 5%</a:t>
            </a:r>
            <a:r>
              <a:rPr lang="en-GB" sz="2400" dirty="0">
                <a:solidFill>
                  <a:srgbClr val="0070C0"/>
                </a:solidFill>
              </a:rPr>
              <a:t>,</a:t>
            </a: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</a:rPr>
              <a:t>we will need at least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b="1" dirty="0">
                <a:solidFill>
                  <a:srgbClr val="0070C0"/>
                </a:solidFill>
              </a:rPr>
              <a:t>97 cows in each group</a:t>
            </a:r>
            <a:r>
              <a:rPr lang="en-GB" sz="24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A7153C-6DF5-469C-BD0F-A5805A661072}"/>
              </a:ext>
            </a:extLst>
          </p:cNvPr>
          <p:cNvSpPr txBox="1"/>
          <p:nvPr/>
        </p:nvSpPr>
        <p:spPr>
          <a:xfrm>
            <a:off x="3864022" y="106469"/>
            <a:ext cx="445006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400" b="1" dirty="0">
                <a:solidFill>
                  <a:srgbClr val="9A1865"/>
                </a:solidFill>
              </a:rPr>
              <a:t>Power Analysis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chemeClr val="tx2"/>
                </a:solidFill>
              </a:rPr>
              <a:t>Comparing 2 proportions</a:t>
            </a:r>
            <a:endParaRPr lang="en-GB" sz="3200" b="1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4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30333" y="250767"/>
            <a:ext cx="11197836" cy="152428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Experimental</a:t>
            </a:r>
            <a:r>
              <a:rPr kumimoji="0" lang="en-GB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design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GB" sz="4000" b="1" kern="0" baseline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atched design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38" y="1826389"/>
            <a:ext cx="79332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Also called repeated = dependent = paired (2 groups)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400" b="1" dirty="0"/>
              <a:t>Design 1</a:t>
            </a:r>
            <a:r>
              <a:rPr lang="en-GB" sz="2400" dirty="0"/>
              <a:t>: ≥2 measures per animal/subject/petri dish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8346" y="2944022"/>
            <a:ext cx="450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Example 1</a:t>
            </a:r>
            <a:r>
              <a:rPr lang="en-GB" dirty="0"/>
              <a:t>: </a:t>
            </a:r>
            <a:r>
              <a:rPr lang="en-GB" dirty="0">
                <a:solidFill>
                  <a:srgbClr val="0070C0"/>
                </a:solidFill>
              </a:rPr>
              <a:t>before/after </a:t>
            </a:r>
            <a:r>
              <a:rPr lang="en-GB" dirty="0"/>
              <a:t>treatment measures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089705" y="2942662"/>
            <a:ext cx="2516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Example 2</a:t>
            </a:r>
            <a:r>
              <a:rPr lang="en-GB" dirty="0"/>
              <a:t>: 3 time points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94956" y="3738143"/>
            <a:ext cx="2435347" cy="830997"/>
          </a:xfrm>
          <a:prstGeom prst="rect">
            <a:avLst/>
          </a:prstGeom>
          <a:solidFill>
            <a:srgbClr val="7030A0">
              <a:alpha val="3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Paired/Matched values</a:t>
            </a:r>
          </a:p>
          <a:p>
            <a:pPr algn="ctr"/>
            <a:r>
              <a:rPr lang="en-GB" sz="1600" dirty="0"/>
              <a:t>Difference or ratio possible</a:t>
            </a:r>
          </a:p>
          <a:p>
            <a:pPr algn="ctr"/>
            <a:r>
              <a:rPr lang="en-GB" sz="1600" dirty="0"/>
              <a:t>for </a:t>
            </a:r>
            <a:r>
              <a:rPr lang="en-GB" sz="1600" u="sng" dirty="0"/>
              <a:t>each mouse</a:t>
            </a:r>
          </a:p>
        </p:txBody>
      </p:sp>
      <p:cxnSp>
        <p:nvCxnSpPr>
          <p:cNvPr id="8" name="Straight Arrow Connector 7"/>
          <p:cNvCxnSpPr>
            <a:cxnSpLocks/>
            <a:stCxn id="6" idx="1"/>
            <a:endCxn id="107" idx="3"/>
          </p:cNvCxnSpPr>
          <p:nvPr/>
        </p:nvCxnSpPr>
        <p:spPr>
          <a:xfrm flipH="1">
            <a:off x="3481911" y="4153642"/>
            <a:ext cx="613045" cy="29016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165222" y="4953976"/>
            <a:ext cx="2878480" cy="830997"/>
          </a:xfrm>
          <a:prstGeom prst="rect">
            <a:avLst/>
          </a:prstGeom>
          <a:solidFill>
            <a:srgbClr val="7030A0">
              <a:alpha val="3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Matched/Repeated values</a:t>
            </a:r>
          </a:p>
          <a:p>
            <a:pPr algn="ctr"/>
            <a:r>
              <a:rPr lang="en-GB" sz="1600" dirty="0"/>
              <a:t>Ex: Difference or ratio vs. Time 1</a:t>
            </a:r>
          </a:p>
          <a:p>
            <a:pPr algn="ctr"/>
            <a:r>
              <a:rPr lang="en-GB" sz="1600" dirty="0"/>
              <a:t>for </a:t>
            </a:r>
            <a:r>
              <a:rPr lang="en-GB" sz="1600" u="sng" dirty="0"/>
              <a:t>each mouse</a:t>
            </a:r>
          </a:p>
        </p:txBody>
      </p:sp>
      <p:cxnSp>
        <p:nvCxnSpPr>
          <p:cNvPr id="11" name="Straight Arrow Connector 10"/>
          <p:cNvCxnSpPr>
            <a:cxnSpLocks/>
            <a:stCxn id="83" idx="3"/>
          </p:cNvCxnSpPr>
          <p:nvPr/>
        </p:nvCxnSpPr>
        <p:spPr>
          <a:xfrm flipV="1">
            <a:off x="7043702" y="5154606"/>
            <a:ext cx="1150954" cy="21486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A5075E73-A9DF-4535-82F2-EA0F20702015}"/>
              </a:ext>
            </a:extLst>
          </p:cNvPr>
          <p:cNvGrpSpPr/>
          <p:nvPr/>
        </p:nvGrpSpPr>
        <p:grpSpPr>
          <a:xfrm>
            <a:off x="7163916" y="3448670"/>
            <a:ext cx="4920309" cy="2626589"/>
            <a:chOff x="2723186" y="2323489"/>
            <a:chExt cx="4920309" cy="2626589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84CE8FC-08DE-4C3D-8AF5-C3ED6B7A318A}"/>
                </a:ext>
              </a:extLst>
            </p:cNvPr>
            <p:cNvSpPr txBox="1"/>
            <p:nvPr/>
          </p:nvSpPr>
          <p:spPr>
            <a:xfrm>
              <a:off x="2723186" y="2912742"/>
              <a:ext cx="1000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u="sng" dirty="0"/>
                <a:t>Mouse 1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E3789AD-3BFC-4DF6-85EA-FD5D2269E114}"/>
                </a:ext>
              </a:extLst>
            </p:cNvPr>
            <p:cNvSpPr txBox="1"/>
            <p:nvPr/>
          </p:nvSpPr>
          <p:spPr>
            <a:xfrm>
              <a:off x="2729100" y="3660093"/>
              <a:ext cx="1000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u="sng" dirty="0"/>
                <a:t>Mouse 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4226AE1-B6A7-45B0-A570-EE34987AEA04}"/>
                </a:ext>
              </a:extLst>
            </p:cNvPr>
            <p:cNvSpPr txBox="1"/>
            <p:nvPr/>
          </p:nvSpPr>
          <p:spPr>
            <a:xfrm>
              <a:off x="2723186" y="4402447"/>
              <a:ext cx="1000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u="sng" dirty="0"/>
                <a:t>Mouse 3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7C5C6EE-478A-452B-A6A2-12A57A1C56FD}"/>
                </a:ext>
              </a:extLst>
            </p:cNvPr>
            <p:cNvGrpSpPr/>
            <p:nvPr/>
          </p:nvGrpSpPr>
          <p:grpSpPr>
            <a:xfrm>
              <a:off x="3725253" y="2757051"/>
              <a:ext cx="2501280" cy="2193027"/>
              <a:chOff x="750698" y="2799082"/>
              <a:chExt cx="2501280" cy="2193027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76979676-2A3C-4CDC-B607-DF5EC8631C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0698" y="2799083"/>
                <a:ext cx="833760" cy="732297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84FEAA3E-DB64-47B1-B941-940E24DE6D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84458" y="4259812"/>
                <a:ext cx="833760" cy="732297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C4B4D34D-050D-40F3-86C8-8A44FD3A38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84458" y="2799083"/>
                <a:ext cx="833760" cy="732297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74B4C32E-44AE-4AD2-A7D4-ADD6803EC5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0698" y="4259812"/>
                <a:ext cx="833760" cy="732297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B3E763F-87E0-40CB-8D0F-59963C604E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13131" y="3526262"/>
                <a:ext cx="776414" cy="728434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7A56F552-948E-411C-B210-CB294F318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371" y="3526262"/>
                <a:ext cx="776414" cy="728434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D55B19A9-389C-4E09-BEE1-7ADA6DE73C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18218" y="4259812"/>
                <a:ext cx="833760" cy="732297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8E4D3555-1099-4B56-A7BE-CD6110E14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18218" y="2799082"/>
                <a:ext cx="833760" cy="732297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A40D0239-3868-4461-A4D2-22C6A1375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46891" y="3526262"/>
                <a:ext cx="776414" cy="728434"/>
              </a:xfrm>
              <a:prstGeom prst="rect">
                <a:avLst/>
              </a:prstGeom>
            </p:spPr>
          </p:pic>
        </p:grpSp>
        <p:sp>
          <p:nvSpPr>
            <p:cNvPr id="63" name="Rounded Rectangle 81">
              <a:extLst>
                <a:ext uri="{FF2B5EF4-FFF2-40B4-BE49-F238E27FC236}">
                  <a16:creationId xmlns:a16="http://schemas.microsoft.com/office/drawing/2014/main" id="{E98F4EED-C720-4426-9234-5D4A83813DF3}"/>
                </a:ext>
              </a:extLst>
            </p:cNvPr>
            <p:cNvSpPr/>
            <p:nvPr/>
          </p:nvSpPr>
          <p:spPr>
            <a:xfrm>
              <a:off x="3753926" y="2705469"/>
              <a:ext cx="2472607" cy="783879"/>
            </a:xfrm>
            <a:prstGeom prst="roundRect">
              <a:avLst/>
            </a:prstGeom>
            <a:solidFill>
              <a:srgbClr val="E2F0D9">
                <a:alpha val="30196"/>
              </a:srgb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BD3E648-4CA1-4205-896C-EB930D606448}"/>
                </a:ext>
              </a:extLst>
            </p:cNvPr>
            <p:cNvSpPr txBox="1"/>
            <p:nvPr/>
          </p:nvSpPr>
          <p:spPr>
            <a:xfrm>
              <a:off x="6391229" y="3679171"/>
              <a:ext cx="1252266" cy="338554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0196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Same mouse</a:t>
              </a: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100FC719-46B2-473F-9B62-390E98B0C6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44410" y="3329959"/>
              <a:ext cx="1860889" cy="51480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66094268-83D2-4B7F-99FD-D0A0CF97BB5F}"/>
                </a:ext>
              </a:extLst>
            </p:cNvPr>
            <p:cNvCxnSpPr>
              <a:cxnSpLocks/>
              <a:stCxn id="64" idx="1"/>
            </p:cNvCxnSpPr>
            <p:nvPr/>
          </p:nvCxnSpPr>
          <p:spPr>
            <a:xfrm flipH="1" flipV="1">
              <a:off x="5306754" y="3332828"/>
              <a:ext cx="1084475" cy="51562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6CB73B8C-3CA7-4114-89DB-7112CB3DD9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65113" y="3330083"/>
              <a:ext cx="226116" cy="51480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25D0374-1AD7-42EB-B478-DB9157E80284}"/>
                </a:ext>
              </a:extLst>
            </p:cNvPr>
            <p:cNvSpPr txBox="1"/>
            <p:nvPr/>
          </p:nvSpPr>
          <p:spPr>
            <a:xfrm>
              <a:off x="3872056" y="2333579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Time 1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BD60AC7-B73C-492F-A025-4083078912ED}"/>
                </a:ext>
              </a:extLst>
            </p:cNvPr>
            <p:cNvSpPr txBox="1"/>
            <p:nvPr/>
          </p:nvSpPr>
          <p:spPr>
            <a:xfrm>
              <a:off x="4635991" y="2323489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Time 2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1961249-217B-42C0-97C2-3A13945813F1}"/>
                </a:ext>
              </a:extLst>
            </p:cNvPr>
            <p:cNvSpPr txBox="1"/>
            <p:nvPr/>
          </p:nvSpPr>
          <p:spPr>
            <a:xfrm>
              <a:off x="5399925" y="2333579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Time 3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93839E2-3F60-429D-88DA-FD96D2E07DDC}"/>
              </a:ext>
            </a:extLst>
          </p:cNvPr>
          <p:cNvGrpSpPr/>
          <p:nvPr/>
        </p:nvGrpSpPr>
        <p:grpSpPr>
          <a:xfrm>
            <a:off x="396748" y="3633336"/>
            <a:ext cx="3085163" cy="2639883"/>
            <a:chOff x="197473" y="2913391"/>
            <a:chExt cx="3085163" cy="2639883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94D96422-9903-4A8A-9F40-7F2163338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5116" y="3364111"/>
              <a:ext cx="833760" cy="732297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3F1C6E19-37AA-474D-818D-4933E4071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48876" y="4820976"/>
              <a:ext cx="833760" cy="73229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DD79B436-346E-4235-9271-E79EA80D0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48876" y="3364110"/>
              <a:ext cx="833760" cy="732297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156DD98E-F5CD-441D-B362-521A2ED5D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5116" y="4820977"/>
              <a:ext cx="833760" cy="732297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390FF3AC-6B0E-4831-8CCB-0E2A15BA2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49" y="4092542"/>
              <a:ext cx="776414" cy="728434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A60642D5-93B1-491A-AF5C-1E73D8416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3789" y="4092542"/>
              <a:ext cx="776414" cy="728434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D45A34C-924E-4161-9346-EDD568882BA2}"/>
                </a:ext>
              </a:extLst>
            </p:cNvPr>
            <p:cNvSpPr txBox="1"/>
            <p:nvPr/>
          </p:nvSpPr>
          <p:spPr>
            <a:xfrm>
              <a:off x="1617098" y="2981980"/>
              <a:ext cx="8031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Before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D98CDA2-9EA9-4D05-A115-7C61A3D54605}"/>
                </a:ext>
              </a:extLst>
            </p:cNvPr>
            <p:cNvSpPr txBox="1"/>
            <p:nvPr/>
          </p:nvSpPr>
          <p:spPr>
            <a:xfrm>
              <a:off x="2536627" y="2994777"/>
              <a:ext cx="658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After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D3E01E6-D488-472B-8BCB-C22D2AE3076F}"/>
                </a:ext>
              </a:extLst>
            </p:cNvPr>
            <p:cNvSpPr txBox="1"/>
            <p:nvPr/>
          </p:nvSpPr>
          <p:spPr>
            <a:xfrm>
              <a:off x="614521" y="3539194"/>
              <a:ext cx="1000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u="sng" dirty="0"/>
                <a:t>Mouse 1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DABD86C-69FA-4732-A821-C281CBA6816E}"/>
                </a:ext>
              </a:extLst>
            </p:cNvPr>
            <p:cNvSpPr txBox="1"/>
            <p:nvPr/>
          </p:nvSpPr>
          <p:spPr>
            <a:xfrm>
              <a:off x="614520" y="4272093"/>
              <a:ext cx="1000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u="sng" dirty="0"/>
                <a:t>Mouse 2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7FCF165-3727-4F08-987A-DAAB01888407}"/>
                </a:ext>
              </a:extLst>
            </p:cNvPr>
            <p:cNvSpPr txBox="1"/>
            <p:nvPr/>
          </p:nvSpPr>
          <p:spPr>
            <a:xfrm>
              <a:off x="614520" y="5003061"/>
              <a:ext cx="1000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u="sng" dirty="0"/>
                <a:t>Mouse 3</a:t>
              </a:r>
            </a:p>
          </p:txBody>
        </p:sp>
        <p:sp>
          <p:nvSpPr>
            <p:cNvPr id="107" name="Rounded Rectangle 80">
              <a:extLst>
                <a:ext uri="{FF2B5EF4-FFF2-40B4-BE49-F238E27FC236}">
                  <a16:creationId xmlns:a16="http://schemas.microsoft.com/office/drawing/2014/main" id="{4199FAF1-6B48-4ABB-9E79-E2F670F016C0}"/>
                </a:ext>
              </a:extLst>
            </p:cNvPr>
            <p:cNvSpPr/>
            <p:nvPr/>
          </p:nvSpPr>
          <p:spPr>
            <a:xfrm>
              <a:off x="1615116" y="3357712"/>
              <a:ext cx="1667520" cy="732297"/>
            </a:xfrm>
            <a:prstGeom prst="roundRect">
              <a:avLst/>
            </a:prstGeom>
            <a:solidFill>
              <a:srgbClr val="E2F0D9">
                <a:alpha val="30196"/>
              </a:srgb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37851A7-836F-42DE-A369-C247AD5D28CD}"/>
                </a:ext>
              </a:extLst>
            </p:cNvPr>
            <p:cNvSpPr txBox="1"/>
            <p:nvPr/>
          </p:nvSpPr>
          <p:spPr>
            <a:xfrm>
              <a:off x="197473" y="2913391"/>
              <a:ext cx="1252266" cy="338554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0196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Same mouse</a:t>
              </a: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2E80CDF7-AA26-4EB8-8905-0DB88DAE2E82}"/>
                </a:ext>
              </a:extLst>
            </p:cNvPr>
            <p:cNvCxnSpPr>
              <a:cxnSpLocks/>
              <a:stCxn id="108" idx="3"/>
            </p:cNvCxnSpPr>
            <p:nvPr/>
          </p:nvCxnSpPr>
          <p:spPr>
            <a:xfrm>
              <a:off x="1449739" y="3082668"/>
              <a:ext cx="194050" cy="456526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EAA0FE48-A15B-4017-8359-CCF00DE155DC}"/>
                </a:ext>
              </a:extLst>
            </p:cNvPr>
            <p:cNvCxnSpPr>
              <a:cxnSpLocks/>
            </p:cNvCxnSpPr>
            <p:nvPr/>
          </p:nvCxnSpPr>
          <p:spPr>
            <a:xfrm>
              <a:off x="1440998" y="3086541"/>
              <a:ext cx="1027810" cy="45720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541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6" grpId="0"/>
      <p:bldP spid="6" grpId="0" animBg="1"/>
      <p:bldP spid="8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58" y="870903"/>
            <a:ext cx="5146232" cy="44629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604" y="1979885"/>
            <a:ext cx="6349838" cy="19222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241" y="6280332"/>
            <a:ext cx="5875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chemeClr val="accent1">
                    <a:lumMod val="75000"/>
                  </a:schemeClr>
                </a:solidFill>
              </a:rPr>
              <a:t>https://www.nature.com/articles/s42003-020-01156-0.pdf</a:t>
            </a:r>
          </a:p>
        </p:txBody>
      </p:sp>
    </p:spTree>
    <p:extLst>
      <p:ext uri="{BB962C8B-B14F-4D97-AF65-F5344CB8AC3E}">
        <p14:creationId xmlns:p14="http://schemas.microsoft.com/office/powerpoint/2010/main" val="14894524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6725" y="1243786"/>
            <a:ext cx="11662116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Exercise: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We want to know whether male and female coyotes differ in size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No data from a pilot study but we have found some information in the literature: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In a study run in similar conditions as in the one we intend to run, </a:t>
            </a:r>
            <a:r>
              <a:rPr lang="en-GB" sz="2400" b="1" dirty="0">
                <a:solidFill>
                  <a:prstClr val="black"/>
                </a:solidFill>
              </a:rPr>
              <a:t>male coyotes </a:t>
            </a:r>
            <a:r>
              <a:rPr lang="en-GB" sz="2400" dirty="0">
                <a:solidFill>
                  <a:prstClr val="black"/>
                </a:solidFill>
              </a:rPr>
              <a:t>were found to measure: </a:t>
            </a:r>
            <a:r>
              <a:rPr lang="en-GB" sz="2400" b="1" dirty="0">
                <a:solidFill>
                  <a:prstClr val="black"/>
                </a:solidFill>
              </a:rPr>
              <a:t>92cm +/- 7cm (SD)</a:t>
            </a:r>
            <a:endParaRPr lang="en-GB" sz="2400" dirty="0"/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We expect a </a:t>
            </a:r>
            <a:r>
              <a:rPr lang="en-GB" sz="2400" b="1" dirty="0">
                <a:solidFill>
                  <a:prstClr val="black"/>
                </a:solidFill>
              </a:rPr>
              <a:t>5% difference </a:t>
            </a:r>
            <a:r>
              <a:rPr lang="en-GB" sz="2400" dirty="0">
                <a:solidFill>
                  <a:prstClr val="black"/>
                </a:solidFill>
              </a:rPr>
              <a:t>between sexes</a:t>
            </a:r>
          </a:p>
          <a:p>
            <a:pPr lvl="0" algn="just">
              <a:defRPr/>
            </a:pPr>
            <a:r>
              <a:rPr lang="en-GB" sz="2400" b="1" dirty="0">
                <a:solidFill>
                  <a:prstClr val="black"/>
                </a:solidFill>
              </a:rPr>
              <a:t>	= smallest biologically meaningful difference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3CF826-DCAA-49DB-85F5-6B8F8EBE73A1}"/>
              </a:ext>
            </a:extLst>
          </p:cNvPr>
          <p:cNvSpPr txBox="1"/>
          <p:nvPr/>
        </p:nvSpPr>
        <p:spPr>
          <a:xfrm>
            <a:off x="3796777" y="58680"/>
            <a:ext cx="482215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400" b="1" dirty="0">
                <a:solidFill>
                  <a:srgbClr val="9A1865"/>
                </a:solidFill>
              </a:rPr>
              <a:t>Power Analysis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chemeClr val="tx2"/>
                </a:solidFill>
              </a:rPr>
              <a:t>Comparing 2 means (t-test)</a:t>
            </a:r>
            <a:endParaRPr lang="en-GB" sz="3200" b="1" u="sng" dirty="0">
              <a:solidFill>
                <a:schemeClr val="tx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6FBE9-8E03-4C19-8CC4-1E41DCD5C104}"/>
              </a:ext>
            </a:extLst>
          </p:cNvPr>
          <p:cNvSpPr/>
          <p:nvPr/>
        </p:nvSpPr>
        <p:spPr>
          <a:xfrm>
            <a:off x="466725" y="4189562"/>
            <a:ext cx="70520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800" b="1" dirty="0"/>
              <a:t>Task</a:t>
            </a:r>
            <a:r>
              <a:rPr lang="en-GB" sz="24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Run a power calculation to find out how many coyotes should be included in the study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Using 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power.t.test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endParaRPr lang="en-GB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8FB745-7010-4E7D-B4DE-F38FD9ADE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160" y="3388074"/>
            <a:ext cx="3668977" cy="286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1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83DE9-0C41-CE43-EF2F-A7CF40BAB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AEB024-85AC-5E35-6EB1-E0D3BB2B77C8}"/>
              </a:ext>
            </a:extLst>
          </p:cNvPr>
          <p:cNvSpPr txBox="1"/>
          <p:nvPr/>
        </p:nvSpPr>
        <p:spPr>
          <a:xfrm>
            <a:off x="5628136" y="1418426"/>
            <a:ext cx="63433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power.t.test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n = NULL, delta = NULL,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sd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NULL, 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sig.level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NULL, power = NULL, </a:t>
            </a:r>
          </a:p>
          <a:p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type = "</a:t>
            </a:r>
            <a:r>
              <a:rPr lang="en-GB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two.sample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or "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one.sample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		or "paired",</a:t>
            </a:r>
          </a:p>
          <a:p>
            <a:r>
              <a:rPr lang="en-US" altLang="en-US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alternative = "</a:t>
            </a:r>
            <a:r>
              <a:rPr lang="en-US" altLang="en-US" b="1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two.sided</a:t>
            </a:r>
            <a:r>
              <a:rPr lang="en-US" altLang="en-US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or 			"</a:t>
            </a:r>
            <a:r>
              <a:rPr lang="en-US" altLang="en-US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one.sided</a:t>
            </a:r>
            <a:r>
              <a:rPr lang="en-US" altLang="en-US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  <a:endParaRPr lang="en-GB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AE2A1C-0375-31EE-EF0D-8024E63BD0D4}"/>
              </a:ext>
            </a:extLst>
          </p:cNvPr>
          <p:cNvSpPr txBox="1"/>
          <p:nvPr/>
        </p:nvSpPr>
        <p:spPr>
          <a:xfrm>
            <a:off x="3796777" y="58680"/>
            <a:ext cx="482215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400" b="1" dirty="0">
                <a:solidFill>
                  <a:srgbClr val="9A1865"/>
                </a:solidFill>
              </a:rPr>
              <a:t>Power Analysis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chemeClr val="tx2"/>
                </a:solidFill>
              </a:rPr>
              <a:t>Comparing 2 means (t-test)</a:t>
            </a:r>
            <a:endParaRPr lang="en-GB" sz="3200" b="1" u="sng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6CCBC3-0EF1-22C5-A1C4-37A0CC3622FB}"/>
              </a:ext>
            </a:extLst>
          </p:cNvPr>
          <p:cNvSpPr txBox="1"/>
          <p:nvPr/>
        </p:nvSpPr>
        <p:spPr>
          <a:xfrm>
            <a:off x="220496" y="1418426"/>
            <a:ext cx="461845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Independent t-test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priori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Power analysis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Example case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From a similar study, male coyotes were found to measure: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92cm+/- 7cm (SD)</a:t>
            </a:r>
            <a:endParaRPr kumimoji="0" lang="fr-FR" sz="20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You expect a </a:t>
            </a:r>
            <a:r>
              <a:rPr kumimoji="0" lang="en-GB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5% difference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between </a:t>
            </a:r>
            <a:r>
              <a:rPr lang="en-GB" sz="2000" dirty="0">
                <a:solidFill>
                  <a:prstClr val="black"/>
                </a:solidFill>
                <a:latin typeface="Calibri" panose="020F0502020204030204" pitchFamily="34" charset="0"/>
              </a:rPr>
              <a:t>sexes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with similar variability in the female sample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8134E6-4027-B9D5-E1ED-B74B4B26A056}"/>
              </a:ext>
            </a:extLst>
          </p:cNvPr>
          <p:cNvSpPr/>
          <p:nvPr/>
        </p:nvSpPr>
        <p:spPr>
          <a:xfrm>
            <a:off x="5715486" y="3812254"/>
            <a:ext cx="6168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power.t.test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(delta = 92-87.4, 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sd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7,	</a:t>
            </a:r>
            <a:r>
              <a:rPr lang="en-GB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sig.level</a:t>
            </a:r>
            <a:r>
              <a:rPr lang="en-GB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0.05, power = 0.8)</a:t>
            </a:r>
            <a:endParaRPr lang="en-GB" sz="1400" dirty="0">
              <a:solidFill>
                <a:srgbClr val="57257D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F918282-19DD-BD0F-FA0C-AFC130E05DF9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>
            <a:off x="8799820" y="3449751"/>
            <a:ext cx="0" cy="362503"/>
          </a:xfrm>
          <a:prstGeom prst="straightConnector1">
            <a:avLst/>
          </a:prstGeom>
          <a:ln w="28575">
            <a:solidFill>
              <a:srgbClr val="5725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3799A2E-4B09-16A6-9E25-50289E61E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072" y="4899519"/>
            <a:ext cx="3921158" cy="188404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B80261-7846-AB36-1FE3-B18BE2B9E3A8}"/>
              </a:ext>
            </a:extLst>
          </p:cNvPr>
          <p:cNvCxnSpPr>
            <a:cxnSpLocks/>
          </p:cNvCxnSpPr>
          <p:nvPr/>
        </p:nvCxnSpPr>
        <p:spPr>
          <a:xfrm>
            <a:off x="8794651" y="4458585"/>
            <a:ext cx="0" cy="362503"/>
          </a:xfrm>
          <a:prstGeom prst="straightConnector1">
            <a:avLst/>
          </a:prstGeom>
          <a:ln w="28575">
            <a:solidFill>
              <a:srgbClr val="5725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8A282A6-DE43-4BD5-E390-D2039D00EDB8}"/>
              </a:ext>
            </a:extLst>
          </p:cNvPr>
          <p:cNvSpPr txBox="1"/>
          <p:nvPr/>
        </p:nvSpPr>
        <p:spPr>
          <a:xfrm>
            <a:off x="484558" y="5982079"/>
            <a:ext cx="5923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You need a sample size of </a:t>
            </a:r>
            <a:r>
              <a:rPr kumimoji="0" lang="en-GB" sz="2800" b="1" i="0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n=76 (2*38)</a:t>
            </a:r>
          </a:p>
        </p:txBody>
      </p:sp>
    </p:spTree>
    <p:extLst>
      <p:ext uri="{BB962C8B-B14F-4D97-AF65-F5344CB8AC3E}">
        <p14:creationId xmlns:p14="http://schemas.microsoft.com/office/powerpoint/2010/main" val="3469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5736" y="234457"/>
            <a:ext cx="4740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Unequal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sizes</a:t>
            </a:r>
            <a:endParaRPr kumimoji="0" lang="en-GB" sz="4000" b="1" i="0" u="sng" strike="noStrike" kern="1200" cap="none" spc="0" normalizeH="0" baseline="0" noProof="0" dirty="0">
              <a:ln>
                <a:noFill/>
              </a:ln>
              <a:solidFill>
                <a:srgbClr val="9A18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283" y="1115494"/>
            <a:ext cx="110390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simple trade-off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 – if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need 2 groups of 30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and 40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=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decreased power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Unbalanced design = bigger total sample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 1 </a:t>
            </a:r>
            <a:r>
              <a:rPr lang="en-GB" sz="2400" i="1" dirty="0">
                <a:solidFill>
                  <a:prstClr val="black"/>
                </a:solidFill>
              </a:rPr>
              <a:t>(old school)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GB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 1: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calculation for equal sample size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Step 2: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adjustment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080605" y="3212749"/>
                <a:ext cx="6575875" cy="3252172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r>
                  <a:rPr kumimoji="0" lang="en-GB" sz="2000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Cow example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GB" sz="2000" dirty="0">
                    <a:solidFill>
                      <a:prstClr val="black"/>
                    </a:solidFill>
                    <a:latin typeface="Calibri" panose="020F0502020204030204"/>
                  </a:rPr>
                  <a:t>Balanced 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design: 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 = </a:t>
                </a:r>
                <a:r>
                  <a:rPr lang="en-GB" sz="2000" b="1" dirty="0">
                    <a:solidFill>
                      <a:prstClr val="black"/>
                    </a:solidFill>
                    <a:latin typeface="Calibri" panose="020F0502020204030204"/>
                  </a:rPr>
                  <a:t>97</a:t>
                </a:r>
                <a:endPara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If unpainted group is 2 times bigger than painted (k=0.5):</a:t>
                </a:r>
              </a:p>
              <a:p>
                <a:pPr marR="0" lvl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GB" sz="2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GB" sz="2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GB" sz="2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×97×</m:t>
                          </m:r>
                          <m:sSup>
                            <m:sSupPr>
                              <m:ctrlPr>
                                <a:rPr kumimoji="0" lang="en-GB" sz="20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20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(1+0.5)</m:t>
                              </m:r>
                            </m:e>
                            <m:sup>
                              <m:r>
                                <a:rPr kumimoji="0" lang="en-GB" sz="20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0" lang="en-GB" sz="2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en-GB" sz="2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×0.5</m:t>
                          </m:r>
                        </m:den>
                      </m:f>
                      <m:r>
                        <a:rPr kumimoji="0" lang="en-GB" sz="2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lang="en-GB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218.25</m:t>
                      </m:r>
                      <m:r>
                        <a:rPr lang="en-GB" sz="2000" i="1" noProof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kumimoji="0" lang="en-GB" sz="2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219</m:t>
                      </m:r>
                    </m:oMath>
                  </m:oMathPara>
                </a14:m>
                <a:endParaRPr kumimoji="0" lang="en-GB" sz="2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2000" dirty="0">
                    <a:solidFill>
                      <a:prstClr val="black"/>
                    </a:solidFill>
                  </a:rPr>
                  <a:t>Unpainted butts </a:t>
                </a:r>
                <a:r>
                  <a:rPr lang="en-GB" sz="2000" b="1" dirty="0">
                    <a:solidFill>
                      <a:prstClr val="black"/>
                    </a:solidFill>
                  </a:rPr>
                  <a:t>(n</a:t>
                </a:r>
                <a:r>
                  <a:rPr lang="en-GB" sz="2000" b="1" baseline="-25000" dirty="0">
                    <a:solidFill>
                      <a:prstClr val="black"/>
                    </a:solidFill>
                  </a:rPr>
                  <a:t>1</a:t>
                </a:r>
                <a:r>
                  <a:rPr lang="en-GB" sz="2000" b="1" dirty="0">
                    <a:solidFill>
                      <a:prstClr val="black"/>
                    </a:solidFill>
                  </a:rPr>
                  <a:t>)=146 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Painted butts 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(n</a:t>
                </a:r>
                <a:r>
                  <a:rPr lang="en-GB" sz="2000" b="1" baseline="-25000" dirty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)=73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000" b="0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Balanced design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 = 2*97 = 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194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000" b="0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Unbalanced design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n= 73+146 = 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219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605" y="3212749"/>
                <a:ext cx="6575875" cy="3252172"/>
              </a:xfrm>
              <a:prstGeom prst="rect">
                <a:avLst/>
              </a:prstGeom>
              <a:blipFill>
                <a:blip r:embed="rId3"/>
                <a:stretch>
                  <a:fillRect l="-926" t="-935" b="-2243"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69A967B-389E-4798-8453-F12AF602754D}"/>
              </a:ext>
            </a:extLst>
          </p:cNvPr>
          <p:cNvPicPr/>
          <p:nvPr/>
        </p:nvPicPr>
        <p:blipFill rotWithShape="1">
          <a:blip r:embed="rId4"/>
          <a:srcRect l="4341" t="3298" r="4501" b="3034"/>
          <a:stretch/>
        </p:blipFill>
        <p:spPr bwMode="auto">
          <a:xfrm>
            <a:off x="2743917" y="3693941"/>
            <a:ext cx="2040529" cy="25657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12F038-D588-4D0E-88BB-C41FC9FCA677}"/>
              </a:ext>
            </a:extLst>
          </p:cNvPr>
          <p:cNvSpPr txBox="1"/>
          <p:nvPr/>
        </p:nvSpPr>
        <p:spPr>
          <a:xfrm>
            <a:off x="335372" y="3705182"/>
            <a:ext cx="21123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Where</a:t>
            </a:r>
            <a:r>
              <a:rPr lang="en-GB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 = total sample size in unbalanced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 = total sample size in balanced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</a:t>
            </a:r>
            <a:r>
              <a:rPr lang="en-GB" sz="1600" baseline="-25000" dirty="0"/>
              <a:t>1</a:t>
            </a:r>
            <a:r>
              <a:rPr lang="en-GB" sz="1600" dirty="0"/>
              <a:t> = group 1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</a:t>
            </a:r>
            <a:r>
              <a:rPr lang="en-GB" sz="1600" baseline="-25000" dirty="0"/>
              <a:t>2</a:t>
            </a:r>
            <a:r>
              <a:rPr lang="en-GB" sz="1600" dirty="0"/>
              <a:t> = group 2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k = ratio n</a:t>
            </a:r>
            <a:r>
              <a:rPr lang="en-GB" sz="1600" baseline="-25000" dirty="0"/>
              <a:t>2</a:t>
            </a:r>
            <a:r>
              <a:rPr lang="en-GB" sz="1600" dirty="0"/>
              <a:t>/n</a:t>
            </a:r>
            <a:r>
              <a:rPr lang="en-GB" sz="1600" baseline="-25000" dirty="0"/>
              <a:t>1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3324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B75443-E23A-F0AC-7350-BB8851CCA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49" y="4968550"/>
            <a:ext cx="7142739" cy="16843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25736" y="234457"/>
            <a:ext cx="4740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Unequal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sizes</a:t>
            </a:r>
            <a:endParaRPr kumimoji="0" lang="en-GB" sz="4000" b="1" i="0" u="sng" strike="noStrike" kern="1200" cap="none" spc="0" normalizeH="0" baseline="0" noProof="0" dirty="0">
              <a:ln>
                <a:noFill/>
              </a:ln>
              <a:solidFill>
                <a:srgbClr val="9A18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283" y="1088848"/>
            <a:ext cx="72821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 </a:t>
            </a:r>
            <a:r>
              <a:rPr lang="en-GB" sz="2400" b="1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kumimoji="0" lang="en-GB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GB" sz="2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R</a:t>
            </a:r>
            <a:endParaRPr lang="en-GB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In practice with R, </a:t>
            </a:r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MESS package #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Comparing 2 proportions </a:t>
            </a:r>
            <a:r>
              <a:rPr lang="en-GB" sz="2400" b="1" dirty="0">
                <a:solidFill>
                  <a:prstClr val="black"/>
                </a:solidFill>
              </a:rPr>
              <a:t>with unequal n</a:t>
            </a:r>
            <a:r>
              <a:rPr lang="en-GB" sz="2400" dirty="0">
                <a:solidFill>
                  <a:prstClr val="black"/>
                </a:solidFill>
              </a:rPr>
              <a:t>: 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power_prop_test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Comparing 2 means </a:t>
            </a:r>
            <a:r>
              <a:rPr lang="en-GB" sz="2400" b="1" dirty="0">
                <a:solidFill>
                  <a:prstClr val="black"/>
                </a:solidFill>
              </a:rPr>
              <a:t>with unequal n</a:t>
            </a:r>
            <a:r>
              <a:rPr lang="en-GB" sz="2400" dirty="0">
                <a:solidFill>
                  <a:prstClr val="black"/>
                </a:solidFill>
              </a:rPr>
              <a:t>: 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power_t_test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7030A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power_prop_test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(n=NULL,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p1=3/39, 	p2=0, </a:t>
            </a:r>
            <a:r>
              <a:rPr lang="en-GB" sz="2400" dirty="0" err="1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sig.level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=0.05, 	power =0.8, </a:t>
            </a:r>
            <a:r>
              <a:rPr lang="en-GB" sz="2400" b="1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ratio = 0.5</a:t>
            </a:r>
            <a:r>
              <a:rPr lang="en-GB" sz="2400" dirty="0">
                <a:solidFill>
                  <a:srgbClr val="57257D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en-GB" sz="2400" i="1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025ECE-EC6A-490B-9D6E-26D2A0611CB5}"/>
              </a:ext>
            </a:extLst>
          </p:cNvPr>
          <p:cNvSpPr txBox="1"/>
          <p:nvPr/>
        </p:nvSpPr>
        <p:spPr>
          <a:xfrm>
            <a:off x="7282188" y="2558792"/>
            <a:ext cx="47405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Different methods give slightly different sample sizes: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Using adjustment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Unpainted (n</a:t>
            </a:r>
            <a:r>
              <a:rPr lang="en-GB" sz="2400" baseline="-25000" dirty="0">
                <a:solidFill>
                  <a:prstClr val="black"/>
                </a:solidFill>
              </a:rPr>
              <a:t>1</a:t>
            </a:r>
            <a:r>
              <a:rPr lang="en-GB" sz="2400" dirty="0">
                <a:solidFill>
                  <a:prstClr val="black"/>
                </a:solidFill>
              </a:rPr>
              <a:t>) = 146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Painted (n</a:t>
            </a:r>
            <a:r>
              <a:rPr lang="en-GB" sz="2400" baseline="-25000" dirty="0">
                <a:solidFill>
                  <a:prstClr val="black"/>
                </a:solidFill>
              </a:rPr>
              <a:t>2</a:t>
            </a:r>
            <a:r>
              <a:rPr lang="en-GB" sz="2400" dirty="0">
                <a:solidFill>
                  <a:prstClr val="black"/>
                </a:solidFill>
              </a:rPr>
              <a:t>) = 73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</a:rPr>
              <a:t>Total sample = 219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Using 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Unpainted (n</a:t>
            </a:r>
            <a:r>
              <a:rPr lang="en-GB" sz="2400" baseline="-25000" dirty="0"/>
              <a:t>1</a:t>
            </a:r>
            <a:r>
              <a:rPr lang="en-GB" sz="2400" dirty="0"/>
              <a:t>) = 161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Painted (n</a:t>
            </a:r>
            <a:r>
              <a:rPr lang="en-GB" sz="2400" baseline="-25000" dirty="0"/>
              <a:t>2</a:t>
            </a:r>
            <a:r>
              <a:rPr lang="en-GB" sz="2400" dirty="0"/>
              <a:t>) =</a:t>
            </a:r>
            <a:r>
              <a:rPr lang="en-GB" sz="2400" b="1" dirty="0"/>
              <a:t> </a:t>
            </a:r>
            <a:r>
              <a:rPr lang="en-GB" sz="2400" dirty="0"/>
              <a:t>81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</a:rPr>
              <a:t>Total sample = 242</a:t>
            </a: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A2AEB7-B195-4891-B879-2B1421A7B9E8}"/>
              </a:ext>
            </a:extLst>
          </p:cNvPr>
          <p:cNvSpPr txBox="1"/>
          <p:nvPr/>
        </p:nvSpPr>
        <p:spPr>
          <a:xfrm>
            <a:off x="7649478" y="1088848"/>
            <a:ext cx="4005948" cy="1323439"/>
          </a:xfrm>
          <a:prstGeom prst="rect">
            <a:avLst/>
          </a:prstGeom>
          <a:solidFill>
            <a:srgbClr val="FBE7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</a:rPr>
              <a:t>Also consider anything else that might impact final numbers, e.g. if likely to lose some samples during experiment</a:t>
            </a:r>
          </a:p>
        </p:txBody>
      </p:sp>
    </p:spTree>
    <p:extLst>
      <p:ext uri="{BB962C8B-B14F-4D97-AF65-F5344CB8AC3E}">
        <p14:creationId xmlns:p14="http://schemas.microsoft.com/office/powerpoint/2010/main" val="70105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52859" y="251013"/>
            <a:ext cx="4686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Non-parametric tests</a:t>
            </a:r>
            <a:endParaRPr kumimoji="0" lang="en-GB" sz="4000" b="1" i="0" u="sng" strike="noStrike" kern="1200" cap="none" spc="0" normalizeH="0" baseline="0" noProof="0" dirty="0">
              <a:ln>
                <a:noFill/>
              </a:ln>
              <a:solidFill>
                <a:srgbClr val="9A18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2711" y="1304705"/>
            <a:ext cx="10102512" cy="511026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not assume data come from a Gaussian/normal distribution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 on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ranking values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low to high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Almost always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 powerful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 power calculations 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need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specify which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kind of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dealing with – not easy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Non-parametric usually do not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require more than 15% additional subjects compared to parametric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Crude rule of thumb: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 sample size required for a parametric test and add 15%</a:t>
            </a:r>
          </a:p>
        </p:txBody>
      </p:sp>
    </p:spTree>
    <p:extLst>
      <p:ext uri="{BB962C8B-B14F-4D97-AF65-F5344CB8AC3E}">
        <p14:creationId xmlns:p14="http://schemas.microsoft.com/office/powerpoint/2010/main" val="7345250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690" y="1393793"/>
            <a:ext cx="1173262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70C0"/>
                </a:solidFill>
              </a:rPr>
              <a:t>Misinterpretation</a:t>
            </a:r>
            <a:r>
              <a:rPr lang="en-GB" sz="2800" dirty="0">
                <a:solidFill>
                  <a:srgbClr val="0070C0"/>
                </a:solidFill>
              </a:rPr>
              <a:t> of the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Never ever interpret p-values without context!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b="1" dirty="0"/>
              <a:t>Significant p-value (&lt;0.05)</a:t>
            </a:r>
            <a:r>
              <a:rPr lang="en-GB" sz="2400" dirty="0"/>
              <a:t>: but what is the difference?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400" dirty="0"/>
              <a:t>&gt;= smallest meaningful difference: </a:t>
            </a:r>
            <a:r>
              <a:rPr lang="en-GB" sz="2400" b="1" dirty="0">
                <a:solidFill>
                  <a:srgbClr val="0070C0"/>
                </a:solidFill>
              </a:rPr>
              <a:t>exciting effect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400" dirty="0"/>
              <a:t>&lt; smallest meaningful difference: essentially a </a:t>
            </a:r>
            <a:r>
              <a:rPr lang="en-GB" sz="2400" dirty="0">
                <a:solidFill>
                  <a:srgbClr val="0070C0"/>
                </a:solidFill>
              </a:rPr>
              <a:t>false positive/type 1 error</a:t>
            </a:r>
            <a:endParaRPr lang="en-GB" sz="24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400" dirty="0"/>
              <a:t>Too big sample, overpowered – difference has </a:t>
            </a:r>
            <a:r>
              <a:rPr lang="en-GB" sz="2400" b="1" dirty="0">
                <a:solidFill>
                  <a:srgbClr val="0070C0"/>
                </a:solidFill>
              </a:rPr>
              <a:t>no biological relevance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b="1" dirty="0"/>
              <a:t>Not significant p-value (&gt;0.05)</a:t>
            </a:r>
            <a:r>
              <a:rPr lang="en-GB" sz="2400" dirty="0"/>
              <a:t>: but how big was the sample?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400" dirty="0"/>
              <a:t>Big enough = enough power: </a:t>
            </a:r>
            <a:r>
              <a:rPr lang="en-GB" sz="2400" b="1" dirty="0">
                <a:solidFill>
                  <a:srgbClr val="0070C0"/>
                </a:solidFill>
              </a:rPr>
              <a:t>no effect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400" dirty="0"/>
              <a:t>Not big enough = underpowered: potentially a </a:t>
            </a:r>
            <a:r>
              <a:rPr lang="en-GB" sz="2400" dirty="0">
                <a:solidFill>
                  <a:srgbClr val="0070C0"/>
                </a:solidFill>
              </a:rPr>
              <a:t>false negative/type 2 error</a:t>
            </a:r>
            <a:endParaRPr lang="en-GB" sz="24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2400" dirty="0"/>
              <a:t>Too small sample – </a:t>
            </a:r>
            <a:r>
              <a:rPr lang="en-GB" sz="2400" b="1" dirty="0">
                <a:solidFill>
                  <a:srgbClr val="0070C0"/>
                </a:solidFill>
              </a:rPr>
              <a:t>potentially</a:t>
            </a:r>
            <a:r>
              <a:rPr lang="en-GB" sz="2400" b="1" dirty="0"/>
              <a:t> </a:t>
            </a:r>
            <a:r>
              <a:rPr lang="en-GB" sz="2400" b="1" dirty="0">
                <a:solidFill>
                  <a:srgbClr val="0070C0"/>
                </a:solidFill>
              </a:rPr>
              <a:t>miss a meaningful difference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6182" y="258341"/>
            <a:ext cx="113196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9A1865"/>
                </a:solidFill>
              </a:rPr>
              <a:t>What happens if we ignore the power of a test?</a:t>
            </a:r>
          </a:p>
        </p:txBody>
      </p:sp>
    </p:spTree>
    <p:extLst>
      <p:ext uri="{BB962C8B-B14F-4D97-AF65-F5344CB8AC3E}">
        <p14:creationId xmlns:p14="http://schemas.microsoft.com/office/powerpoint/2010/main" val="264179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7348" y="2554385"/>
            <a:ext cx="11737304" cy="12241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Exercise 1</a:t>
            </a:r>
          </a:p>
        </p:txBody>
      </p:sp>
    </p:spTree>
    <p:extLst>
      <p:ext uri="{BB962C8B-B14F-4D97-AF65-F5344CB8AC3E}">
        <p14:creationId xmlns:p14="http://schemas.microsoft.com/office/powerpoint/2010/main" val="31280006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368" y="2714025"/>
            <a:ext cx="11377264" cy="142995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2060"/>
                </a:solidFill>
                <a:latin typeface="+mn-lt"/>
              </a:rPr>
              <a:t>Descriptive Stats and Data Exploration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Hayley Carr &amp; Anne Segonds-Pichon</a:t>
            </a:r>
            <a:b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v2024-05</a:t>
            </a:r>
          </a:p>
        </p:txBody>
      </p:sp>
      <p:pic>
        <p:nvPicPr>
          <p:cNvPr id="4" name="Picture 3" descr="M:\Work\bioinformatics_logo_small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5805264"/>
            <a:ext cx="2383790" cy="84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5" y="49879"/>
            <a:ext cx="2300276" cy="230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444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032000" y="269967"/>
          <a:ext cx="9132389" cy="6331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8047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30333" y="250767"/>
            <a:ext cx="11197836" cy="152428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Experimental</a:t>
            </a:r>
            <a:r>
              <a:rPr kumimoji="0" lang="en-GB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design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GB" sz="4000" b="1" kern="0" baseline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atched design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37" y="1826389"/>
            <a:ext cx="10044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400" b="1" dirty="0"/>
              <a:t>Design 2</a:t>
            </a:r>
            <a:r>
              <a:rPr lang="en-GB" sz="2400" dirty="0"/>
              <a:t>: experiment repeated independently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40916" y="2581501"/>
            <a:ext cx="3876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Example 1</a:t>
            </a:r>
            <a:r>
              <a:rPr lang="en-GB" dirty="0"/>
              <a:t>: 3 </a:t>
            </a:r>
            <a:r>
              <a:rPr lang="en-GB" dirty="0">
                <a:solidFill>
                  <a:srgbClr val="0070C0"/>
                </a:solidFill>
              </a:rPr>
              <a:t>independent</a:t>
            </a:r>
            <a:r>
              <a:rPr lang="en-GB" dirty="0"/>
              <a:t> experiments</a:t>
            </a:r>
          </a:p>
          <a:p>
            <a:pPr algn="ctr"/>
            <a:r>
              <a:rPr lang="en-GB" dirty="0"/>
              <a:t>2 mice within each: WT and KO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268286" y="2581501"/>
            <a:ext cx="439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Example 2</a:t>
            </a:r>
            <a:r>
              <a:rPr lang="en-GB" dirty="0"/>
              <a:t>: 3 </a:t>
            </a:r>
            <a:r>
              <a:rPr lang="en-GB" dirty="0">
                <a:solidFill>
                  <a:srgbClr val="0070C0"/>
                </a:solidFill>
              </a:rPr>
              <a:t>independent</a:t>
            </a:r>
            <a:r>
              <a:rPr lang="en-GB" dirty="0"/>
              <a:t> experiments</a:t>
            </a:r>
          </a:p>
          <a:p>
            <a:pPr algn="ctr"/>
            <a:r>
              <a:rPr lang="en-GB" dirty="0"/>
              <a:t>3 mice within each: control and 2 treatments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01979" y="3380068"/>
            <a:ext cx="3366307" cy="1077218"/>
          </a:xfrm>
          <a:prstGeom prst="rect">
            <a:avLst/>
          </a:prstGeom>
          <a:solidFill>
            <a:srgbClr val="7030A0">
              <a:alpha val="3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Matched/Paired values</a:t>
            </a:r>
          </a:p>
          <a:p>
            <a:pPr algn="ctr"/>
            <a:r>
              <a:rPr lang="en-GB" sz="1600" dirty="0"/>
              <a:t>Each KO mouse is matched with a WT</a:t>
            </a:r>
          </a:p>
          <a:p>
            <a:pPr algn="ctr"/>
            <a:r>
              <a:rPr lang="en-GB" sz="1600" dirty="0"/>
              <a:t>Difference or ratio possible</a:t>
            </a:r>
          </a:p>
          <a:p>
            <a:pPr algn="ctr"/>
            <a:r>
              <a:rPr lang="en-GB" sz="1600" dirty="0"/>
              <a:t>for </a:t>
            </a:r>
            <a:r>
              <a:rPr lang="en-GB" sz="1600" u="sng" dirty="0"/>
              <a:t>each experiment</a:t>
            </a:r>
          </a:p>
        </p:txBody>
      </p:sp>
      <p:cxnSp>
        <p:nvCxnSpPr>
          <p:cNvPr id="8" name="Straight Arrow Connector 7"/>
          <p:cNvCxnSpPr>
            <a:cxnSpLocks/>
            <a:stCxn id="6" idx="1"/>
            <a:endCxn id="59" idx="3"/>
          </p:cNvCxnSpPr>
          <p:nvPr/>
        </p:nvCxnSpPr>
        <p:spPr>
          <a:xfrm flipH="1">
            <a:off x="3538747" y="3918677"/>
            <a:ext cx="363232" cy="37385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044155" y="4712853"/>
            <a:ext cx="2877006" cy="830997"/>
          </a:xfrm>
          <a:prstGeom prst="rect">
            <a:avLst/>
          </a:prstGeom>
          <a:solidFill>
            <a:srgbClr val="7030A0">
              <a:alpha val="3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Matched values</a:t>
            </a:r>
          </a:p>
          <a:p>
            <a:pPr algn="ctr"/>
            <a:r>
              <a:rPr lang="en-GB" sz="1600" dirty="0"/>
              <a:t>Ex: Difference or ratio vs. Time 1</a:t>
            </a:r>
          </a:p>
          <a:p>
            <a:pPr algn="ctr"/>
            <a:r>
              <a:rPr lang="en-GB" sz="1600" dirty="0"/>
              <a:t>for </a:t>
            </a:r>
            <a:r>
              <a:rPr lang="en-GB" sz="1600" u="sng" dirty="0"/>
              <a:t>each experiment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59F18BC-33CD-48D8-BD99-6075168DA605}"/>
              </a:ext>
            </a:extLst>
          </p:cNvPr>
          <p:cNvGrpSpPr/>
          <p:nvPr/>
        </p:nvGrpSpPr>
        <p:grpSpPr>
          <a:xfrm>
            <a:off x="299962" y="3491683"/>
            <a:ext cx="3238785" cy="2630859"/>
            <a:chOff x="926819" y="2994296"/>
            <a:chExt cx="3238785" cy="2630859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A8704CD-35CE-402D-A3FE-CB23124DC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6465" y="3433691"/>
              <a:ext cx="833760" cy="73229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C9828E0-ABA6-4E30-9AF6-EDAD2A1AC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0225" y="4892857"/>
              <a:ext cx="833760" cy="73229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755EDFB-9277-4827-B443-0A6A81B24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0225" y="3432128"/>
              <a:ext cx="833760" cy="732297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09F9BB8-277A-42F7-8311-41BB4BBAF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2524" y="4892858"/>
              <a:ext cx="833760" cy="73229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4977956-BA44-4B83-8D0D-7710E13A3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9518" y="4164424"/>
              <a:ext cx="776414" cy="728434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6A2B3E3-0894-4E73-8F7E-84F97954D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3278" y="4162860"/>
              <a:ext cx="776414" cy="72843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C151605-2BA6-4228-8269-1EF8A4D17735}"/>
                </a:ext>
              </a:extLst>
            </p:cNvPr>
            <p:cNvSpPr txBox="1"/>
            <p:nvPr/>
          </p:nvSpPr>
          <p:spPr>
            <a:xfrm>
              <a:off x="2662315" y="3066035"/>
              <a:ext cx="502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WT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49A887-0A62-4E51-B21D-563AA01AFA34}"/>
                </a:ext>
              </a:extLst>
            </p:cNvPr>
            <p:cNvSpPr txBox="1"/>
            <p:nvPr/>
          </p:nvSpPr>
          <p:spPr>
            <a:xfrm>
              <a:off x="3523999" y="3066035"/>
              <a:ext cx="446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KO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4E451E7-ED37-4740-BCE2-87FFB68CAB5F}"/>
                </a:ext>
              </a:extLst>
            </p:cNvPr>
            <p:cNvSpPr txBox="1"/>
            <p:nvPr/>
          </p:nvSpPr>
          <p:spPr>
            <a:xfrm>
              <a:off x="1074763" y="3608081"/>
              <a:ext cx="1453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u="sng" dirty="0"/>
                <a:t>Experiment 1</a:t>
              </a:r>
            </a:p>
          </p:txBody>
        </p:sp>
        <p:sp>
          <p:nvSpPr>
            <p:cNvPr id="59" name="Rounded Rectangle 80">
              <a:extLst>
                <a:ext uri="{FF2B5EF4-FFF2-40B4-BE49-F238E27FC236}">
                  <a16:creationId xmlns:a16="http://schemas.microsoft.com/office/drawing/2014/main" id="{17CDC532-EE7C-47E9-ABB2-F87D7CBD8F89}"/>
                </a:ext>
              </a:extLst>
            </p:cNvPr>
            <p:cNvSpPr/>
            <p:nvPr/>
          </p:nvSpPr>
          <p:spPr>
            <a:xfrm>
              <a:off x="2529518" y="3429000"/>
              <a:ext cx="1636086" cy="732297"/>
            </a:xfrm>
            <a:prstGeom prst="roundRect">
              <a:avLst/>
            </a:prstGeom>
            <a:solidFill>
              <a:srgbClr val="E2F0D9">
                <a:alpha val="30196"/>
              </a:srgb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4FF39AF-9A5F-4BE3-AFF6-B3DE55D923EB}"/>
                </a:ext>
              </a:extLst>
            </p:cNvPr>
            <p:cNvSpPr txBox="1"/>
            <p:nvPr/>
          </p:nvSpPr>
          <p:spPr>
            <a:xfrm>
              <a:off x="926819" y="2994296"/>
              <a:ext cx="1501821" cy="338554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0196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2 different mice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D118173F-CFDF-48AD-ACBC-50D2058C9258}"/>
                </a:ext>
              </a:extLst>
            </p:cNvPr>
            <p:cNvCxnSpPr>
              <a:cxnSpLocks/>
              <a:stCxn id="60" idx="3"/>
            </p:cNvCxnSpPr>
            <p:nvPr/>
          </p:nvCxnSpPr>
          <p:spPr>
            <a:xfrm>
              <a:off x="2428640" y="3163573"/>
              <a:ext cx="1067434" cy="35280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631DA68D-5328-4B53-AC36-80AD0DC245D5}"/>
                </a:ext>
              </a:extLst>
            </p:cNvPr>
            <p:cNvCxnSpPr>
              <a:cxnSpLocks/>
              <a:stCxn id="60" idx="3"/>
            </p:cNvCxnSpPr>
            <p:nvPr/>
          </p:nvCxnSpPr>
          <p:spPr>
            <a:xfrm>
              <a:off x="2428640" y="3163573"/>
              <a:ext cx="265703" cy="353966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70433B8-CA18-4B75-83C2-1706C6A995C9}"/>
                </a:ext>
              </a:extLst>
            </p:cNvPr>
            <p:cNvSpPr txBox="1"/>
            <p:nvPr/>
          </p:nvSpPr>
          <p:spPr>
            <a:xfrm>
              <a:off x="1074763" y="4338837"/>
              <a:ext cx="1453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u="sng" dirty="0"/>
                <a:t>Experiment 2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42F01F0-4A18-4FC5-A8F1-2B1E4B5BBA06}"/>
                </a:ext>
              </a:extLst>
            </p:cNvPr>
            <p:cNvSpPr txBox="1"/>
            <p:nvPr/>
          </p:nvSpPr>
          <p:spPr>
            <a:xfrm>
              <a:off x="1074763" y="5071157"/>
              <a:ext cx="1453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u="sng" dirty="0"/>
                <a:t>Experiment 3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AB20035-0AD0-4CD5-B461-09E24C152996}"/>
              </a:ext>
            </a:extLst>
          </p:cNvPr>
          <p:cNvGrpSpPr/>
          <p:nvPr/>
        </p:nvGrpSpPr>
        <p:grpSpPr>
          <a:xfrm>
            <a:off x="6928196" y="3527974"/>
            <a:ext cx="5201375" cy="2616499"/>
            <a:chOff x="2267129" y="2333579"/>
            <a:chExt cx="5201375" cy="2616499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2BF7827-9E61-41A1-B5DA-896BF88A815F}"/>
                </a:ext>
              </a:extLst>
            </p:cNvPr>
            <p:cNvGrpSpPr/>
            <p:nvPr/>
          </p:nvGrpSpPr>
          <p:grpSpPr>
            <a:xfrm>
              <a:off x="3725253" y="2757051"/>
              <a:ext cx="2501280" cy="2193027"/>
              <a:chOff x="750698" y="2799082"/>
              <a:chExt cx="2501280" cy="2193027"/>
            </a:xfrm>
          </p:grpSpPr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638C8D05-537D-4DBD-885E-F4A9E576F3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0698" y="2799083"/>
                <a:ext cx="833760" cy="732297"/>
              </a:xfrm>
              <a:prstGeom prst="rect">
                <a:avLst/>
              </a:prstGeom>
            </p:spPr>
          </p:pic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C063520F-FB4C-419F-A04B-6430703B8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4458" y="4259812"/>
                <a:ext cx="833760" cy="732297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AC1183F9-A6BA-4289-8758-FD2DF81C18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4458" y="2799083"/>
                <a:ext cx="833760" cy="732297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ADF42A30-6DAE-426A-B46A-83374AAFC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0698" y="4259812"/>
                <a:ext cx="833760" cy="732297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F3CF2BFF-11A8-4CB9-83B1-E1F986CEA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13131" y="3526262"/>
                <a:ext cx="776414" cy="728434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00872FA5-2CE3-44D0-A97B-1B6F12E8A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9371" y="3526262"/>
                <a:ext cx="776414" cy="728434"/>
              </a:xfrm>
              <a:prstGeom prst="rect">
                <a:avLst/>
              </a:prstGeom>
            </p:spPr>
          </p:pic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F338DDEF-0AC4-4C38-A28C-31E5BEDEE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18218" y="4259812"/>
                <a:ext cx="833760" cy="732297"/>
              </a:xfrm>
              <a:prstGeom prst="rect">
                <a:avLst/>
              </a:prstGeom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F2EF1BB2-37CC-415F-A40B-8F85920F7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18218" y="2799082"/>
                <a:ext cx="833760" cy="732297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A042E663-0309-4566-9D2F-FB962769D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46891" y="3526262"/>
                <a:ext cx="776414" cy="728434"/>
              </a:xfrm>
              <a:prstGeom prst="rect">
                <a:avLst/>
              </a:prstGeom>
            </p:spPr>
          </p:pic>
        </p:grpSp>
        <p:sp>
          <p:nvSpPr>
            <p:cNvPr id="89" name="Rounded Rectangle 81">
              <a:extLst>
                <a:ext uri="{FF2B5EF4-FFF2-40B4-BE49-F238E27FC236}">
                  <a16:creationId xmlns:a16="http://schemas.microsoft.com/office/drawing/2014/main" id="{2403CDE7-31BB-4B43-A75B-4DB990036E06}"/>
                </a:ext>
              </a:extLst>
            </p:cNvPr>
            <p:cNvSpPr/>
            <p:nvPr/>
          </p:nvSpPr>
          <p:spPr>
            <a:xfrm>
              <a:off x="3753926" y="2705469"/>
              <a:ext cx="2472607" cy="783879"/>
            </a:xfrm>
            <a:prstGeom prst="roundRect">
              <a:avLst/>
            </a:prstGeom>
            <a:solidFill>
              <a:srgbClr val="E2F0D9">
                <a:alpha val="30196"/>
              </a:srgb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055E14D-97E2-42ED-A789-555799776D8B}"/>
                </a:ext>
              </a:extLst>
            </p:cNvPr>
            <p:cNvSpPr txBox="1"/>
            <p:nvPr/>
          </p:nvSpPr>
          <p:spPr>
            <a:xfrm>
              <a:off x="6391229" y="3679171"/>
              <a:ext cx="1077275" cy="584775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0196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3 different </a:t>
              </a:r>
            </a:p>
            <a:p>
              <a:r>
                <a:rPr lang="en-GB" sz="1600" dirty="0"/>
                <a:t>mice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11350DEA-FF55-450C-832B-C45F26579677}"/>
                </a:ext>
              </a:extLst>
            </p:cNvPr>
            <p:cNvCxnSpPr>
              <a:cxnSpLocks/>
              <a:stCxn id="90" idx="1"/>
            </p:cNvCxnSpPr>
            <p:nvPr/>
          </p:nvCxnSpPr>
          <p:spPr>
            <a:xfrm flipH="1" flipV="1">
              <a:off x="4544411" y="3329959"/>
              <a:ext cx="1846818" cy="64160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A87C588C-F1F2-48B2-80FE-A1CDB50EB8F6}"/>
                </a:ext>
              </a:extLst>
            </p:cNvPr>
            <p:cNvCxnSpPr>
              <a:cxnSpLocks/>
              <a:stCxn id="90" idx="1"/>
            </p:cNvCxnSpPr>
            <p:nvPr/>
          </p:nvCxnSpPr>
          <p:spPr>
            <a:xfrm flipH="1" flipV="1">
              <a:off x="5306755" y="3332831"/>
              <a:ext cx="1084474" cy="638728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163FEB34-9185-4DED-A1D5-904EB3A88E92}"/>
                </a:ext>
              </a:extLst>
            </p:cNvPr>
            <p:cNvCxnSpPr>
              <a:cxnSpLocks/>
              <a:stCxn id="90" idx="1"/>
            </p:cNvCxnSpPr>
            <p:nvPr/>
          </p:nvCxnSpPr>
          <p:spPr>
            <a:xfrm flipH="1" flipV="1">
              <a:off x="6165113" y="3330083"/>
              <a:ext cx="226116" cy="641476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2FB4B248-DA61-4EA5-B229-B8617E6B714F}"/>
                </a:ext>
              </a:extLst>
            </p:cNvPr>
            <p:cNvSpPr txBox="1"/>
            <p:nvPr/>
          </p:nvSpPr>
          <p:spPr>
            <a:xfrm>
              <a:off x="3883087" y="2333579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Ctrl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1E633BD-E004-4C25-87F1-F29C241076DF}"/>
                </a:ext>
              </a:extLst>
            </p:cNvPr>
            <p:cNvSpPr txBox="1"/>
            <p:nvPr/>
          </p:nvSpPr>
          <p:spPr>
            <a:xfrm>
              <a:off x="4559013" y="2335160"/>
              <a:ext cx="830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Treat 1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EE0D20C-8DDB-4129-8528-516D38083E29}"/>
                </a:ext>
              </a:extLst>
            </p:cNvPr>
            <p:cNvSpPr txBox="1"/>
            <p:nvPr/>
          </p:nvSpPr>
          <p:spPr>
            <a:xfrm>
              <a:off x="5396049" y="2333579"/>
              <a:ext cx="830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Treat 2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4429BCE-3B8D-458A-B860-5F3CEC383B72}"/>
                </a:ext>
              </a:extLst>
            </p:cNvPr>
            <p:cNvSpPr txBox="1"/>
            <p:nvPr/>
          </p:nvSpPr>
          <p:spPr>
            <a:xfrm>
              <a:off x="2267129" y="3670065"/>
              <a:ext cx="14537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b="1" u="sng" dirty="0"/>
                <a:t>Experiment 2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A3B815A-5C9D-48D2-84E2-6D78157E52DF}"/>
                </a:ext>
              </a:extLst>
            </p:cNvPr>
            <p:cNvSpPr txBox="1"/>
            <p:nvPr/>
          </p:nvSpPr>
          <p:spPr>
            <a:xfrm>
              <a:off x="2267129" y="4398497"/>
              <a:ext cx="14537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b="1" u="sng" dirty="0"/>
                <a:t>Experiment 3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4DDA9A7-A84A-461C-9AAA-FFF9952394F0}"/>
                </a:ext>
              </a:extLst>
            </p:cNvPr>
            <p:cNvSpPr txBox="1"/>
            <p:nvPr/>
          </p:nvSpPr>
          <p:spPr>
            <a:xfrm>
              <a:off x="2271522" y="2912742"/>
              <a:ext cx="14537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b="1" u="sng" dirty="0"/>
                <a:t>Experiment 1</a:t>
              </a:r>
            </a:p>
          </p:txBody>
        </p:sp>
      </p:grpSp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6928196" y="4524356"/>
            <a:ext cx="1482417" cy="31186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0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6" grpId="0"/>
      <p:bldP spid="6" grpId="0" animBg="1"/>
      <p:bldP spid="8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690A9FA-8EEB-4354-9201-9EEFFC0AF707}"/>
              </a:ext>
            </a:extLst>
          </p:cNvPr>
          <p:cNvGraphicFramePr/>
          <p:nvPr/>
        </p:nvGraphicFramePr>
        <p:xfrm>
          <a:off x="1235460" y="116632"/>
          <a:ext cx="972108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nominal_ordinal_binary.png">
            <a:extLst>
              <a:ext uri="{FF2B5EF4-FFF2-40B4-BE49-F238E27FC236}">
                <a16:creationId xmlns:a16="http://schemas.microsoft.com/office/drawing/2014/main" id="{74098AB1-607C-4816-A0AA-3CE46D9B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61048"/>
            <a:ext cx="4235398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ontinuous_discrete.png">
            <a:extLst>
              <a:ext uri="{FF2B5EF4-FFF2-40B4-BE49-F238E27FC236}">
                <a16:creationId xmlns:a16="http://schemas.microsoft.com/office/drawing/2014/main" id="{F6A3D209-165A-4C8B-92BA-4AAFC6CF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3861048"/>
            <a:ext cx="3362399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2CADAC-E8CE-4EB2-BBA9-21EC07E3F08C}"/>
              </a:ext>
            </a:extLst>
          </p:cNvPr>
          <p:cNvSpPr txBox="1"/>
          <p:nvPr/>
        </p:nvSpPr>
        <p:spPr>
          <a:xfrm>
            <a:off x="9412072" y="6657945"/>
            <a:ext cx="27799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ya Nouvelle" pitchFamily="2" charset="0"/>
                <a:ea typeface="+mn-ea"/>
                <a:cs typeface="+mn-cs"/>
                <a:hlinkClick r:id="rId9"/>
              </a:rPr>
              <a:t>https://github.com/allisonhorst/stats-illustrations#other-stats-artwork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4503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690A9FA-8EEB-4354-9201-9EEFFC0AF707}"/>
              </a:ext>
            </a:extLst>
          </p:cNvPr>
          <p:cNvGraphicFramePr/>
          <p:nvPr/>
        </p:nvGraphicFramePr>
        <p:xfrm>
          <a:off x="1235460" y="116632"/>
          <a:ext cx="972108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nominal_ordinal_binary.png">
            <a:extLst>
              <a:ext uri="{FF2B5EF4-FFF2-40B4-BE49-F238E27FC236}">
                <a16:creationId xmlns:a16="http://schemas.microsoft.com/office/drawing/2014/main" id="{74098AB1-607C-4816-A0AA-3CE46D9B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61048"/>
            <a:ext cx="4235398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ontinuous_discrete.png">
            <a:extLst>
              <a:ext uri="{FF2B5EF4-FFF2-40B4-BE49-F238E27FC236}">
                <a16:creationId xmlns:a16="http://schemas.microsoft.com/office/drawing/2014/main" id="{F6A3D209-165A-4C8B-92BA-4AAFC6CF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3861048"/>
            <a:ext cx="3362399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2CADAC-E8CE-4EB2-BBA9-21EC07E3F08C}"/>
              </a:ext>
            </a:extLst>
          </p:cNvPr>
          <p:cNvSpPr txBox="1"/>
          <p:nvPr/>
        </p:nvSpPr>
        <p:spPr>
          <a:xfrm>
            <a:off x="9412072" y="6657945"/>
            <a:ext cx="27799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ya Nouvelle" pitchFamily="2" charset="0"/>
                <a:ea typeface="+mn-ea"/>
                <a:cs typeface="+mn-cs"/>
                <a:hlinkClick r:id="rId9"/>
              </a:rPr>
              <a:t>https://github.com/allisonhorst/stats-illustrations#other-stats-artwork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6050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60736" y="246645"/>
            <a:ext cx="9670529" cy="675483"/>
          </a:xfrm>
        </p:spPr>
        <p:txBody>
          <a:bodyPr/>
          <a:lstStyle/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+mn-lt"/>
                <a:cs typeface="Arial" panose="020B0604020202020204" pitchFamily="34" charset="0"/>
              </a:rPr>
              <a:t>Quantitative data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51384" y="1268760"/>
            <a:ext cx="11377264" cy="5256584"/>
          </a:xfrm>
        </p:spPr>
        <p:txBody>
          <a:bodyPr/>
          <a:lstStyle/>
          <a:p>
            <a:pPr eaLnBrk="1" hangingPunct="1"/>
            <a:r>
              <a:rPr lang="en-GB" sz="2400" dirty="0">
                <a:cs typeface="Arial" panose="020B0604020202020204" pitchFamily="34" charset="0"/>
              </a:rPr>
              <a:t>They take</a:t>
            </a:r>
            <a:r>
              <a:rPr lang="en-GB" sz="2400" dirty="0">
                <a:solidFill>
                  <a:srgbClr val="FF3399"/>
                </a:solidFill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0070C0"/>
                </a:solidFill>
                <a:cs typeface="Arial" panose="020B0604020202020204" pitchFamily="34" charset="0"/>
              </a:rPr>
              <a:t>numerical values </a:t>
            </a:r>
            <a:r>
              <a:rPr lang="en-GB" sz="2400" dirty="0">
                <a:cs typeface="Arial" panose="020B0604020202020204" pitchFamily="34" charset="0"/>
              </a:rPr>
              <a:t>(units of measurement)</a:t>
            </a:r>
          </a:p>
          <a:p>
            <a:pPr eaLnBrk="1" hangingPunct="1"/>
            <a:endParaRPr lang="en-GB" sz="2000" dirty="0">
              <a:cs typeface="Arial" panose="020B0604020202020204" pitchFamily="34" charset="0"/>
            </a:endParaRPr>
          </a:p>
          <a:p>
            <a:pPr eaLnBrk="1" hangingPunct="1"/>
            <a:r>
              <a:rPr lang="en-GB" sz="2400" dirty="0">
                <a:cs typeface="Arial" panose="020B0604020202020204" pitchFamily="34" charset="0"/>
              </a:rPr>
              <a:t>Discrete: obtained by counting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sz="2200" dirty="0">
                <a:cs typeface="Arial" panose="020B0604020202020204" pitchFamily="34" charset="0"/>
              </a:rPr>
              <a:t>Example: number of students in a class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sz="2200" dirty="0">
                <a:cs typeface="Arial" panose="020B0604020202020204" pitchFamily="34" charset="0"/>
              </a:rPr>
              <a:t>values vary by finite specific steps</a:t>
            </a:r>
          </a:p>
          <a:p>
            <a:pPr eaLnBrk="1" hangingPunct="1"/>
            <a:r>
              <a:rPr lang="en-GB" sz="2400" dirty="0">
                <a:cs typeface="Arial" panose="020B0604020202020204" pitchFamily="34" charset="0"/>
              </a:rPr>
              <a:t>Continuous: obtained by measuring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sz="2200" dirty="0">
                <a:cs typeface="Arial" panose="020B0604020202020204" pitchFamily="34" charset="0"/>
              </a:rPr>
              <a:t>Example: height of students in a class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sz="2200" dirty="0">
                <a:cs typeface="Arial" panose="020B0604020202020204" pitchFamily="34" charset="0"/>
              </a:rPr>
              <a:t>any values – can have decimal places</a:t>
            </a:r>
            <a:endParaRPr lang="en-GB" sz="1000" dirty="0">
              <a:cs typeface="Arial" panose="020B0604020202020204" pitchFamily="34" charset="0"/>
            </a:endParaRPr>
          </a:p>
          <a:p>
            <a:pPr eaLnBrk="1" hangingPunct="1"/>
            <a:endParaRPr lang="en-GB" sz="2000" dirty="0">
              <a:cs typeface="Arial" panose="020B0604020202020204" pitchFamily="34" charset="0"/>
            </a:endParaRPr>
          </a:p>
          <a:p>
            <a:pPr eaLnBrk="1" hangingPunct="1"/>
            <a:r>
              <a:rPr lang="en-GB" sz="2400" dirty="0">
                <a:cs typeface="Arial" panose="020B0604020202020204" pitchFamily="34" charset="0"/>
              </a:rPr>
              <a:t>They can be described by a series of parameters: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cs typeface="Arial" panose="020B0604020202020204" pitchFamily="34" charset="0"/>
              </a:rPr>
              <a:t>Mean, variance, standard deviation, standard error </a:t>
            </a:r>
            <a:r>
              <a:rPr lang="en-GB" sz="2400" dirty="0">
                <a:cs typeface="Arial" panose="020B0604020202020204" pitchFamily="34" charset="0"/>
              </a:rPr>
              <a:t>and </a:t>
            </a:r>
            <a:r>
              <a:rPr lang="en-GB" sz="2400" dirty="0">
                <a:solidFill>
                  <a:srgbClr val="0070C0"/>
                </a:solidFill>
                <a:cs typeface="Arial" panose="020B0604020202020204" pitchFamily="34" charset="0"/>
              </a:rPr>
              <a:t>confidence interval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033" y="1810425"/>
            <a:ext cx="3341344" cy="2575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1981" y="4386061"/>
            <a:ext cx="295144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>
                <a:hlinkClick r:id="rId4"/>
              </a:rPr>
              <a:t>https://github.com/allisonhorst/stats-illustrations#other-stats-artwork</a:t>
            </a:r>
            <a:endParaRPr lang="en-GB" sz="700" dirty="0"/>
          </a:p>
        </p:txBody>
      </p:sp>
    </p:spTree>
    <p:extLst>
      <p:ext uri="{BB962C8B-B14F-4D97-AF65-F5344CB8AC3E}">
        <p14:creationId xmlns:p14="http://schemas.microsoft.com/office/powerpoint/2010/main" val="5230261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47316"/>
            <a:ext cx="8229600" cy="6334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+mn-lt"/>
                <a:cs typeface="Arial" panose="020B0604020202020204" pitchFamily="34" charset="0"/>
              </a:rPr>
              <a:t>Measures of central tendency</a:t>
            </a:r>
            <a:br>
              <a:rPr lang="en-GB" sz="3600" b="1" dirty="0">
                <a:solidFill>
                  <a:srgbClr val="CC0099"/>
                </a:solidFill>
                <a:latin typeface="+mn-lt"/>
                <a:cs typeface="Arial" panose="020B0604020202020204" pitchFamily="34" charset="0"/>
              </a:rPr>
            </a:br>
            <a:r>
              <a:rPr lang="en-GB" sz="2800" b="1" dirty="0">
                <a:latin typeface="+mn-lt"/>
                <a:cs typeface="Arial" panose="020B0604020202020204" pitchFamily="34" charset="0"/>
              </a:rPr>
              <a:t>Mode and Median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51384" y="1452140"/>
            <a:ext cx="8856983" cy="4929188"/>
          </a:xfrm>
        </p:spPr>
        <p:txBody>
          <a:bodyPr/>
          <a:lstStyle/>
          <a:p>
            <a:pPr eaLnBrk="1" hangingPunct="1"/>
            <a:r>
              <a:rPr lang="en-GB" sz="2400" b="1" dirty="0">
                <a:cs typeface="Arial" panose="020B0604020202020204" pitchFamily="34" charset="0"/>
              </a:rPr>
              <a:t>Mode: </a:t>
            </a:r>
            <a:r>
              <a:rPr lang="en-GB" sz="2400" dirty="0"/>
              <a:t>most commonly occurring value in a distribution</a:t>
            </a:r>
            <a:endParaRPr lang="en-GB" sz="2400" b="1" dirty="0">
              <a:cs typeface="Arial" panose="020B0604020202020204" pitchFamily="34" charset="0"/>
            </a:endParaRPr>
          </a:p>
          <a:p>
            <a:pPr eaLnBrk="1" hangingPunct="1"/>
            <a:endParaRPr lang="en-GB" sz="2400" b="1" dirty="0">
              <a:cs typeface="Arial" panose="020B0604020202020204" pitchFamily="34" charset="0"/>
            </a:endParaRPr>
          </a:p>
          <a:p>
            <a:pPr eaLnBrk="1" hangingPunct="1"/>
            <a:endParaRPr lang="en-GB" sz="2400" b="1" dirty="0">
              <a:cs typeface="Arial" panose="020B0604020202020204" pitchFamily="34" charset="0"/>
            </a:endParaRPr>
          </a:p>
          <a:p>
            <a:pPr eaLnBrk="1" hangingPunct="1"/>
            <a:endParaRPr lang="en-GB" sz="2400" b="1" dirty="0">
              <a:cs typeface="Arial" panose="020B0604020202020204" pitchFamily="34" charset="0"/>
            </a:endParaRPr>
          </a:p>
          <a:p>
            <a:pPr eaLnBrk="1" hangingPunct="1"/>
            <a:endParaRPr lang="en-GB" sz="2400" b="1" dirty="0">
              <a:cs typeface="Arial" panose="020B0604020202020204" pitchFamily="34" charset="0"/>
            </a:endParaRPr>
          </a:p>
          <a:p>
            <a:pPr eaLnBrk="1" hangingPunct="1"/>
            <a:endParaRPr lang="en-GB" sz="2400" b="1" dirty="0">
              <a:cs typeface="Arial" panose="020B0604020202020204" pitchFamily="34" charset="0"/>
            </a:endParaRPr>
          </a:p>
          <a:p>
            <a:pPr eaLnBrk="1" hangingPunct="1"/>
            <a:endParaRPr lang="en-GB" sz="2400" b="1" dirty="0">
              <a:cs typeface="Arial" panose="020B0604020202020204" pitchFamily="34" charset="0"/>
            </a:endParaRPr>
          </a:p>
          <a:p>
            <a:pPr eaLnBrk="1" hangingPunct="1"/>
            <a:endParaRPr lang="en-GB" sz="2400" b="1" dirty="0">
              <a:cs typeface="Arial" panose="020B0604020202020204" pitchFamily="34" charset="0"/>
            </a:endParaRPr>
          </a:p>
          <a:p>
            <a:pPr eaLnBrk="1" hangingPunct="1"/>
            <a:r>
              <a:rPr lang="en-GB" sz="2400" b="1" dirty="0">
                <a:cs typeface="Arial" panose="020B0604020202020204" pitchFamily="34" charset="0"/>
              </a:rPr>
              <a:t>Median</a:t>
            </a:r>
            <a:r>
              <a:rPr lang="en-GB" sz="2800" dirty="0">
                <a:cs typeface="Arial" panose="020B0604020202020204" pitchFamily="34" charset="0"/>
              </a:rPr>
              <a:t>: </a:t>
            </a:r>
            <a:r>
              <a:rPr lang="en-GB" sz="2200" dirty="0"/>
              <a:t>value exactly in the middle of an ordered set of numbers</a:t>
            </a:r>
          </a:p>
          <a:p>
            <a:pPr eaLnBrk="1" hangingPunct="1"/>
            <a:endParaRPr lang="en-GB" sz="2200" dirty="0">
              <a:cs typeface="Arial" panose="020B0604020202020204" pitchFamily="34" charset="0"/>
            </a:endParaRPr>
          </a:p>
          <a:p>
            <a:pPr eaLnBrk="1" hangingPunct="1"/>
            <a:endParaRPr lang="en-GB" sz="2200" dirty="0">
              <a:cs typeface="Arial" panose="020B0604020202020204" pitchFamily="34" charset="0"/>
            </a:endParaRPr>
          </a:p>
          <a:p>
            <a:pPr eaLnBrk="1" hangingPunct="1"/>
            <a:endParaRPr lang="en-GB" sz="2200" dirty="0">
              <a:cs typeface="Arial" panose="020B0604020202020204" pitchFamily="34" charset="0"/>
            </a:endParaRPr>
          </a:p>
          <a:p>
            <a:pPr eaLnBrk="1" hangingPunct="1"/>
            <a:endParaRPr lang="en-GB" sz="2800" dirty="0"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7" y="5589241"/>
            <a:ext cx="4267200" cy="600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631" y="2021330"/>
            <a:ext cx="4320481" cy="27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535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191344" y="1772816"/>
            <a:ext cx="11305256" cy="4608711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2400" dirty="0"/>
              <a:t>Definition: </a:t>
            </a:r>
            <a:r>
              <a:rPr lang="en-GB" sz="2400" dirty="0">
                <a:solidFill>
                  <a:srgbClr val="0070C0"/>
                </a:solidFill>
              </a:rPr>
              <a:t>average of all values in a column</a:t>
            </a:r>
          </a:p>
          <a:p>
            <a:pPr eaLnBrk="1" hangingPunct="1">
              <a:lnSpc>
                <a:spcPct val="90000"/>
              </a:lnSpc>
            </a:pPr>
            <a:endParaRPr lang="en-GB" sz="2400" dirty="0">
              <a:solidFill>
                <a:srgbClr val="0070C0"/>
              </a:solidFill>
            </a:endParaRPr>
          </a:p>
          <a:p>
            <a:r>
              <a:rPr lang="en-GB" sz="2400" dirty="0"/>
              <a:t>Example: mean of: 1, 2, 3, 3 and 4 = (1+2+3+3+4)/5 = 2.6</a:t>
            </a:r>
          </a:p>
          <a:p>
            <a:pPr lvl="1"/>
            <a:endParaRPr lang="en-GB" sz="2400" dirty="0"/>
          </a:p>
          <a:p>
            <a:pPr eaLnBrk="1" hangingPunct="1">
              <a:lnSpc>
                <a:spcPct val="90000"/>
              </a:lnSpc>
            </a:pPr>
            <a:r>
              <a:rPr lang="en-GB" sz="2400" dirty="0"/>
              <a:t>The mean is a </a:t>
            </a:r>
            <a:r>
              <a:rPr lang="en-GB" sz="2400" dirty="0">
                <a:solidFill>
                  <a:srgbClr val="0070C0"/>
                </a:solidFill>
              </a:rPr>
              <a:t>model</a:t>
            </a:r>
            <a:r>
              <a:rPr lang="en-GB" sz="2400" dirty="0"/>
              <a:t> because it summaries the data</a:t>
            </a:r>
          </a:p>
          <a:p>
            <a:pPr lvl="2" eaLnBrk="1" hangingPunct="1">
              <a:lnSpc>
                <a:spcPct val="90000"/>
              </a:lnSpc>
            </a:pPr>
            <a:endParaRPr lang="en-GB" dirty="0"/>
          </a:p>
          <a:p>
            <a:pPr eaLnBrk="1" hangingPunct="1">
              <a:lnSpc>
                <a:spcPct val="90000"/>
              </a:lnSpc>
            </a:pPr>
            <a:r>
              <a:rPr lang="en-GB" sz="2400" dirty="0"/>
              <a:t>How do we know that it is an </a:t>
            </a:r>
            <a:r>
              <a:rPr lang="en-GB" sz="2400" dirty="0">
                <a:solidFill>
                  <a:srgbClr val="0070C0"/>
                </a:solidFill>
              </a:rPr>
              <a:t>accurate model</a:t>
            </a:r>
            <a:r>
              <a:rPr lang="en-GB" sz="2400" dirty="0"/>
              <a:t>?</a:t>
            </a:r>
          </a:p>
          <a:p>
            <a:pPr lvl="1" eaLnBrk="1" hangingPunct="1">
              <a:lnSpc>
                <a:spcPct val="90000"/>
              </a:lnSpc>
            </a:pPr>
            <a:endParaRPr lang="en-GB" sz="1000" dirty="0"/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Difference between the real data and the model created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47316"/>
            <a:ext cx="8229600" cy="63341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b="1" dirty="0">
                <a:solidFill>
                  <a:srgbClr val="9A1865"/>
                </a:solidFill>
                <a:latin typeface="+mn-lt"/>
                <a:cs typeface="Arial" panose="020B0604020202020204" pitchFamily="34" charset="0"/>
              </a:rPr>
              <a:t>Measures of central tendency</a:t>
            </a:r>
            <a:br>
              <a:rPr lang="en-GB" sz="3600" b="1" dirty="0">
                <a:solidFill>
                  <a:srgbClr val="CC0099"/>
                </a:solidFill>
                <a:latin typeface="+mn-lt"/>
                <a:cs typeface="Arial" panose="020B0604020202020204" pitchFamily="34" charset="0"/>
              </a:rPr>
            </a:br>
            <a:r>
              <a:rPr lang="en-GB" sz="3600" b="1" dirty="0">
                <a:latin typeface="+mn-lt"/>
                <a:cs typeface="Arial" panose="020B0604020202020204" pitchFamily="34" charset="0"/>
              </a:rPr>
              <a:t>Mean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8204200" y="981075"/>
          <a:ext cx="4011613" cy="584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3" imgW="4011192" imgH="5842419" progId="Prism8.Document">
                  <p:embed/>
                </p:oleObj>
              </mc:Choice>
              <mc:Fallback>
                <p:oleObj name="Prism 8" r:id="rId3" imgW="4011192" imgH="5842419" progId="Prism8.Document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04200" y="981075"/>
                        <a:ext cx="4011613" cy="584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084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07368" y="1268760"/>
                <a:ext cx="7776864" cy="5256212"/>
              </a:xfrm>
            </p:spPr>
            <p:txBody>
              <a:bodyPr/>
              <a:lstStyle/>
              <a:p>
                <a:pPr eaLnBrk="1" hangingPunct="1"/>
                <a:r>
                  <a:rPr lang="en-GB" sz="2800" dirty="0"/>
                  <a:t>Calculate the magnitude of the differences between each data and the mean</a:t>
                </a:r>
              </a:p>
              <a:p>
                <a:pPr eaLnBrk="1" hangingPunct="1">
                  <a:buFontTx/>
                  <a:buNone/>
                </a:pPr>
                <a:endParaRPr lang="en-GB" sz="2800" dirty="0"/>
              </a:p>
              <a:p>
                <a:r>
                  <a:rPr lang="en-GB" sz="2800" dirty="0"/>
                  <a:t>Total error = </a:t>
                </a:r>
                <a:r>
                  <a:rPr lang="en-GB" sz="2800" dirty="0">
                    <a:solidFill>
                      <a:srgbClr val="0070C0"/>
                    </a:solidFill>
                  </a:rPr>
                  <a:t>sum of differences</a:t>
                </a:r>
              </a:p>
              <a:p>
                <a:pPr lvl="1">
                  <a:buNone/>
                </a:pPr>
                <a:r>
                  <a:rPr lang="en-GB" dirty="0"/>
                  <a:t>         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Σ</m:t>
                    </m:r>
                    <m:r>
                      <a:rPr lang="en-GB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bar>
                      <m:barPr>
                        <m:pos m:val="top"/>
                        <m:ctrlP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bar>
                  </m:oMath>
                </a14:m>
                <a:r>
                  <a:rPr lang="en-GB" dirty="0">
                    <a:solidFill>
                      <a:srgbClr val="0070C0"/>
                    </a:solidFill>
                  </a:rPr>
                  <a:t>) </a:t>
                </a:r>
                <a:r>
                  <a:rPr lang="en-GB" dirty="0"/>
                  <a:t>= -1.6 - 0.6 + 0.4 + 0.4 + 1.4 = 0</a:t>
                </a:r>
              </a:p>
              <a:p>
                <a:pPr lvl="1">
                  <a:buNone/>
                </a:pPr>
                <a:r>
                  <a:rPr lang="en-GB" dirty="0"/>
                  <a:t>	No errors: positive and negative cancel each other out</a:t>
                </a:r>
              </a:p>
              <a:p>
                <a:pPr lvl="1">
                  <a:buNone/>
                </a:pPr>
                <a:endParaRPr lang="en-GB" dirty="0"/>
              </a:p>
              <a:p>
                <a:r>
                  <a:rPr lang="en-GB" sz="2800" dirty="0"/>
                  <a:t>To solve that problem we square the errors </a:t>
                </a:r>
              </a:p>
              <a:p>
                <a:pPr marL="0" indent="0">
                  <a:buNone/>
                </a:pPr>
                <a:r>
                  <a:rPr lang="en-GB" sz="2800" dirty="0">
                    <a:sym typeface="Wingdings" panose="05000000000000000000" pitchFamily="2" charset="2"/>
                  </a:rPr>
                  <a:t>	</a:t>
                </a:r>
                <a:r>
                  <a:rPr lang="en-GB" sz="2800" dirty="0"/>
                  <a:t> </a:t>
                </a:r>
                <a:r>
                  <a:rPr lang="en-GB" sz="2800" dirty="0">
                    <a:solidFill>
                      <a:srgbClr val="0070C0"/>
                    </a:solidFill>
                  </a:rPr>
                  <a:t>Sum of squared errors (SS)</a:t>
                </a:r>
                <a:endParaRPr lang="en-GB" sz="2800" dirty="0"/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07368" y="1268760"/>
                <a:ext cx="7776864" cy="5256212"/>
              </a:xfrm>
              <a:blipFill>
                <a:blip r:embed="rId3"/>
                <a:stretch>
                  <a:fillRect l="-1646" t="-1276" r="-6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057808" y="260648"/>
            <a:ext cx="6076384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>
                <a:solidFill>
                  <a:srgbClr val="9A1865"/>
                </a:solidFill>
                <a:latin typeface="+mn-lt"/>
                <a:cs typeface="Arial" panose="020B0604020202020204" pitchFamily="34" charset="0"/>
              </a:rPr>
              <a:t>Measures of dispersion</a:t>
            </a:r>
            <a:endParaRPr lang="en-GB" sz="2800" b="1" kern="0" dirty="0">
              <a:solidFill>
                <a:srgbClr val="9A1865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8328248" y="1429891"/>
          <a:ext cx="3386137" cy="493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4" imgW="4011192" imgH="5842419" progId="Prism8.Document">
                  <p:embed/>
                </p:oleObj>
              </mc:Choice>
              <mc:Fallback>
                <p:oleObj name="Prism 8" r:id="rId4" imgW="4011192" imgH="5842419" progId="Prism8.Document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28248" y="1429891"/>
                        <a:ext cx="3386137" cy="493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336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3121182" y="274639"/>
            <a:ext cx="5949636" cy="706437"/>
          </a:xfrm>
        </p:spPr>
        <p:txBody>
          <a:bodyPr/>
          <a:lstStyle/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+mn-lt"/>
              </a:rPr>
              <a:t>Sum of Squared errors (SS)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89711" y="1268413"/>
                <a:ext cx="8972451" cy="5256212"/>
              </a:xfrm>
            </p:spPr>
            <p:txBody>
              <a:bodyPr/>
              <a:lstStyle/>
              <a:p>
                <a:pPr eaLnBrk="1" hangingPunct="1"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rgbClr val="0070C0"/>
                    </a:solidFill>
                  </a:rPr>
                  <a:t>Sum of squared errors </a:t>
                </a:r>
                <a:r>
                  <a:rPr lang="en-GB" sz="2800" dirty="0"/>
                  <a:t>=</a:t>
                </a:r>
                <a:r>
                  <a:rPr lang="en-GB" sz="28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𝑆𝑆</m:t>
                        </m:r>
                      </m:e>
                    </m:d>
                    <m:r>
                      <a:rPr lang="en-GB" sz="28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𝛴</m:t>
                    </m:r>
                    <m:d>
                      <m:dPr>
                        <m:ctrlPr>
                          <a:rPr lang="en-GB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800" b="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8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bar>
                          <m:barPr>
                            <m:pos m:val="top"/>
                            <m:ctrlPr>
                              <a:rPr lang="en-GB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GB" sz="2800" b="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bar>
                      </m:e>
                    </m:d>
                    <m:r>
                      <a:rPr lang="en-GB" sz="2800" b="0" i="1" baseline="300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sz="2800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GB" sz="2800" dirty="0"/>
                  <a:t>		= (-1.6)</a:t>
                </a:r>
                <a:r>
                  <a:rPr lang="en-GB" sz="2800" baseline="30000" dirty="0"/>
                  <a:t> 2</a:t>
                </a:r>
                <a:r>
                  <a:rPr lang="en-GB" sz="2800" dirty="0"/>
                  <a:t> + (-0.6)</a:t>
                </a:r>
                <a:r>
                  <a:rPr lang="en-GB" sz="2800" baseline="30000" dirty="0"/>
                  <a:t>2</a:t>
                </a:r>
                <a:r>
                  <a:rPr lang="en-GB" sz="2800" dirty="0"/>
                  <a:t> + (0.4)</a:t>
                </a:r>
                <a:r>
                  <a:rPr lang="en-GB" sz="2800" baseline="30000" dirty="0"/>
                  <a:t>2</a:t>
                </a:r>
                <a:r>
                  <a:rPr lang="en-GB" sz="2800" dirty="0"/>
                  <a:t> +(0.4)</a:t>
                </a:r>
                <a:r>
                  <a:rPr lang="en-GB" sz="2800" baseline="30000" dirty="0"/>
                  <a:t>2</a:t>
                </a:r>
                <a:r>
                  <a:rPr lang="en-GB" sz="2800" dirty="0"/>
                  <a:t> + (1.4)</a:t>
                </a:r>
                <a:r>
                  <a:rPr lang="en-GB" sz="2800" baseline="30000" dirty="0"/>
                  <a:t>2</a:t>
                </a:r>
                <a:endParaRPr lang="en-GB" sz="2800" dirty="0"/>
              </a:p>
              <a:p>
                <a:pPr marL="0" indent="0">
                  <a:buNone/>
                </a:pPr>
                <a:r>
                  <a:rPr lang="en-GB" sz="2800" dirty="0"/>
                  <a:t>		= 5.20</a:t>
                </a:r>
              </a:p>
              <a:p>
                <a:pPr marL="0" indent="0">
                  <a:buNone/>
                </a:pPr>
                <a:endParaRPr lang="en-GB" sz="1600" dirty="0"/>
              </a:p>
              <a:p>
                <a:pPr eaLnBrk="1" hangingPunct="1">
                  <a:buFont typeface="Arial" panose="020B0604020202020204" pitchFamily="34" charset="0"/>
                  <a:buChar char="•"/>
                </a:pPr>
                <a:r>
                  <a:rPr lang="en-GB" sz="2800" dirty="0">
                    <a:cs typeface="Arial" charset="0"/>
                  </a:rPr>
                  <a:t>Good measure of the accuracy of the model</a:t>
                </a:r>
              </a:p>
              <a:p>
                <a:pPr eaLnBrk="1" hangingPunct="1"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rgbClr val="0070C0"/>
                  </a:solidFill>
                  <a:cs typeface="Arial" charset="0"/>
                </a:endParaRPr>
              </a:p>
              <a:p>
                <a:pPr eaLnBrk="1" hangingPunct="1"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rgbClr val="0070C0"/>
                    </a:solidFill>
                    <a:cs typeface="Arial" charset="0"/>
                  </a:rPr>
                  <a:t>Depends on amount of data: </a:t>
                </a:r>
                <a:r>
                  <a:rPr lang="en-GB" sz="2800" dirty="0">
                    <a:cs typeface="Arial" charset="0"/>
                  </a:rPr>
                  <a:t>larger sample </a:t>
                </a:r>
                <a:r>
                  <a:rPr lang="en-GB" sz="2800" dirty="0">
                    <a:cs typeface="Arial" charset="0"/>
                    <a:sym typeface="Wingdings" panose="05000000000000000000" pitchFamily="2" charset="2"/>
                  </a:rPr>
                  <a:t></a:t>
                </a:r>
                <a:r>
                  <a:rPr lang="en-GB" sz="2800" dirty="0">
                    <a:cs typeface="Arial" charset="0"/>
                  </a:rPr>
                  <a:t> larger SS</a:t>
                </a:r>
              </a:p>
              <a:p>
                <a:pPr eaLnBrk="1" hangingPunct="1">
                  <a:buFont typeface="Arial" panose="020B0604020202020204" pitchFamily="34" charset="0"/>
                  <a:buChar char="•"/>
                </a:pPr>
                <a:endParaRPr lang="en-GB" sz="1000" dirty="0">
                  <a:cs typeface="Arial" charset="0"/>
                </a:endParaRPr>
              </a:p>
              <a:p>
                <a:pPr lvl="1" eaLnBrk="1" hangingPunct="1">
                  <a:buFont typeface="Arial" panose="020B0604020202020204" pitchFamily="34" charset="0"/>
                  <a:buChar char="•"/>
                </a:pPr>
                <a:r>
                  <a:rPr lang="en-GB" dirty="0">
                    <a:cs typeface="Arial" charset="0"/>
                  </a:rPr>
                  <a:t>Account for number of observations (N) by dividing SS by N-1 (</a:t>
                </a:r>
                <a:r>
                  <a:rPr lang="en-GB" dirty="0">
                    <a:solidFill>
                      <a:srgbClr val="0070C0"/>
                    </a:solidFill>
                    <a:cs typeface="Arial" charset="0"/>
                  </a:rPr>
                  <a:t>degrees of freedom</a:t>
                </a:r>
                <a:r>
                  <a:rPr lang="en-GB" dirty="0">
                    <a:cs typeface="Arial" charset="0"/>
                  </a:rPr>
                  <a:t>)</a:t>
                </a:r>
              </a:p>
              <a:p>
                <a:pPr marL="457200" lvl="1" indent="0" eaLnBrk="1" hangingPunct="1">
                  <a:buNone/>
                </a:pPr>
                <a:r>
                  <a:rPr lang="en-GB" dirty="0">
                    <a:cs typeface="Arial" charset="0"/>
                    <a:sym typeface="Wingdings" panose="05000000000000000000" pitchFamily="2" charset="2"/>
                  </a:rPr>
                  <a:t>	</a:t>
                </a:r>
                <a:r>
                  <a:rPr lang="en-GB" dirty="0">
                    <a:cs typeface="Arial" charset="0"/>
                  </a:rPr>
                  <a:t> the </a:t>
                </a:r>
                <a:r>
                  <a:rPr lang="en-GB" b="1" dirty="0">
                    <a:solidFill>
                      <a:srgbClr val="0070C0"/>
                    </a:solidFill>
                    <a:cs typeface="Arial" charset="0"/>
                  </a:rPr>
                  <a:t>variance</a:t>
                </a:r>
                <a:r>
                  <a:rPr lang="en-GB" dirty="0">
                    <a:solidFill>
                      <a:srgbClr val="0070C0"/>
                    </a:solidFill>
                    <a:cs typeface="Arial" charset="0"/>
                  </a:rPr>
                  <a:t> (S</a:t>
                </a:r>
                <a:r>
                  <a:rPr lang="en-GB" baseline="30000" dirty="0">
                    <a:solidFill>
                      <a:srgbClr val="0070C0"/>
                    </a:solidFill>
                    <a:cs typeface="Arial" charset="0"/>
                  </a:rPr>
                  <a:t>2</a:t>
                </a:r>
                <a:r>
                  <a:rPr lang="en-GB" dirty="0">
                    <a:solidFill>
                      <a:srgbClr val="0070C0"/>
                    </a:solidFill>
                    <a:cs typeface="Arial" charset="0"/>
                  </a:rPr>
                  <a:t>)</a:t>
                </a:r>
                <a:r>
                  <a:rPr lang="en-GB" dirty="0">
                    <a:cs typeface="Arial" charset="0"/>
                  </a:rPr>
                  <a:t> = SS/N-1</a:t>
                </a:r>
              </a:p>
            </p:txBody>
          </p:sp>
        </mc:Choice>
        <mc:Fallback xmlns="">
          <p:sp>
            <p:nvSpPr>
              <p:cNvPr id="20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89711" y="1268413"/>
                <a:ext cx="8972451" cy="5256212"/>
              </a:xfrm>
              <a:blipFill>
                <a:blip r:embed="rId3"/>
                <a:stretch>
                  <a:fillRect l="-1224" t="-10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9262162" y="1300678"/>
          <a:ext cx="2929838" cy="4266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4" imgW="4011192" imgH="5842419" progId="Prism8.Document">
                  <p:embed/>
                </p:oleObj>
              </mc:Choice>
              <mc:Fallback>
                <p:oleObj name="Prism 8" r:id="rId4" imgW="4011192" imgH="5842419" progId="Prism8.Document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62162" y="1300678"/>
                        <a:ext cx="2929838" cy="4266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649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BC57E7E0-DBA9-4402-AA90-DDEAF84C7500}"/>
              </a:ext>
            </a:extLst>
          </p:cNvPr>
          <p:cNvSpPr txBox="1">
            <a:spLocks noChangeArrowheads="1"/>
          </p:cNvSpPr>
          <p:nvPr/>
        </p:nvSpPr>
        <p:spPr>
          <a:xfrm>
            <a:off x="3859032" y="274639"/>
            <a:ext cx="4473936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4000" b="1">
                <a:solidFill>
                  <a:srgbClr val="9A1865"/>
                </a:solidFill>
                <a:latin typeface="+mn-lt"/>
              </a:rPr>
              <a:t>Degrees of freedom</a:t>
            </a:r>
            <a:endParaRPr lang="en-GB" sz="4000" b="1" dirty="0">
              <a:solidFill>
                <a:srgbClr val="9A1865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17BBFF-2D6A-4150-AA2C-1887A068FA88}"/>
                  </a:ext>
                </a:extLst>
              </p:cNvPr>
              <p:cNvSpPr txBox="1"/>
              <p:nvPr/>
            </p:nvSpPr>
            <p:spPr>
              <a:xfrm>
                <a:off x="335360" y="2224840"/>
                <a:ext cx="11377264" cy="4358521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To calculate the 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variance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, we need the 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mean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If we know the 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mean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, we </a:t>
                </a:r>
                <a:r>
                  <a:rPr kumimoji="0" lang="en-GB" sz="28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do not need all the values in the sample 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to calculate the 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variance</a:t>
                </a: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800100" marR="0" lvl="1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Example: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Sample: n = 5, 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Minya Nouvelle" pitchFamily="2" charset="0"/>
                    <a:ea typeface="+mn-ea"/>
                    <a:cs typeface="Arial" charset="0"/>
                  </a:rPr>
                  <a:t>Mean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GB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GB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acc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Minya Nouvelle" pitchFamily="2" charset="0"/>
                    <a:ea typeface="+mn-ea"/>
                    <a:cs typeface="Arial" charset="0"/>
                  </a:rPr>
                  <a:t>) = 2.6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Minya Nouvelle" pitchFamily="2" charset="0"/>
                    <a:ea typeface="+mn-ea"/>
                    <a:cs typeface="Arial" charset="0"/>
                  </a:rPr>
                  <a:t>2.6</a:t>
                </a:r>
                <a:r>
                  <a:rPr kumimoji="0" lang="en-GB" sz="2800" b="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Minya Nouvelle" pitchFamily="2" charset="0"/>
                    <a:ea typeface="+mn-ea"/>
                    <a:cs typeface="Arial" charset="0"/>
                  </a:rPr>
                  <a:t> x 5 – (1+2+3+3) = 4</a:t>
                </a: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inya Nouvelle" pitchFamily="2" charset="0"/>
                  <a:ea typeface="+mn-ea"/>
                  <a:cs typeface="Arial" charset="0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GB" sz="2400" dirty="0">
                  <a:solidFill>
                    <a:srgbClr val="C00000"/>
                  </a:solidFill>
                  <a:cs typeface="Arial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prstClr val="black"/>
                    </a:solidFill>
                    <a:latin typeface="Calibri" panose="020F0502020204030204"/>
                  </a:rPr>
                  <a:t>Once we know the </a:t>
                </a:r>
                <a:r>
                  <a:rPr lang="en-GB" sz="2800" dirty="0">
                    <a:solidFill>
                      <a:srgbClr val="C00000"/>
                    </a:solidFill>
                    <a:latin typeface="Calibri" panose="020F0502020204030204"/>
                  </a:rPr>
                  <a:t>mean</a:t>
                </a:r>
                <a:r>
                  <a:rPr lang="en-GB" sz="2800" dirty="0">
                    <a:solidFill>
                      <a:prstClr val="black"/>
                    </a:solidFill>
                    <a:latin typeface="Calibri" panose="020F0502020204030204"/>
                  </a:rPr>
                  <a:t>, we only need to know the </a:t>
                </a:r>
                <a:r>
                  <a:rPr lang="en-GB" sz="2800" dirty="0">
                    <a:solidFill>
                      <a:srgbClr val="0070C0"/>
                    </a:solidFill>
                    <a:latin typeface="Calibri" panose="020F0502020204030204"/>
                  </a:rPr>
                  <a:t>first 4 numbers (N-1) </a:t>
                </a:r>
                <a:r>
                  <a:rPr lang="en-GB" sz="2800" dirty="0">
                    <a:solidFill>
                      <a:prstClr val="black"/>
                    </a:solidFill>
                    <a:latin typeface="Calibri" panose="020F0502020204030204"/>
                  </a:rPr>
                  <a:t>and we can calculate the </a:t>
                </a:r>
                <a:r>
                  <a:rPr lang="en-GB" sz="2800" dirty="0">
                    <a:solidFill>
                      <a:srgbClr val="0070C0"/>
                    </a:solidFill>
                    <a:latin typeface="Calibri" panose="020F0502020204030204"/>
                  </a:rPr>
                  <a:t>last number</a:t>
                </a: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17BBFF-2D6A-4150-AA2C-1887A068F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0" y="2224840"/>
                <a:ext cx="11377264" cy="4358521"/>
              </a:xfrm>
              <a:prstGeom prst="rect">
                <a:avLst/>
              </a:prstGeom>
              <a:blipFill>
                <a:blip r:embed="rId4"/>
                <a:stretch>
                  <a:fillRect l="-965" t="-1399" r="-5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81387755-973A-4D68-B087-95F1E26309F6}"/>
              </a:ext>
            </a:extLst>
          </p:cNvPr>
          <p:cNvGrpSpPr/>
          <p:nvPr/>
        </p:nvGrpSpPr>
        <p:grpSpPr>
          <a:xfrm>
            <a:off x="6941294" y="3645024"/>
            <a:ext cx="2714205" cy="1310135"/>
            <a:chOff x="8883562" y="970958"/>
            <a:chExt cx="2714205" cy="13101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DB567437-D385-49D0-BC32-F0D85253EE9E}"/>
                    </a:ext>
                  </a:extLst>
                </p:cNvPr>
                <p:cNvSpPr/>
                <p:nvPr/>
              </p:nvSpPr>
              <p:spPr>
                <a:xfrm>
                  <a:off x="8883562" y="1489273"/>
                  <a:ext cx="2714205" cy="7918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indent="0">
                    <a:buNone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GB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i="1">
                              <a:latin typeface="Cambria Math" panose="02040503050406030204" pitchFamily="18" charset="0"/>
                            </a:rPr>
                            <m:t>1+2+3+3 </m:t>
                          </m:r>
                          <m:r>
                            <a:rPr lang="en-GB" sz="3200" i="1" smtClean="0">
                              <a:solidFill>
                                <a:srgbClr val="9A1865"/>
                              </a:solidFill>
                              <a:latin typeface="Cambria Math" panose="02040503050406030204" pitchFamily="18" charset="0"/>
                            </a:rPr>
                            <m:t>+4</m:t>
                          </m:r>
                        </m:num>
                        <m:den>
                          <m:r>
                            <a:rPr lang="en-GB" sz="32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GB" sz="3200" dirty="0"/>
                    <a:t>=</a:t>
                  </a:r>
                  <a:r>
                    <a:rPr lang="en-GB" sz="3200" dirty="0">
                      <a:solidFill>
                        <a:srgbClr val="C00000"/>
                      </a:solidFill>
                    </a:rPr>
                    <a:t>2.6</a:t>
                  </a:r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DB567437-D385-49D0-BC32-F0D85253EE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3562" y="1489273"/>
                  <a:ext cx="2714205" cy="791820"/>
                </a:xfrm>
                <a:prstGeom prst="rect">
                  <a:avLst/>
                </a:prstGeom>
                <a:blipFill>
                  <a:blip r:embed="rId5"/>
                  <a:stretch>
                    <a:fillRect r="-4944" b="-1230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643D20-94E2-4301-8761-CE997FB52A90}"/>
                </a:ext>
              </a:extLst>
            </p:cNvPr>
            <p:cNvSpPr/>
            <p:nvPr/>
          </p:nvSpPr>
          <p:spPr>
            <a:xfrm>
              <a:off x="8904312" y="1467264"/>
              <a:ext cx="1440160" cy="432048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Arrow: U-Turn 11">
              <a:extLst>
                <a:ext uri="{FF2B5EF4-FFF2-40B4-BE49-F238E27FC236}">
                  <a16:creationId xmlns:a16="http://schemas.microsoft.com/office/drawing/2014/main" id="{968D5060-8BA7-4ED7-AAF2-5CA517071F40}"/>
                </a:ext>
              </a:extLst>
            </p:cNvPr>
            <p:cNvSpPr/>
            <p:nvPr/>
          </p:nvSpPr>
          <p:spPr>
            <a:xfrm>
              <a:off x="10056440" y="970958"/>
              <a:ext cx="576064" cy="432048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DC30954-B1DE-4D70-BD79-DAE46459B5C5}"/>
              </a:ext>
            </a:extLst>
          </p:cNvPr>
          <p:cNvSpPr/>
          <p:nvPr/>
        </p:nvSpPr>
        <p:spPr>
          <a:xfrm>
            <a:off x="8281880" y="1220481"/>
            <a:ext cx="378160" cy="35855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FD82F07-0457-42BC-9085-E3C201A1F589}"/>
              </a:ext>
            </a:extLst>
          </p:cNvPr>
          <p:cNvSpPr/>
          <p:nvPr/>
        </p:nvSpPr>
        <p:spPr>
          <a:xfrm>
            <a:off x="7467784" y="1711714"/>
            <a:ext cx="1076488" cy="358551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441CD7B-1031-4D33-83DE-13DB1D59A393}"/>
                  </a:ext>
                </a:extLst>
              </p:cNvPr>
              <p:cNvSpPr/>
              <p:nvPr/>
            </p:nvSpPr>
            <p:spPr>
              <a:xfrm>
                <a:off x="3035660" y="1135650"/>
                <a:ext cx="6120679" cy="9346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𝑣𝑎𝑟𝑖𝑎𝑛𝑐𝑒</m:t>
                      </m:r>
                      <m:r>
                        <a:rPr lang="en-GB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GB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GB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𝑆𝑆</m:t>
                          </m:r>
                        </m:num>
                        <m:den>
                          <m:r>
                            <a:rPr lang="en-GB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GB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r>
                        <a:rPr lang="en-GB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  <m:r>
                            <a:rPr lang="en-GB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bar>
                                <m:barPr>
                                  <m:pos m:val="top"/>
                                  <m:ctrlPr>
                                    <a:rPr lang="en-GB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GB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bar>
                            </m:e>
                          </m:d>
                          <m:r>
                            <a:rPr lang="en-GB" sz="2800" i="1" baseline="30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GB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GB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441CD7B-1031-4D33-83DE-13DB1D59A3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660" y="1135650"/>
                <a:ext cx="6120679" cy="9346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87026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17BBFF-2D6A-4150-AA2C-1887A068FA88}"/>
              </a:ext>
            </a:extLst>
          </p:cNvPr>
          <p:cNvSpPr txBox="1"/>
          <p:nvPr/>
        </p:nvSpPr>
        <p:spPr>
          <a:xfrm>
            <a:off x="135943" y="1196752"/>
            <a:ext cx="1136065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800" dirty="0">
              <a:solidFill>
                <a:prstClr val="black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ya Nouvelle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ya Nouvelle" pitchFamily="2" charset="0"/>
                <a:ea typeface="+mn-ea"/>
                <a:cs typeface="+mn-cs"/>
              </a:rPr>
              <a:t>The last (n</a:t>
            </a: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ya Nouvelle" pitchFamily="2" charset="0"/>
                <a:ea typeface="+mn-ea"/>
                <a:cs typeface="+mn-cs"/>
              </a:rPr>
              <a:t>th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ya Nouvelle" pitchFamily="2" charset="0"/>
                <a:ea typeface="+mn-ea"/>
                <a:cs typeface="+mn-cs"/>
              </a:rPr>
              <a:t>) value in the sample is no longer independent,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nya Nouvelle" pitchFamily="2" charset="0"/>
                <a:ea typeface="+mn-ea"/>
                <a:cs typeface="+mn-cs"/>
              </a:rPr>
              <a:t>is not free.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800" dirty="0">
              <a:solidFill>
                <a:srgbClr val="CC0099"/>
              </a:solidFill>
              <a:latin typeface="Calibri" panose="020F0502020204030204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800" dirty="0"/>
              <a:t>Because we know the </a:t>
            </a:r>
            <a:r>
              <a:rPr lang="en-GB" sz="2800" dirty="0">
                <a:solidFill>
                  <a:srgbClr val="C00000"/>
                </a:solidFill>
              </a:rPr>
              <a:t>mean</a:t>
            </a:r>
            <a:r>
              <a:rPr lang="en-GB" sz="2800" dirty="0"/>
              <a:t>, the </a:t>
            </a:r>
            <a:r>
              <a:rPr lang="en-GB" sz="2800" dirty="0">
                <a:solidFill>
                  <a:srgbClr val="0070C0"/>
                </a:solidFill>
              </a:rPr>
              <a:t>variance</a:t>
            </a:r>
            <a:r>
              <a:rPr lang="en-GB" sz="2800" dirty="0"/>
              <a:t> does not depend on all of the values of the sample, only on </a:t>
            </a:r>
            <a:r>
              <a:rPr lang="en-GB" sz="2800" dirty="0">
                <a:solidFill>
                  <a:srgbClr val="0070C0"/>
                </a:solidFill>
              </a:rPr>
              <a:t>n-1 of the values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262A457-91D8-48BF-8DF0-4616198B06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59032" y="274639"/>
            <a:ext cx="4473936" cy="706437"/>
          </a:xfrm>
        </p:spPr>
        <p:txBody>
          <a:bodyPr/>
          <a:lstStyle/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+mn-lt"/>
              </a:rPr>
              <a:t>Degrees of freedom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DF9FE7-5399-4357-9C08-36964C117A3A}"/>
              </a:ext>
            </a:extLst>
          </p:cNvPr>
          <p:cNvSpPr txBox="1"/>
          <p:nvPr/>
        </p:nvSpPr>
        <p:spPr>
          <a:xfrm>
            <a:off x="3880297" y="3344742"/>
            <a:ext cx="443140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– 1 degrees of freedom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ADAC60D-6A4B-4692-9D43-30E7491EA50C}"/>
              </a:ext>
            </a:extLst>
          </p:cNvPr>
          <p:cNvSpPr/>
          <p:nvPr/>
        </p:nvSpPr>
        <p:spPr>
          <a:xfrm>
            <a:off x="8281880" y="1281583"/>
            <a:ext cx="378160" cy="35855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97F56E-AC56-4850-9D64-571F77C24C02}"/>
              </a:ext>
            </a:extLst>
          </p:cNvPr>
          <p:cNvSpPr/>
          <p:nvPr/>
        </p:nvSpPr>
        <p:spPr>
          <a:xfrm>
            <a:off x="7467784" y="1772816"/>
            <a:ext cx="1076488" cy="358551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DA6895-DBC6-45C3-8448-ECAB541544FF}"/>
                  </a:ext>
                </a:extLst>
              </p:cNvPr>
              <p:cNvSpPr/>
              <p:nvPr/>
            </p:nvSpPr>
            <p:spPr>
              <a:xfrm>
                <a:off x="3035660" y="1196752"/>
                <a:ext cx="6120679" cy="9346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𝑣𝑎𝑟𝑖𝑎𝑛𝑐𝑒</m:t>
                      </m:r>
                      <m:r>
                        <a:rPr lang="en-GB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GB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GB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𝑆𝑆</m:t>
                          </m:r>
                        </m:num>
                        <m:den>
                          <m:r>
                            <a:rPr lang="en-GB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GB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r>
                        <a:rPr lang="en-GB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  <m:r>
                            <a:rPr lang="en-GB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bar>
                                <m:barPr>
                                  <m:pos m:val="top"/>
                                  <m:ctrlPr>
                                    <a:rPr lang="en-GB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GB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bar>
                            </m:e>
                          </m:d>
                          <m:r>
                            <a:rPr lang="en-GB" sz="2800" i="1" baseline="30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GB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GB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DA6895-DBC6-45C3-8448-ECAB541544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660" y="1196752"/>
                <a:ext cx="6120679" cy="9346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7694885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2455753" y="274638"/>
            <a:ext cx="7280495" cy="850900"/>
          </a:xfrm>
        </p:spPr>
        <p:txBody>
          <a:bodyPr/>
          <a:lstStyle/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+mn-lt"/>
              </a:rPr>
              <a:t>Variance and standard deviation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7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62512" y="1399581"/>
                <a:ext cx="9429412" cy="5062390"/>
              </a:xfrm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</a:rPr>
                      <m:t>𝑣𝑎𝑟𝑖𝑎𝑛𝑐𝑒</m:t>
                    </m:r>
                    <m:r>
                      <a:rPr lang="en-GB" sz="280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8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GB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GB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𝑆𝑆</m:t>
                        </m:r>
                      </m:num>
                      <m:den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GB" sz="28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2800"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sz="2800" i="1">
                                <a:latin typeface="Cambria Math" panose="02040503050406030204" pitchFamily="18" charset="0"/>
                              </a:rPr>
                              <m:t>− </m:t>
                            </m:r>
                            <m:bar>
                              <m:barPr>
                                <m:pos m:val="top"/>
                                <m:ctrlPr>
                                  <a:rPr lang="en-GB" sz="2800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GB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bar>
                          </m:e>
                        </m:d>
                        <m:r>
                          <a:rPr lang="en-GB" sz="2800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GB" sz="28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5.20</m:t>
                        </m:r>
                      </m:num>
                      <m:den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GB" sz="2800" i="1">
                        <a:latin typeface="Cambria Math" panose="02040503050406030204" pitchFamily="18" charset="0"/>
                      </a:rPr>
                      <m:t>=1.3</m:t>
                    </m:r>
                  </m:oMath>
                </a14:m>
                <a:endParaRPr lang="en-GB" sz="2800" dirty="0"/>
              </a:p>
              <a:p>
                <a:pPr eaLnBrk="1" hangingPunct="1"/>
                <a:endParaRPr lang="en-GB" sz="2400" dirty="0"/>
              </a:p>
              <a:p>
                <a:pPr eaLnBrk="1" hangingPunct="1"/>
                <a:r>
                  <a:rPr lang="en-GB" sz="2800" dirty="0"/>
                  <a:t>Problem with variance: in </a:t>
                </a:r>
                <a:r>
                  <a:rPr lang="en-GB" sz="2800" dirty="0">
                    <a:solidFill>
                      <a:srgbClr val="0070C0"/>
                    </a:solidFill>
                  </a:rPr>
                  <a:t>squared units</a:t>
                </a:r>
              </a:p>
              <a:p>
                <a:pPr eaLnBrk="1" hangingPunct="1"/>
                <a:endParaRPr lang="en-GB" sz="1200" dirty="0"/>
              </a:p>
              <a:p>
                <a:pPr lvl="1" eaLnBrk="1" hangingPunct="1">
                  <a:buFont typeface="Arial" panose="020B0604020202020204" pitchFamily="34" charset="0"/>
                  <a:buChar char="•"/>
                </a:pPr>
                <a:r>
                  <a:rPr lang="en-GB" dirty="0"/>
                  <a:t>Take the square root to get the same unit as the original measure</a:t>
                </a:r>
              </a:p>
              <a:p>
                <a:pPr marL="457200" lvl="1" indent="0" eaLnBrk="1" hangingPunct="1">
                  <a:buNone/>
                </a:pPr>
                <a:r>
                  <a:rPr lang="en-GB" sz="2800" dirty="0"/>
                  <a:t>	</a:t>
                </a:r>
                <a:r>
                  <a:rPr lang="en-GB" sz="2800" dirty="0">
                    <a:sym typeface="Wingdings" panose="05000000000000000000" pitchFamily="2" charset="2"/>
                  </a:rPr>
                  <a:t> </a:t>
                </a:r>
                <a:r>
                  <a:rPr lang="en-GB" sz="2800" dirty="0"/>
                  <a:t>the </a:t>
                </a:r>
                <a:r>
                  <a:rPr lang="en-GB" sz="2800" b="1" dirty="0">
                    <a:solidFill>
                      <a:srgbClr val="0070C0"/>
                    </a:solidFill>
                  </a:rPr>
                  <a:t>standard deviation</a:t>
                </a:r>
              </a:p>
              <a:p>
                <a:pPr marL="914400" lvl="2" indent="0" eaLnBrk="1" hangingPunct="1">
                  <a:buNone/>
                </a:pPr>
                <a:r>
                  <a:rPr lang="en-GB" sz="2800" dirty="0"/>
                  <a:t>	S.D. = </a:t>
                </a:r>
                <a:r>
                  <a:rPr lang="en-GB" sz="2800" dirty="0">
                    <a:cs typeface="Arial" charset="0"/>
                  </a:rPr>
                  <a:t>√(SS/N-1) = √(s</a:t>
                </a:r>
                <a:r>
                  <a:rPr lang="en-GB" sz="2800" baseline="30000" dirty="0">
                    <a:cs typeface="Arial" charset="0"/>
                  </a:rPr>
                  <a:t>2</a:t>
                </a:r>
                <a:r>
                  <a:rPr lang="en-GB" sz="2800" dirty="0">
                    <a:cs typeface="Arial" charset="0"/>
                  </a:rPr>
                  <a:t>) = s </a:t>
                </a:r>
                <a14:m>
                  <m:oMath xmlns:m="http://schemas.openxmlformats.org/officeDocument/2006/math">
                    <m:r>
                      <a:rPr lang="en-GB" sz="2800" i="1"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1.3</m:t>
                        </m:r>
                      </m:e>
                    </m:rad>
                    <m:r>
                      <a:rPr lang="en-GB" sz="2800" i="1">
                        <a:latin typeface="Cambria Math" panose="02040503050406030204" pitchFamily="18" charset="0"/>
                      </a:rPr>
                      <m:t>=1.14</m:t>
                    </m:r>
                  </m:oMath>
                </a14:m>
                <a:endParaRPr lang="en-GB" sz="2800" dirty="0"/>
              </a:p>
              <a:p>
                <a:pPr marL="1371600" lvl="3" indent="0" eaLnBrk="1" hangingPunct="1">
                  <a:buNone/>
                </a:pPr>
                <a:endParaRPr lang="en-GB" sz="2400" dirty="0">
                  <a:cs typeface="Arial" charset="0"/>
                </a:endParaRPr>
              </a:p>
              <a:p>
                <a:pPr eaLnBrk="1" hangingPunct="1"/>
                <a:r>
                  <a:rPr lang="en-GB" sz="2800" dirty="0">
                    <a:cs typeface="Arial" charset="0"/>
                  </a:rPr>
                  <a:t>SD = a measure of how well the mean represents the data.</a:t>
                </a:r>
                <a:r>
                  <a:rPr lang="en-GB" dirty="0">
                    <a:cs typeface="Arial" charset="0"/>
                  </a:rPr>
                  <a:t>	</a:t>
                </a:r>
              </a:p>
            </p:txBody>
          </p:sp>
        </mc:Choice>
        <mc:Fallback xmlns="">
          <p:sp>
            <p:nvSpPr>
              <p:cNvPr id="307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62512" y="1399581"/>
                <a:ext cx="9429412" cy="5062390"/>
              </a:xfrm>
              <a:blipFill>
                <a:blip r:embed="rId3"/>
                <a:stretch>
                  <a:fillRect l="-1357" b="-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957B8F2-942B-4008-BD94-1A22DE07CA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18130" y="1600438"/>
          <a:ext cx="2511358" cy="3657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4" imgW="4011192" imgH="5842419" progId="Prism8.Document">
                  <p:embed/>
                </p:oleObj>
              </mc:Choice>
              <mc:Fallback>
                <p:oleObj name="Prism 8" r:id="rId4" imgW="4011192" imgH="5842419" progId="Prism8.Document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957B8F2-942B-4008-BD94-1A22DE07CA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18130" y="1600438"/>
                        <a:ext cx="2511358" cy="36571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942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D998B4A-7420-46DB-B9F0-39AB6C1EACCF}"/>
              </a:ext>
            </a:extLst>
          </p:cNvPr>
          <p:cNvSpPr txBox="1"/>
          <p:nvPr/>
        </p:nvSpPr>
        <p:spPr>
          <a:xfrm>
            <a:off x="570589" y="2748235"/>
            <a:ext cx="7818164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Simple </a:t>
            </a:r>
            <a:r>
              <a:rPr lang="en-GB" sz="2000" b="1" dirty="0">
                <a:solidFill>
                  <a:srgbClr val="0070C0"/>
                </a:solidFill>
              </a:rPr>
              <a:t>randomisation</a:t>
            </a:r>
            <a:r>
              <a:rPr lang="en-GB" sz="2000" dirty="0"/>
              <a:t> or randomisation within 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Example </a:t>
            </a:r>
            <a:r>
              <a:rPr lang="en-GB" sz="2000" dirty="0">
                <a:solidFill>
                  <a:srgbClr val="0070C0"/>
                </a:solidFill>
              </a:rPr>
              <a:t>nuisance variables </a:t>
            </a:r>
            <a:r>
              <a:rPr lang="en-GB" sz="2000" dirty="0"/>
              <a:t>for blocking: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Time or day of experiment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Litter, cage,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Person carrying out experiment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Sex, age, body weight,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Another related measure (e.g. starting cell numbers, level of cytokine, or similar)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 random number generator, flip a coin, roll a dice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900" dirty="0"/>
          </a:p>
          <a:p>
            <a:r>
              <a:rPr lang="en-GB" sz="2000" b="1" dirty="0">
                <a:solidFill>
                  <a:srgbClr val="0070C0"/>
                </a:solidFill>
              </a:rPr>
              <a:t>Blinding</a:t>
            </a:r>
            <a:r>
              <a:rPr lang="en-GB" sz="2000" dirty="0"/>
              <a:t> should be thought about: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When allocating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When doing the experiment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30333" y="250767"/>
            <a:ext cx="11197836" cy="152428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Experimental</a:t>
            </a:r>
            <a:r>
              <a:rPr kumimoji="0" lang="en-GB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design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design considerations: bias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 descr="Dice">
            <a:extLst>
              <a:ext uri="{FF2B5EF4-FFF2-40B4-BE49-F238E27FC236}">
                <a16:creationId xmlns:a16="http://schemas.microsoft.com/office/drawing/2014/main" id="{AD85CEB1-BD02-481B-83F6-FEAF37517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515" y="1012911"/>
            <a:ext cx="914400" cy="9144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A272A57-68E3-4639-8CDD-5C7F33F77DB6}"/>
              </a:ext>
            </a:extLst>
          </p:cNvPr>
          <p:cNvGrpSpPr/>
          <p:nvPr/>
        </p:nvGrpSpPr>
        <p:grpSpPr>
          <a:xfrm>
            <a:off x="10436085" y="1012911"/>
            <a:ext cx="914400" cy="914400"/>
            <a:chOff x="5638800" y="2971800"/>
            <a:chExt cx="914400" cy="914400"/>
          </a:xfrm>
        </p:grpSpPr>
        <p:pic>
          <p:nvPicPr>
            <p:cNvPr id="16" name="Graphic 15" descr="Eyes">
              <a:extLst>
                <a:ext uri="{FF2B5EF4-FFF2-40B4-BE49-F238E27FC236}">
                  <a16:creationId xmlns:a16="http://schemas.microsoft.com/office/drawing/2014/main" id="{244B3523-B14F-4E0D-B0FF-888A4D4A4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38800" y="2971800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Close">
              <a:extLst>
                <a:ext uri="{FF2B5EF4-FFF2-40B4-BE49-F238E27FC236}">
                  <a16:creationId xmlns:a16="http://schemas.microsoft.com/office/drawing/2014/main" id="{7DEBA8F2-D22F-434B-AB82-9701DC7F1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38800" y="2971800"/>
              <a:ext cx="914400" cy="9144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6B842C0-7772-4BD9-8D70-DB504F86E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9654" y="2748746"/>
            <a:ext cx="2317093" cy="9731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DF090B-FD66-488E-8CD3-0BB166F801E1}"/>
              </a:ext>
            </a:extLst>
          </p:cNvPr>
          <p:cNvSpPr/>
          <p:nvPr/>
        </p:nvSpPr>
        <p:spPr>
          <a:xfrm>
            <a:off x="8689655" y="3721925"/>
            <a:ext cx="34928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1" dirty="0">
                <a:solidFill>
                  <a:srgbClr val="642D5C"/>
                </a:solidFill>
                <a:latin typeface="inherit"/>
              </a:rPr>
              <a:t>The ARRIVE guidelines 2.0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dirty="0"/>
              <a:t>Study design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dirty="0"/>
              <a:t>Sample size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dirty="0"/>
              <a:t>Inclusion and exclusion criteria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b="1" dirty="0">
                <a:solidFill>
                  <a:srgbClr val="0070C0"/>
                </a:solidFill>
              </a:rPr>
              <a:t>Randomisation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b="1" dirty="0">
                <a:solidFill>
                  <a:srgbClr val="0070C0"/>
                </a:solidFill>
              </a:rPr>
              <a:t>Blinding/Masking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dirty="0"/>
              <a:t>Outcome measures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dirty="0"/>
              <a:t>Statistical methods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dirty="0"/>
              <a:t>Experimental animals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dirty="0"/>
              <a:t>Results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738C6A-931D-4EBA-980E-6C1AD80A28B1}"/>
              </a:ext>
            </a:extLst>
          </p:cNvPr>
          <p:cNvSpPr/>
          <p:nvPr/>
        </p:nvSpPr>
        <p:spPr>
          <a:xfrm>
            <a:off x="2357718" y="1640239"/>
            <a:ext cx="74765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i="1" dirty="0"/>
              <a:t>The lack of bias-reducing measures such as randomisation and blinding can contribute to as much as 30-45% inflation of effect sizes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39D02E-19B9-4901-9A5D-1AB3B43C3C25}"/>
              </a:ext>
            </a:extLst>
          </p:cNvPr>
          <p:cNvSpPr/>
          <p:nvPr/>
        </p:nvSpPr>
        <p:spPr>
          <a:xfrm>
            <a:off x="8689654" y="6571560"/>
            <a:ext cx="28055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hlinkClick r:id="rId10"/>
              </a:rPr>
              <a:t>https://arriveguidelines.org/arrive-guidelines</a:t>
            </a:r>
            <a:r>
              <a:rPr lang="en-GB" sz="11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F93885-3435-4F4D-B22E-EC4588EC097C}"/>
              </a:ext>
            </a:extLst>
          </p:cNvPr>
          <p:cNvSpPr txBox="1"/>
          <p:nvPr/>
        </p:nvSpPr>
        <p:spPr>
          <a:xfrm>
            <a:off x="4390748" y="5939987"/>
            <a:ext cx="33389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</a:rPr>
              <a:t>When measuring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When doing the analysis</a:t>
            </a:r>
          </a:p>
        </p:txBody>
      </p:sp>
    </p:spTree>
    <p:extLst>
      <p:ext uri="{BB962C8B-B14F-4D97-AF65-F5344CB8AC3E}">
        <p14:creationId xmlns:p14="http://schemas.microsoft.com/office/powerpoint/2010/main" val="122479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9" grpId="0"/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3981262" y="274639"/>
            <a:ext cx="4229477" cy="777875"/>
          </a:xfrm>
        </p:spPr>
        <p:txBody>
          <a:bodyPr/>
          <a:lstStyle/>
          <a:p>
            <a:pPr eaLnBrk="1" hangingPunct="1"/>
            <a:r>
              <a:rPr lang="en-GB" sz="4000" b="1" dirty="0">
                <a:solidFill>
                  <a:srgbClr val="9A1865"/>
                </a:solidFill>
                <a:latin typeface="+mn-lt"/>
              </a:rPr>
              <a:t>Standard deviation</a:t>
            </a: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2632976" y="5697440"/>
            <a:ext cx="26965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S.D.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close to the mean: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 fit of the data</a:t>
            </a: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6346256" y="5697440"/>
            <a:ext cx="34104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S.D.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distant from the mean: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an accurate representation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109788" y="1055688"/>
          <a:ext cx="7604125" cy="5024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9961015" imgH="6581538" progId="Prism9.Document">
                  <p:embed/>
                </p:oleObj>
              </mc:Choice>
              <mc:Fallback>
                <p:oleObj name="Prism 9" r:id="rId2" imgW="9961015" imgH="6581538" progId="Prism9.Document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09788" y="1055688"/>
                        <a:ext cx="7604125" cy="5024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88088" y="1347106"/>
            <a:ext cx="96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S.D.=3.5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5640" y="1347106"/>
            <a:ext cx="96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S.D.=0.5</a:t>
            </a:r>
          </a:p>
        </p:txBody>
      </p:sp>
    </p:spTree>
    <p:extLst>
      <p:ext uri="{BB962C8B-B14F-4D97-AF65-F5344CB8AC3E}">
        <p14:creationId xmlns:p14="http://schemas.microsoft.com/office/powerpoint/2010/main" val="26733941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14951" y="274639"/>
            <a:ext cx="11362098" cy="70643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sz="4000" b="1" dirty="0">
                <a:solidFill>
                  <a:srgbClr val="9A1865"/>
                </a:solidFill>
                <a:latin typeface="+mn-lt"/>
              </a:rPr>
              <a:t>Standard Deviation (SD) or Standard Error Mean (SEM)?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920875" y="927100"/>
            <a:ext cx="8444253" cy="5932488"/>
            <a:chOff x="997163" y="852959"/>
            <a:chExt cx="8444253" cy="5932488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5885936" y="891960"/>
            <a:ext cx="3555480" cy="58918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8" r:id="rId2" imgW="4107348" imgH="6806191" progId="Prism8.Document">
                    <p:embed/>
                  </p:oleObj>
                </mc:Choice>
                <mc:Fallback>
                  <p:oleObj name="Prism 8" r:id="rId2" imgW="4107348" imgH="6806191" progId="Prism8.Document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885936" y="891960"/>
                          <a:ext cx="3555480" cy="589189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997163" y="852959"/>
            <a:ext cx="3589338" cy="5932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9" r:id="rId4" imgW="4118957" imgH="6808674" progId="Prism9.Document">
                    <p:embed/>
                  </p:oleObj>
                </mc:Choice>
                <mc:Fallback>
                  <p:oleObj name="Prism 9" r:id="rId4" imgW="4118957" imgH="6808674" progId="Prism9.Document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997163" y="852959"/>
                          <a:ext cx="3589338" cy="59324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3534032" y="4927597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52872" y="4927597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04173" y="2502624"/>
            <a:ext cx="1864934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Smaller error bars</a:t>
            </a:r>
          </a:p>
        </p:txBody>
      </p:sp>
      <p:cxnSp>
        <p:nvCxnSpPr>
          <p:cNvPr id="11" name="Straight Arrow Connector 10"/>
          <p:cNvCxnSpPr>
            <a:stCxn id="5" idx="2"/>
          </p:cNvCxnSpPr>
          <p:nvPr/>
        </p:nvCxnSpPr>
        <p:spPr>
          <a:xfrm flipH="1">
            <a:off x="8888627" y="2871956"/>
            <a:ext cx="1748013" cy="85978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6814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510747" y="274639"/>
            <a:ext cx="5170507" cy="7064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sz="4000" b="1" dirty="0">
                <a:solidFill>
                  <a:srgbClr val="9A1865"/>
                </a:solidFill>
                <a:latin typeface="+mn-lt"/>
              </a:rPr>
              <a:t>Standard Deviation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37023" y="1140332"/>
            <a:ext cx="11904086" cy="5160879"/>
          </a:xfrm>
        </p:spPr>
        <p:txBody>
          <a:bodyPr>
            <a:normAutofit/>
          </a:bodyPr>
          <a:lstStyle/>
          <a:p>
            <a:pPr lvl="1"/>
            <a:r>
              <a:rPr lang="en-GB" sz="2800" dirty="0"/>
              <a:t>The SD quantifies </a:t>
            </a:r>
            <a:r>
              <a:rPr lang="en-GB" sz="2800" dirty="0">
                <a:solidFill>
                  <a:srgbClr val="0070C0"/>
                </a:solidFill>
              </a:rPr>
              <a:t>how much the values vary</a:t>
            </a:r>
            <a:r>
              <a:rPr lang="en-GB" sz="2800" dirty="0">
                <a:solidFill>
                  <a:srgbClr val="CC0099"/>
                </a:solidFill>
              </a:rPr>
              <a:t> </a:t>
            </a:r>
            <a:r>
              <a:rPr lang="en-GB" sz="2800" dirty="0"/>
              <a:t>from one another</a:t>
            </a:r>
          </a:p>
          <a:p>
            <a:pPr marL="914377" lvl="2" indent="0">
              <a:buNone/>
            </a:pPr>
            <a:r>
              <a:rPr lang="en-GB" sz="2800" b="1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GB" sz="2800" b="1" dirty="0">
                <a:solidFill>
                  <a:srgbClr val="0070C0"/>
                </a:solidFill>
              </a:rPr>
              <a:t>scatter or spread </a:t>
            </a:r>
          </a:p>
          <a:p>
            <a:pPr lvl="1"/>
            <a:r>
              <a:rPr lang="en-GB" sz="2800" dirty="0"/>
              <a:t>Does not change predictably as you acquire more data</a:t>
            </a:r>
            <a:endParaRPr lang="en-GB" sz="2800" b="1" dirty="0">
              <a:solidFill>
                <a:srgbClr val="CC0099"/>
              </a:solidFill>
            </a:endParaRPr>
          </a:p>
          <a:p>
            <a:pPr marL="914377" lvl="2" indent="0" eaLnBrk="1" hangingPunct="1">
              <a:lnSpc>
                <a:spcPct val="90000"/>
              </a:lnSpc>
              <a:buNone/>
            </a:pPr>
            <a:endParaRPr lang="en-GB" dirty="0"/>
          </a:p>
          <a:p>
            <a:pPr lvl="2" eaLnBrk="1" hangingPunct="1">
              <a:lnSpc>
                <a:spcPct val="90000"/>
              </a:lnSpc>
            </a:pPr>
            <a:endParaRPr lang="en-GB" sz="2000" dirty="0"/>
          </a:p>
          <a:p>
            <a:pPr lvl="2" eaLnBrk="1" hangingPunct="1">
              <a:lnSpc>
                <a:spcPct val="90000"/>
              </a:lnSpc>
            </a:pPr>
            <a:endParaRPr lang="en-GB" dirty="0"/>
          </a:p>
          <a:p>
            <a:pPr lvl="2" eaLnBrk="1" hangingPunct="1">
              <a:lnSpc>
                <a:spcPct val="90000"/>
              </a:lnSpc>
            </a:pPr>
            <a:endParaRPr lang="en-GB" sz="2000" dirty="0"/>
          </a:p>
          <a:p>
            <a:pPr lvl="2" eaLnBrk="1" hangingPunct="1">
              <a:lnSpc>
                <a:spcPct val="90000"/>
              </a:lnSpc>
            </a:pPr>
            <a:endParaRPr lang="en-GB" sz="2000" dirty="0"/>
          </a:p>
          <a:p>
            <a:pPr lvl="3" eaLnBrk="1" hangingPunct="1">
              <a:lnSpc>
                <a:spcPct val="90000"/>
              </a:lnSpc>
            </a:pPr>
            <a:endParaRPr lang="en-GB" sz="18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823121" y="2564904"/>
          <a:ext cx="2552800" cy="4202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2" imgW="4107348" imgH="6760451" progId="Prism8.Document">
                  <p:embed/>
                </p:oleObj>
              </mc:Choice>
              <mc:Fallback>
                <p:oleObj name="Prism 8" r:id="rId2" imgW="4107348" imgH="6760451" progId="Prism8.Document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23121" y="2564904"/>
                        <a:ext cx="2552800" cy="42026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816080" y="2564904"/>
          <a:ext cx="2536897" cy="4203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4" imgW="4107348" imgH="6806191" progId="Prism8.Document">
                  <p:embed/>
                </p:oleObj>
              </mc:Choice>
              <mc:Fallback>
                <p:oleObj name="Prism 8" r:id="rId4" imgW="4107348" imgH="6806191" progId="Prism8.Document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16080" y="2564904"/>
                        <a:ext cx="2536897" cy="4203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28915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913504" y="274639"/>
            <a:ext cx="6364993" cy="7064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sz="4000" b="1" dirty="0">
                <a:solidFill>
                  <a:srgbClr val="9A1865"/>
                </a:solidFill>
                <a:latin typeface="+mn-lt"/>
              </a:rPr>
              <a:t>Standard Error of the Mean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EA3B137-B528-4FF5-A9E8-51BCF6E448A5}"/>
                  </a:ext>
                </a:extLst>
              </p:cNvPr>
              <p:cNvSpPr/>
              <p:nvPr/>
            </p:nvSpPr>
            <p:spPr>
              <a:xfrm>
                <a:off x="4953090" y="939362"/>
                <a:ext cx="2285819" cy="1016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4000" dirty="0">
                    <a:ea typeface="Cambria Math" panose="02040503050406030204" pitchFamily="18" charset="0"/>
                  </a:rPr>
                  <a:t>SEM</a:t>
                </a:r>
                <a14:m>
                  <m:oMath xmlns:m="http://schemas.openxmlformats.org/officeDocument/2006/math">
                    <m:r>
                      <a:rPr lang="en-GB" sz="4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4000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4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4000" dirty="0">
                            <a:latin typeface="Cambria Math" panose="02040503050406030204" pitchFamily="18" charset="0"/>
                          </a:rPr>
                          <m:t>SD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4000" i="1" dirty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4000" i="1" dirty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EA3B137-B528-4FF5-A9E8-51BCF6E448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90" y="939362"/>
                <a:ext cx="2285819" cy="1016560"/>
              </a:xfrm>
              <a:prstGeom prst="rect">
                <a:avLst/>
              </a:prstGeom>
              <a:blipFill>
                <a:blip r:embed="rId5"/>
                <a:stretch>
                  <a:fillRect l="-9626" b="-89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19CEACE9-A09C-4450-A111-72303EE6194F}"/>
              </a:ext>
            </a:extLst>
          </p:cNvPr>
          <p:cNvGrpSpPr/>
          <p:nvPr/>
        </p:nvGrpSpPr>
        <p:grpSpPr>
          <a:xfrm>
            <a:off x="7871154" y="1331437"/>
            <a:ext cx="3995781" cy="1331927"/>
            <a:chOff x="8544272" y="2817153"/>
            <a:chExt cx="2743200" cy="914400"/>
          </a:xfrm>
        </p:grpSpPr>
        <p:pic>
          <p:nvPicPr>
            <p:cNvPr id="11" name="Graphic 10" descr="Group of people">
              <a:extLst>
                <a:ext uri="{FF2B5EF4-FFF2-40B4-BE49-F238E27FC236}">
                  <a16:creationId xmlns:a16="http://schemas.microsoft.com/office/drawing/2014/main" id="{F1E49355-CE41-4DA7-9A6A-0AD92FE8D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73072" y="2817153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Group">
              <a:extLst>
                <a:ext uri="{FF2B5EF4-FFF2-40B4-BE49-F238E27FC236}">
                  <a16:creationId xmlns:a16="http://schemas.microsoft.com/office/drawing/2014/main" id="{7DE9C4C2-80A4-46FB-A04A-D1A35C668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544272" y="2817153"/>
              <a:ext cx="914400" cy="914400"/>
            </a:xfrm>
            <a:prstGeom prst="rect">
              <a:avLst/>
            </a:prstGeom>
          </p:spPr>
        </p:pic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730DA201-9809-439E-A79E-3576AC756AA5}"/>
                </a:ext>
              </a:extLst>
            </p:cNvPr>
            <p:cNvSpPr/>
            <p:nvPr/>
          </p:nvSpPr>
          <p:spPr>
            <a:xfrm>
              <a:off x="9538287" y="3202345"/>
              <a:ext cx="752128" cy="144016"/>
            </a:xfrm>
            <a:prstGeom prst="rightArrow">
              <a:avLst/>
            </a:prstGeom>
            <a:solidFill>
              <a:srgbClr val="9A1865"/>
            </a:solidFill>
            <a:ln>
              <a:solidFill>
                <a:srgbClr val="9A18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DDA3178-D59F-422B-ABA4-944671B6E7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40694" y="3002377"/>
          <a:ext cx="4250956" cy="33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10" imgW="8982865" imgH="7062261" progId="Prism8.Document">
                  <p:embed/>
                </p:oleObj>
              </mc:Choice>
              <mc:Fallback>
                <p:oleObj name="Prism 8" r:id="rId10" imgW="8982865" imgH="7062261" progId="Prism8.Document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DDA3178-D59F-422B-ABA4-944671B6E7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740694" y="3002377"/>
                        <a:ext cx="4250956" cy="33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3">
            <a:extLst>
              <a:ext uri="{FF2B5EF4-FFF2-40B4-BE49-F238E27FC236}">
                <a16:creationId xmlns:a16="http://schemas.microsoft.com/office/drawing/2014/main" id="{0B57C6E3-F5CB-4BD5-986E-F33C824D26D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204864"/>
            <a:ext cx="7238909" cy="453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</a:pPr>
            <a:r>
              <a:rPr lang="en-US" sz="2800"/>
              <a:t>The SEM quantifies how accurately we know the </a:t>
            </a:r>
            <a:r>
              <a:rPr lang="en-US" sz="2800" b="1">
                <a:solidFill>
                  <a:srgbClr val="0070C0"/>
                </a:solidFill>
              </a:rPr>
              <a:t>true mean </a:t>
            </a:r>
            <a:r>
              <a:rPr lang="en-US" sz="2800"/>
              <a:t>of the </a:t>
            </a:r>
            <a:r>
              <a:rPr lang="en-US" sz="2800">
                <a:solidFill>
                  <a:srgbClr val="0070C0"/>
                </a:solidFill>
              </a:rPr>
              <a:t>population</a:t>
            </a:r>
          </a:p>
          <a:p>
            <a:pPr lvl="1" fontAlgn="auto">
              <a:spcAft>
                <a:spcPts val="0"/>
              </a:spcAft>
            </a:pPr>
            <a:endParaRPr lang="en-US" sz="800"/>
          </a:p>
          <a:p>
            <a:pPr lvl="2" fontAlgn="auto">
              <a:spcAft>
                <a:spcPts val="0"/>
              </a:spcAft>
            </a:pPr>
            <a:r>
              <a:rPr lang="en-US" sz="2800"/>
              <a:t>Takes into account: </a:t>
            </a:r>
            <a:r>
              <a:rPr lang="en-US" sz="2800">
                <a:solidFill>
                  <a:srgbClr val="0070C0"/>
                </a:solidFill>
              </a:rPr>
              <a:t>SD + sample size</a:t>
            </a:r>
          </a:p>
          <a:p>
            <a:pPr lvl="2" fontAlgn="auto">
              <a:spcAft>
                <a:spcPts val="0"/>
              </a:spcAft>
            </a:pPr>
            <a:r>
              <a:rPr lang="en-GB" sz="2800"/>
              <a:t>Make </a:t>
            </a:r>
            <a:r>
              <a:rPr lang="en-GB" sz="2800" b="1">
                <a:solidFill>
                  <a:srgbClr val="0070C0"/>
                </a:solidFill>
              </a:rPr>
              <a:t>inferences</a:t>
            </a:r>
            <a:r>
              <a:rPr lang="en-GB" sz="2800"/>
              <a:t> about the population</a:t>
            </a:r>
          </a:p>
          <a:p>
            <a:pPr lvl="2" fontAlgn="auto">
              <a:spcAft>
                <a:spcPts val="0"/>
              </a:spcAft>
            </a:pPr>
            <a:endParaRPr lang="en-US" sz="1400" b="1">
              <a:solidFill>
                <a:srgbClr val="CC0099"/>
              </a:solidFill>
            </a:endParaRPr>
          </a:p>
          <a:p>
            <a:pPr lvl="1" fontAlgn="auto">
              <a:spcAft>
                <a:spcPts val="0"/>
              </a:spcAft>
            </a:pPr>
            <a:r>
              <a:rPr lang="en-GB" sz="2800"/>
              <a:t>The SEM gets smaller as the sample gets larger </a:t>
            </a:r>
          </a:p>
          <a:p>
            <a:pPr lvl="1" fontAlgn="auto">
              <a:spcAft>
                <a:spcPts val="0"/>
              </a:spcAft>
            </a:pPr>
            <a:endParaRPr lang="en-GB" sz="800"/>
          </a:p>
          <a:p>
            <a:pPr lvl="2" fontAlgn="auto">
              <a:spcAft>
                <a:spcPts val="0"/>
              </a:spcAft>
            </a:pPr>
            <a:r>
              <a:rPr lang="en-GB" sz="2800"/>
              <a:t>Mean of a large sample likely closer to true mean than mean of a small sample </a:t>
            </a:r>
          </a:p>
          <a:p>
            <a:pPr lvl="1" fontAlgn="auto">
              <a:spcAft>
                <a:spcPts val="0"/>
              </a:spcAft>
            </a:pPr>
            <a:endParaRPr lang="en-GB" sz="2800">
              <a:solidFill>
                <a:srgbClr val="CC0099"/>
              </a:solidFill>
            </a:endParaRPr>
          </a:p>
          <a:p>
            <a:pPr lvl="2" fontAlgn="auto">
              <a:spcAft>
                <a:spcPts val="0"/>
              </a:spcAft>
            </a:pP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10413948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 rot="20341971">
            <a:off x="4127224" y="2476743"/>
            <a:ext cx="1843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samples (n=3)</a:t>
            </a:r>
          </a:p>
        </p:txBody>
      </p:sp>
      <p:sp>
        <p:nvSpPr>
          <p:cNvPr id="45" name="TextBox 44"/>
          <p:cNvSpPr txBox="1"/>
          <p:nvPr/>
        </p:nvSpPr>
        <p:spPr>
          <a:xfrm rot="1334582">
            <a:off x="4224144" y="4435898"/>
            <a:ext cx="1754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 samples (n=30)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4127224" y="3274596"/>
                <a:ext cx="2846019" cy="855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Theoretical ‘infinite’ number of experiments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Samples means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GB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GB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𝐱</m:t>
                        </m:r>
                      </m:e>
                    </m:acc>
                  </m:oMath>
                </a14:m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224" y="3274596"/>
                <a:ext cx="2846019" cy="855427"/>
              </a:xfrm>
              <a:prstGeom prst="rect">
                <a:avLst/>
              </a:prstGeom>
              <a:blipFill>
                <a:blip r:embed="rId3"/>
                <a:stretch>
                  <a:fillRect l="-428" t="-2143" r="-2355" b="-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238776" y="116633"/>
            <a:ext cx="5714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SEM and the sample size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63352" y="949325"/>
          <a:ext cx="3722687" cy="552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4" imgW="4560038" imgH="6766574" progId="Prism8.Document">
                  <p:embed/>
                </p:oleObj>
              </mc:Choice>
              <mc:Fallback>
                <p:oleObj name="Prism 8" r:id="rId4" imgW="4560038" imgH="6766574" progId="Prism8.Document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3352" y="949325"/>
                        <a:ext cx="3722687" cy="552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986414" y="673100"/>
          <a:ext cx="2159000" cy="308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6" imgW="4724620" imgH="6766574" progId="Prism9.Document">
                  <p:embed/>
                </p:oleObj>
              </mc:Choice>
              <mc:Fallback>
                <p:oleObj name="Prism 9" r:id="rId6" imgW="4724620" imgH="6766574" progId="Prism9.Document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86414" y="673100"/>
                        <a:ext cx="2159000" cy="308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980064" y="3638550"/>
          <a:ext cx="2224088" cy="318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8" imgW="4724620" imgH="6766574" progId="Prism9.Document">
                  <p:embed/>
                </p:oleObj>
              </mc:Choice>
              <mc:Fallback>
                <p:oleObj name="Prism 9" r:id="rId8" imgW="4724620" imgH="6766574" progId="Prism9.Document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80064" y="3638550"/>
                        <a:ext cx="2224088" cy="3186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3279977" y="2150076"/>
            <a:ext cx="3686916" cy="1416908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274067" y="3639245"/>
            <a:ext cx="3692826" cy="1525879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31484" y="6151062"/>
            <a:ext cx="1199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70101" y="6627488"/>
            <a:ext cx="567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31917" y="3590277"/>
            <a:ext cx="567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66044" y="858229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66044" y="3779943"/>
            <a:ext cx="70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n=30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D9EAB1C-5382-40EE-A384-3947894C3F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75535" y="2414321"/>
          <a:ext cx="3113479" cy="2448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10" imgW="8982865" imgH="7062261" progId="Prism8.Document">
                  <p:embed/>
                </p:oleObj>
              </mc:Choice>
              <mc:Fallback>
                <p:oleObj name="Prism 8" r:id="rId10" imgW="8982865" imgH="7062261" progId="Prism8.Document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5D9EAB1C-5382-40EE-A384-3947894C3F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075535" y="2414321"/>
                        <a:ext cx="3113479" cy="2448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5446C7E-B0EE-401F-9A60-FCA98384B817}"/>
              </a:ext>
            </a:extLst>
          </p:cNvPr>
          <p:cNvCxnSpPr/>
          <p:nvPr/>
        </p:nvCxnSpPr>
        <p:spPr>
          <a:xfrm flipH="1" flipV="1">
            <a:off x="8760296" y="2158070"/>
            <a:ext cx="443856" cy="33482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708F66-22D9-4761-A7A8-9FA555BEAA18}"/>
              </a:ext>
            </a:extLst>
          </p:cNvPr>
          <p:cNvCxnSpPr/>
          <p:nvPr/>
        </p:nvCxnSpPr>
        <p:spPr>
          <a:xfrm flipH="1">
            <a:off x="8832304" y="4653136"/>
            <a:ext cx="1944216" cy="51198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64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47316"/>
            <a:ext cx="8229600" cy="63341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sz="4000" b="1" dirty="0">
                <a:solidFill>
                  <a:srgbClr val="9A1865"/>
                </a:solidFill>
                <a:latin typeface="+mn-lt"/>
              </a:rPr>
              <a:t>SD or SEM ?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119336" y="1469892"/>
            <a:ext cx="7568009" cy="519946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GB" sz="2800" dirty="0"/>
              <a:t>If we want to show the </a:t>
            </a:r>
            <a:r>
              <a:rPr lang="en-GB" sz="2800" dirty="0">
                <a:solidFill>
                  <a:srgbClr val="0070C0"/>
                </a:solidFill>
              </a:rPr>
              <a:t>variation</a:t>
            </a:r>
            <a:r>
              <a:rPr lang="en-GB" sz="2800" dirty="0"/>
              <a:t> among values: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1000" dirty="0"/>
          </a:p>
          <a:p>
            <a:pPr marL="457189" lvl="1" indent="0" eaLnBrk="1" hangingPunct="1">
              <a:lnSpc>
                <a:spcPct val="80000"/>
              </a:lnSpc>
              <a:buNone/>
            </a:pPr>
            <a:r>
              <a:rPr lang="en-GB" sz="2800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GB" sz="2800" dirty="0">
                <a:solidFill>
                  <a:srgbClr val="0070C0"/>
                </a:solidFill>
              </a:rPr>
              <a:t>Report the </a:t>
            </a:r>
            <a:r>
              <a:rPr lang="en-GB" sz="2800" b="1" dirty="0">
                <a:solidFill>
                  <a:srgbClr val="0070C0"/>
                </a:solidFill>
              </a:rPr>
              <a:t>SD</a:t>
            </a:r>
          </a:p>
          <a:p>
            <a:pPr lvl="2" eaLnBrk="1" hangingPunct="1">
              <a:lnSpc>
                <a:spcPct val="80000"/>
              </a:lnSpc>
            </a:pPr>
            <a:endParaRPr lang="en-GB" sz="2400" dirty="0"/>
          </a:p>
          <a:p>
            <a:pPr eaLnBrk="1" hangingPunct="1">
              <a:lnSpc>
                <a:spcPct val="80000"/>
              </a:lnSpc>
            </a:pPr>
            <a:r>
              <a:rPr lang="en-GB" sz="2800" dirty="0"/>
              <a:t>If we want to show how </a:t>
            </a:r>
            <a:r>
              <a:rPr lang="en-GB" sz="2800" dirty="0">
                <a:solidFill>
                  <a:srgbClr val="0070C0"/>
                </a:solidFill>
              </a:rPr>
              <a:t>precisely</a:t>
            </a:r>
            <a:r>
              <a:rPr lang="en-GB" sz="2800" dirty="0"/>
              <a:t> we have determined the population mean:</a:t>
            </a:r>
          </a:p>
          <a:p>
            <a:pPr eaLnBrk="1" hangingPunct="1">
              <a:lnSpc>
                <a:spcPct val="80000"/>
              </a:lnSpc>
            </a:pPr>
            <a:endParaRPr lang="en-GB" sz="1000" dirty="0"/>
          </a:p>
          <a:p>
            <a:pPr marL="457189" lvl="1" indent="0" eaLnBrk="1" hangingPunct="1">
              <a:lnSpc>
                <a:spcPct val="80000"/>
              </a:lnSpc>
              <a:buNone/>
            </a:pPr>
            <a:r>
              <a:rPr lang="en-GB" sz="2800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GB" sz="2800" dirty="0">
                <a:solidFill>
                  <a:srgbClr val="0070C0"/>
                </a:solidFill>
              </a:rPr>
              <a:t>Report the </a:t>
            </a:r>
            <a:r>
              <a:rPr lang="en-GB" sz="2800" b="1" dirty="0">
                <a:solidFill>
                  <a:srgbClr val="0070C0"/>
                </a:solidFill>
              </a:rPr>
              <a:t>SEM</a:t>
            </a:r>
          </a:p>
          <a:p>
            <a:pPr lvl="1" eaLnBrk="1" hangingPunct="1">
              <a:lnSpc>
                <a:spcPct val="80000"/>
              </a:lnSpc>
            </a:pPr>
            <a:endParaRPr lang="en-GB" sz="2800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r>
              <a:rPr lang="en-GB" dirty="0"/>
              <a:t>Preferably show </a:t>
            </a:r>
            <a:r>
              <a:rPr lang="en-GB" dirty="0">
                <a:solidFill>
                  <a:srgbClr val="0070C0"/>
                </a:solidFill>
              </a:rPr>
              <a:t>all data points and the SEM</a:t>
            </a:r>
          </a:p>
          <a:p>
            <a:pPr>
              <a:lnSpc>
                <a:spcPct val="80000"/>
              </a:lnSpc>
            </a:pPr>
            <a:endParaRPr lang="en-GB" sz="1000" dirty="0">
              <a:solidFill>
                <a:srgbClr val="0070C0"/>
              </a:solidFill>
            </a:endParaRPr>
          </a:p>
          <a:p>
            <a:pPr marL="457189" lvl="1" indent="0">
              <a:lnSpc>
                <a:spcPct val="80000"/>
              </a:lnSpc>
              <a:buNone/>
            </a:pPr>
            <a:r>
              <a:rPr lang="en-GB" sz="2800" dirty="0">
                <a:sym typeface="Wingdings" panose="05000000000000000000" pitchFamily="2" charset="2"/>
              </a:rPr>
              <a:t> B</a:t>
            </a:r>
            <a:r>
              <a:rPr lang="en-GB" sz="2800" dirty="0"/>
              <a:t>oth variation and precision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F3B1EA-9A56-4446-9C0C-DE6CC6977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345" y="2309016"/>
            <a:ext cx="4100853" cy="30790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E5CC32-A048-45EF-A9D8-DE2C3C173F45}"/>
              </a:ext>
            </a:extLst>
          </p:cNvPr>
          <p:cNvSpPr txBox="1"/>
          <p:nvPr/>
        </p:nvSpPr>
        <p:spPr>
          <a:xfrm rot="16200000">
            <a:off x="7133027" y="3667633"/>
            <a:ext cx="150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Bahnschrift" panose="020B0502040204020203" pitchFamily="34" charset="0"/>
              </a:rPr>
              <a:t>Mean + SEM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EF9B8D-16E9-4136-A224-2AA98EB1A7FE}"/>
              </a:ext>
            </a:extLst>
          </p:cNvPr>
          <p:cNvSpPr txBox="1"/>
          <p:nvPr/>
        </p:nvSpPr>
        <p:spPr>
          <a:xfrm>
            <a:off x="7815122" y="5359580"/>
            <a:ext cx="3908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latin typeface="+mn-lt"/>
                <a:hlinkClick r:id="rId4"/>
              </a:rPr>
              <a:t>https://lymielynn.medium.com/a-little-closer-to-cooks-distance-e8cc923a3250</a:t>
            </a:r>
            <a:endParaRPr lang="fr-FR" sz="800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C1D554-F1E2-4909-A191-6BE6C702373D}"/>
              </a:ext>
            </a:extLst>
          </p:cNvPr>
          <p:cNvSpPr/>
          <p:nvPr/>
        </p:nvSpPr>
        <p:spPr>
          <a:xfrm>
            <a:off x="8068889" y="422547"/>
            <a:ext cx="3528392" cy="1384995"/>
          </a:xfrm>
          <a:prstGeom prst="rect">
            <a:avLst/>
          </a:prstGeom>
          <a:solidFill>
            <a:srgbClr val="FFE5E5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GB" sz="2800" dirty="0">
                <a:solidFill>
                  <a:srgbClr val="FF0000"/>
                </a:solidFill>
              </a:rPr>
              <a:t>Whichever you choose make sure to report it accurately!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GB" sz="4000" b="1" dirty="0">
                <a:solidFill>
                  <a:srgbClr val="9A1865"/>
                </a:solidFill>
                <a:latin typeface="+mn-lt"/>
              </a:rPr>
              <a:t>Confidence interval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3645024"/>
            <a:ext cx="3102338" cy="207029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38208" y="5321245"/>
            <a:ext cx="40991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    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30643" y="5324862"/>
            <a:ext cx="3524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-1.96*SEM      Mean       +1.96*SEM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851019" y="4162911"/>
            <a:ext cx="956617" cy="48749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807636" y="3882452"/>
            <a:ext cx="2088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Proportion of values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1828930" y="5689096"/>
            <a:ext cx="637452" cy="57016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944037" y="5689096"/>
            <a:ext cx="563606" cy="57016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435513" y="6267767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either side of the mean</a:t>
            </a:r>
          </a:p>
        </p:txBody>
      </p:sp>
      <p:sp>
        <p:nvSpPr>
          <p:cNvPr id="45" name="Rectangle 3"/>
          <p:cNvSpPr>
            <a:spLocks noGrp="1" noChangeArrowheads="1"/>
          </p:cNvSpPr>
          <p:nvPr>
            <p:ph idx="1"/>
          </p:nvPr>
        </p:nvSpPr>
        <p:spPr>
          <a:xfrm>
            <a:off x="335360" y="1052911"/>
            <a:ext cx="11377264" cy="2485920"/>
          </a:xfrm>
        </p:spPr>
        <p:txBody>
          <a:bodyPr>
            <a:normAutofit/>
          </a:bodyPr>
          <a:lstStyle/>
          <a:p>
            <a:pPr eaLnBrk="1" hangingPunct="1"/>
            <a:r>
              <a:rPr lang="en-GB" dirty="0"/>
              <a:t>Range of values that we can be </a:t>
            </a:r>
            <a:r>
              <a:rPr lang="en-GB" dirty="0">
                <a:solidFill>
                  <a:srgbClr val="0070C0"/>
                </a:solidFill>
              </a:rPr>
              <a:t>95% confident contains the true mean </a:t>
            </a:r>
            <a:r>
              <a:rPr lang="en-GB" dirty="0"/>
              <a:t>of the population</a:t>
            </a:r>
          </a:p>
          <a:p>
            <a:pPr eaLnBrk="1" hangingPunct="1"/>
            <a:endParaRPr lang="en-GB" sz="1000" dirty="0"/>
          </a:p>
          <a:p>
            <a:pPr lvl="1" eaLnBrk="1" hangingPunct="1"/>
            <a:r>
              <a:rPr lang="en-GB" sz="2800" dirty="0"/>
              <a:t>Limits of 95% CI: </a:t>
            </a:r>
            <a:r>
              <a:rPr lang="en-GB" sz="2800" dirty="0">
                <a:solidFill>
                  <a:srgbClr val="0070C0"/>
                </a:solidFill>
              </a:rPr>
              <a:t>[Mean - 1.96*SEM; Mean + 1.96*SEM] </a:t>
            </a:r>
            <a:r>
              <a:rPr lang="en-GB" sz="2800" dirty="0"/>
              <a:t>(SEM = SD/√N)</a:t>
            </a:r>
          </a:p>
          <a:p>
            <a:pPr lvl="1" eaLnBrk="1" hangingPunct="1"/>
            <a:endParaRPr lang="en-GB" sz="1800" dirty="0"/>
          </a:p>
          <a:p>
            <a:r>
              <a:rPr lang="en-GB" dirty="0"/>
              <a:t>On average 19/20 experiments include the population mean</a:t>
            </a:r>
          </a:p>
          <a:p>
            <a:pPr marL="0" indent="0" eaLnBrk="1" hangingPunct="1">
              <a:buNone/>
            </a:pPr>
            <a:endParaRPr lang="en-GB" sz="1600" dirty="0"/>
          </a:p>
        </p:txBody>
      </p:sp>
      <p:pic>
        <p:nvPicPr>
          <p:cNvPr id="15362" name="Picture 2" descr="Interval plot that displays 20 confidence intervals. 19 of them contain the population parameter.">
            <a:extLst>
              <a:ext uri="{FF2B5EF4-FFF2-40B4-BE49-F238E27FC236}">
                <a16:creationId xmlns:a16="http://schemas.microsoft.com/office/drawing/2014/main" id="{216BA4EF-41BB-4A5A-8544-EC3E271F4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986" y="3645024"/>
            <a:ext cx="4099199" cy="262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E4B25F-412D-4314-A7BC-486A40A138C8}"/>
              </a:ext>
            </a:extLst>
          </p:cNvPr>
          <p:cNvSpPr/>
          <p:nvPr/>
        </p:nvSpPr>
        <p:spPr>
          <a:xfrm>
            <a:off x="8044225" y="6188766"/>
            <a:ext cx="268796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700" dirty="0">
                <a:hlinkClick r:id="rId5"/>
              </a:rPr>
              <a:t>https://statisticsbyjim.com/hypothesis-testing/confidence-interval/</a:t>
            </a:r>
            <a:r>
              <a:rPr lang="en-GB" sz="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70142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GB" sz="4000" b="1" dirty="0">
                <a:solidFill>
                  <a:srgbClr val="9A1865"/>
                </a:solidFill>
                <a:latin typeface="+mn-lt"/>
              </a:rPr>
              <a:t>To recap</a:t>
            </a: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2520170" y="4507497"/>
            <a:ext cx="6053034" cy="18754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376" y="1412776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Standard Deviation is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descriptive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about the sample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Standard Error and the Confidence Interval are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inferential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Population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E20377-6D18-45C0-9069-99C58C593640}"/>
              </a:ext>
            </a:extLst>
          </p:cNvPr>
          <p:cNvGrpSpPr/>
          <p:nvPr/>
        </p:nvGrpSpPr>
        <p:grpSpPr>
          <a:xfrm>
            <a:off x="8472264" y="2653252"/>
            <a:ext cx="3347709" cy="1115903"/>
            <a:chOff x="8544272" y="2817153"/>
            <a:chExt cx="2743200" cy="914400"/>
          </a:xfrm>
        </p:grpSpPr>
        <p:pic>
          <p:nvPicPr>
            <p:cNvPr id="6" name="Graphic 5" descr="Group of people">
              <a:extLst>
                <a:ext uri="{FF2B5EF4-FFF2-40B4-BE49-F238E27FC236}">
                  <a16:creationId xmlns:a16="http://schemas.microsoft.com/office/drawing/2014/main" id="{06A3F8FF-A91F-4CEC-AF16-0F1A4A633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373072" y="2817153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Group">
              <a:extLst>
                <a:ext uri="{FF2B5EF4-FFF2-40B4-BE49-F238E27FC236}">
                  <a16:creationId xmlns:a16="http://schemas.microsoft.com/office/drawing/2014/main" id="{989E11A5-A43C-4A95-90FB-8083663BC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544272" y="2817153"/>
              <a:ext cx="914400" cy="914400"/>
            </a:xfrm>
            <a:prstGeom prst="rect">
              <a:avLst/>
            </a:prstGeom>
          </p:spPr>
        </p:pic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563AD594-1509-4E78-9EE3-DF01CB862390}"/>
                </a:ext>
              </a:extLst>
            </p:cNvPr>
            <p:cNvSpPr/>
            <p:nvPr/>
          </p:nvSpPr>
          <p:spPr>
            <a:xfrm>
              <a:off x="9538287" y="3202345"/>
              <a:ext cx="752128" cy="144016"/>
            </a:xfrm>
            <a:prstGeom prst="rightArrow">
              <a:avLst/>
            </a:prstGeom>
            <a:solidFill>
              <a:srgbClr val="9A1865"/>
            </a:solidFill>
            <a:ln>
              <a:solidFill>
                <a:srgbClr val="9A18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477174-ECF0-4279-80BB-97D17EFAD30A}"/>
              </a:ext>
            </a:extLst>
          </p:cNvPr>
          <p:cNvGrpSpPr/>
          <p:nvPr/>
        </p:nvGrpSpPr>
        <p:grpSpPr>
          <a:xfrm>
            <a:off x="9521342" y="1026291"/>
            <a:ext cx="1245840" cy="1437284"/>
            <a:chOff x="9458672" y="1351510"/>
            <a:chExt cx="914400" cy="1054913"/>
          </a:xfrm>
        </p:grpSpPr>
        <p:pic>
          <p:nvPicPr>
            <p:cNvPr id="3" name="Graphic 2" descr="Group">
              <a:extLst>
                <a:ext uri="{FF2B5EF4-FFF2-40B4-BE49-F238E27FC236}">
                  <a16:creationId xmlns:a16="http://schemas.microsoft.com/office/drawing/2014/main" id="{55C0ECF1-C13F-495F-BC3F-694A85732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58672" y="1492023"/>
              <a:ext cx="914400" cy="914400"/>
            </a:xfrm>
            <a:prstGeom prst="rect">
              <a:avLst/>
            </a:prstGeom>
          </p:spPr>
        </p:pic>
        <p:sp>
          <p:nvSpPr>
            <p:cNvPr id="8" name="Arrow: Circular 7">
              <a:extLst>
                <a:ext uri="{FF2B5EF4-FFF2-40B4-BE49-F238E27FC236}">
                  <a16:creationId xmlns:a16="http://schemas.microsoft.com/office/drawing/2014/main" id="{0F910D65-45A8-4D95-A8E2-ADE803C47790}"/>
                </a:ext>
              </a:extLst>
            </p:cNvPr>
            <p:cNvSpPr/>
            <p:nvPr/>
          </p:nvSpPr>
          <p:spPr>
            <a:xfrm>
              <a:off x="9699848" y="1351510"/>
              <a:ext cx="432048" cy="561975"/>
            </a:xfrm>
            <a:prstGeom prst="circularArrow">
              <a:avLst/>
            </a:prstGeom>
            <a:solidFill>
              <a:srgbClr val="9A1865"/>
            </a:solidFill>
            <a:ln>
              <a:solidFill>
                <a:srgbClr val="9A18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F48FBF3-CEE9-4C1F-8785-FA414C820FB2}"/>
              </a:ext>
            </a:extLst>
          </p:cNvPr>
          <p:cNvSpPr/>
          <p:nvPr/>
        </p:nvSpPr>
        <p:spPr>
          <a:xfrm>
            <a:off x="8868109" y="4428907"/>
            <a:ext cx="2552303" cy="1384995"/>
          </a:xfrm>
          <a:prstGeom prst="rect">
            <a:avLst/>
          </a:prstGeom>
          <a:solidFill>
            <a:srgbClr val="FFE5E5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GB" sz="2800" dirty="0">
                <a:solidFill>
                  <a:srgbClr val="FF0000"/>
                </a:solidFill>
              </a:rPr>
              <a:t>Statistical tests are also </a:t>
            </a:r>
            <a:r>
              <a:rPr lang="en-GB" sz="2800" b="1" dirty="0">
                <a:solidFill>
                  <a:srgbClr val="FF0000"/>
                </a:solidFill>
              </a:rPr>
              <a:t>inferential</a:t>
            </a:r>
          </a:p>
        </p:txBody>
      </p:sp>
    </p:spTree>
    <p:extLst>
      <p:ext uri="{BB962C8B-B14F-4D97-AF65-F5344CB8AC3E}">
        <p14:creationId xmlns:p14="http://schemas.microsoft.com/office/powerpoint/2010/main" val="294127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032000" y="269967"/>
          <a:ext cx="9132389" cy="6331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40127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869251" y="294255"/>
            <a:ext cx="6453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Quantitative data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Scatterplot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05" y="1916832"/>
            <a:ext cx="11236791" cy="367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76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72015" y="2464821"/>
            <a:ext cx="3958389" cy="1322025"/>
            <a:chOff x="5414772" y="1195442"/>
            <a:chExt cx="3020928" cy="720000"/>
          </a:xfrm>
          <a:solidFill>
            <a:srgbClr val="4496C1"/>
          </a:solidFill>
        </p:grpSpPr>
        <p:sp>
          <p:nvSpPr>
            <p:cNvPr id="3" name="Rounded Rectangle 2"/>
            <p:cNvSpPr/>
            <p:nvPr/>
          </p:nvSpPr>
          <p:spPr>
            <a:xfrm>
              <a:off x="5414772" y="1195442"/>
              <a:ext cx="3020928" cy="7200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" name="Rounded Rectangle 4"/>
            <p:cNvSpPr txBox="1"/>
            <p:nvPr/>
          </p:nvSpPr>
          <p:spPr>
            <a:xfrm>
              <a:off x="5487988" y="1248926"/>
              <a:ext cx="2875964" cy="60872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89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chemeClr val="bg1"/>
                  </a:solidFill>
                </a:rPr>
                <a:t>Experimental Design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31207" y="472645"/>
            <a:ext cx="3240000" cy="1322025"/>
            <a:chOff x="5414772" y="1195442"/>
            <a:chExt cx="3020928" cy="7200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7" name="Rounded Rectangle 6"/>
            <p:cNvSpPr/>
            <p:nvPr/>
          </p:nvSpPr>
          <p:spPr>
            <a:xfrm>
              <a:off x="5414772" y="1195442"/>
              <a:ext cx="3020928" cy="7200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" name="Rounded Rectangle 4"/>
            <p:cNvSpPr txBox="1"/>
            <p:nvPr/>
          </p:nvSpPr>
          <p:spPr>
            <a:xfrm>
              <a:off x="5556487" y="1242236"/>
              <a:ext cx="2768705" cy="6332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89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FFC1C1"/>
                  </a:solidFill>
                </a:rPr>
                <a:t>Statistical Analysis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40204" y="2464821"/>
            <a:ext cx="2880000" cy="1322025"/>
            <a:chOff x="5414772" y="1195442"/>
            <a:chExt cx="3020928" cy="7200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" name="Rounded Rectangle 9"/>
            <p:cNvSpPr/>
            <p:nvPr/>
          </p:nvSpPr>
          <p:spPr>
            <a:xfrm>
              <a:off x="5414772" y="1195442"/>
              <a:ext cx="3020928" cy="7200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Rounded Rectangle 4"/>
            <p:cNvSpPr txBox="1"/>
            <p:nvPr/>
          </p:nvSpPr>
          <p:spPr>
            <a:xfrm>
              <a:off x="5496031" y="1247483"/>
              <a:ext cx="2859572" cy="6232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89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FFC1C1"/>
                  </a:solidFill>
                </a:rPr>
                <a:t>Type of Design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9528" y="2464818"/>
            <a:ext cx="3240000" cy="1322025"/>
            <a:chOff x="5414772" y="1195442"/>
            <a:chExt cx="3020928" cy="7200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" name="Rounded Rectangle 12"/>
            <p:cNvSpPr/>
            <p:nvPr/>
          </p:nvSpPr>
          <p:spPr>
            <a:xfrm>
              <a:off x="5414772" y="1195442"/>
              <a:ext cx="3020928" cy="7200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Rounded Rectangle 4"/>
            <p:cNvSpPr txBox="1"/>
            <p:nvPr/>
          </p:nvSpPr>
          <p:spPr>
            <a:xfrm>
              <a:off x="5556492" y="1255127"/>
              <a:ext cx="2755733" cy="5964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89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FFC1C1"/>
                  </a:solidFill>
                </a:rPr>
                <a:t>Common Sense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272015" y="4415028"/>
            <a:ext cx="3958389" cy="1322025"/>
            <a:chOff x="5414772" y="1195442"/>
            <a:chExt cx="3020928" cy="720000"/>
          </a:xfrm>
          <a:solidFill>
            <a:srgbClr val="9DC3E6"/>
          </a:solidFill>
        </p:grpSpPr>
        <p:sp>
          <p:nvSpPr>
            <p:cNvPr id="16" name="Rounded Rectangle 15"/>
            <p:cNvSpPr/>
            <p:nvPr/>
          </p:nvSpPr>
          <p:spPr>
            <a:xfrm>
              <a:off x="5414772" y="1195442"/>
              <a:ext cx="3020928" cy="7200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ounded Rectangle 4"/>
            <p:cNvSpPr txBox="1"/>
            <p:nvPr/>
          </p:nvSpPr>
          <p:spPr>
            <a:xfrm>
              <a:off x="5523731" y="1261783"/>
              <a:ext cx="2803280" cy="60414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89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C00000"/>
                  </a:solidFill>
                </a:rPr>
                <a:t>Technical vs. Biological</a:t>
              </a:r>
            </a:p>
          </p:txBody>
        </p:sp>
      </p:grpSp>
      <p:sp>
        <p:nvSpPr>
          <p:cNvPr id="5" name="Right Arrow 4"/>
          <p:cNvSpPr/>
          <p:nvPr/>
        </p:nvSpPr>
        <p:spPr>
          <a:xfrm>
            <a:off x="8280735" y="2971389"/>
            <a:ext cx="506931" cy="30888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 rot="16200000">
            <a:off x="5997744" y="2002320"/>
            <a:ext cx="506931" cy="30888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Right Arrow 20"/>
          <p:cNvSpPr/>
          <p:nvPr/>
        </p:nvSpPr>
        <p:spPr>
          <a:xfrm rot="5400000">
            <a:off x="6016572" y="3912724"/>
            <a:ext cx="469275" cy="30888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2" name="Right Arrow 21"/>
          <p:cNvSpPr/>
          <p:nvPr/>
        </p:nvSpPr>
        <p:spPr>
          <a:xfrm rot="10800000">
            <a:off x="3745364" y="2985063"/>
            <a:ext cx="468307" cy="281533"/>
          </a:xfrm>
          <a:prstGeom prst="rightArrow">
            <a:avLst>
              <a:gd name="adj1" fmla="val 59228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9" name="Graphic 18" descr="Rat">
            <a:extLst>
              <a:ext uri="{FF2B5EF4-FFF2-40B4-BE49-F238E27FC236}">
                <a16:creationId xmlns:a16="http://schemas.microsoft.com/office/drawing/2014/main" id="{0E9AA802-E5B6-47FB-B182-734417527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22858" y="5767954"/>
            <a:ext cx="914400" cy="914400"/>
          </a:xfrm>
          <a:prstGeom prst="rect">
            <a:avLst/>
          </a:prstGeom>
        </p:spPr>
      </p:pic>
      <p:pic>
        <p:nvPicPr>
          <p:cNvPr id="26" name="Graphic 25" descr="Microscope">
            <a:extLst>
              <a:ext uri="{FF2B5EF4-FFF2-40B4-BE49-F238E27FC236}">
                <a16:creationId xmlns:a16="http://schemas.microsoft.com/office/drawing/2014/main" id="{B10B7112-BA9B-4990-B19A-36934850A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3199" y="5767954"/>
            <a:ext cx="914400" cy="914400"/>
          </a:xfrm>
          <a:prstGeom prst="rect">
            <a:avLst/>
          </a:prstGeom>
        </p:spPr>
      </p:pic>
      <p:pic>
        <p:nvPicPr>
          <p:cNvPr id="30" name="Graphic 29" descr="Head with gears">
            <a:extLst>
              <a:ext uri="{FF2B5EF4-FFF2-40B4-BE49-F238E27FC236}">
                <a16:creationId xmlns:a16="http://schemas.microsoft.com/office/drawing/2014/main" id="{6010F007-6C0E-4EFB-920B-26B632DD02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2328" y="3957828"/>
            <a:ext cx="914400" cy="914400"/>
          </a:xfrm>
          <a:prstGeom prst="rect">
            <a:avLst/>
          </a:prstGeom>
        </p:spPr>
      </p:pic>
      <p:pic>
        <p:nvPicPr>
          <p:cNvPr id="34" name="Graphic 33" descr="Statistics">
            <a:extLst>
              <a:ext uri="{FF2B5EF4-FFF2-40B4-BE49-F238E27FC236}">
                <a16:creationId xmlns:a16="http://schemas.microsoft.com/office/drawing/2014/main" id="{CBD4D887-A06D-4529-A814-C1F43AE3F6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07279" y="663747"/>
            <a:ext cx="914400" cy="914400"/>
          </a:xfrm>
          <a:prstGeom prst="rect">
            <a:avLst/>
          </a:prstGeom>
        </p:spPr>
      </p:pic>
      <p:pic>
        <p:nvPicPr>
          <p:cNvPr id="36" name="Graphic 35" descr="Presentation with org chart">
            <a:extLst>
              <a:ext uri="{FF2B5EF4-FFF2-40B4-BE49-F238E27FC236}">
                <a16:creationId xmlns:a16="http://schemas.microsoft.com/office/drawing/2014/main" id="{1E655960-0F32-46AC-9FD3-7DFBA86792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23004" y="3957828"/>
            <a:ext cx="914400" cy="914400"/>
          </a:xfrm>
          <a:prstGeom prst="rect">
            <a:avLst/>
          </a:prstGeom>
        </p:spPr>
      </p:pic>
      <p:pic>
        <p:nvPicPr>
          <p:cNvPr id="38" name="Graphic 37" descr="Research">
            <a:extLst>
              <a:ext uri="{FF2B5EF4-FFF2-40B4-BE49-F238E27FC236}">
                <a16:creationId xmlns:a16="http://schemas.microsoft.com/office/drawing/2014/main" id="{CDFA2D46-DC24-480E-B42F-8FD2E73170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80735" y="66374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9617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983432" y="260648"/>
            <a:ext cx="10657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Quantitative data: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Scatterplot/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stripchart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534" y="2144301"/>
            <a:ext cx="4732020" cy="2889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5" y="2147121"/>
            <a:ext cx="5377717" cy="3318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4769" y="4943855"/>
            <a:ext cx="2101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sample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70319" y="5009170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 sample</a:t>
            </a:r>
          </a:p>
        </p:txBody>
      </p:sp>
    </p:spTree>
    <p:extLst>
      <p:ext uri="{BB962C8B-B14F-4D97-AF65-F5344CB8AC3E}">
        <p14:creationId xmlns:p14="http://schemas.microsoft.com/office/powerpoint/2010/main" val="32841063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87487" y="305222"/>
            <a:ext cx="5617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Quantitative data: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Boxplot</a:t>
            </a:r>
          </a:p>
        </p:txBody>
      </p:sp>
      <p:pic>
        <p:nvPicPr>
          <p:cNvPr id="247810" name="Picture 2" descr="Example of a box-and-whisker plot for a normal distribution. Classification intervals marked by the coloured boxes red, orange and gree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3055146"/>
            <a:ext cx="6168052" cy="343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29939" y="6381908"/>
            <a:ext cx="77620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+mn-lt"/>
              </a:rPr>
              <a:t>https://www.researchgate.net/publication/328818609_Outcomes_and_features_of_the_inspection_of_receiver_tubes_ITR_system_for_improved_OM_in_parabolic_trough_plants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73467" y="2725408"/>
            <a:ext cx="1585370" cy="338554"/>
          </a:xfrm>
          <a:prstGeom prst="rect">
            <a:avLst/>
          </a:prstGeom>
          <a:solidFill>
            <a:srgbClr val="FF99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+mn-lt"/>
              </a:rPr>
              <a:t>‘Normal’ outliers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28448" y="2294625"/>
            <a:ext cx="1660198" cy="338554"/>
          </a:xfrm>
          <a:prstGeom prst="rect">
            <a:avLst/>
          </a:prstGeom>
          <a:solidFill>
            <a:srgbClr val="C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+mn-lt"/>
              </a:rPr>
              <a:t>‘Extreme’ outliers</a:t>
            </a:r>
          </a:p>
        </p:txBody>
      </p:sp>
      <p:cxnSp>
        <p:nvCxnSpPr>
          <p:cNvPr id="9" name="Straight Arrow Connector 8"/>
          <p:cNvCxnSpPr>
            <a:cxnSpLocks/>
            <a:stCxn id="6" idx="2"/>
          </p:cNvCxnSpPr>
          <p:nvPr/>
        </p:nvCxnSpPr>
        <p:spPr>
          <a:xfrm>
            <a:off x="9466152" y="3063962"/>
            <a:ext cx="588533" cy="576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  <a:stCxn id="8" idx="2"/>
          </p:cNvCxnSpPr>
          <p:nvPr/>
        </p:nvCxnSpPr>
        <p:spPr>
          <a:xfrm>
            <a:off x="10958547" y="2633179"/>
            <a:ext cx="0" cy="1007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12BA030A-E5D3-41CB-A74D-3047F1AAF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25" y="1556792"/>
            <a:ext cx="5509103" cy="402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611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796" y="2082334"/>
            <a:ext cx="3406140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2154342"/>
            <a:ext cx="3383280" cy="376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8072" y="5538719"/>
            <a:ext cx="93610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Bimodal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41430" y="5538719"/>
            <a:ext cx="78681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Uniform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56717" y="5538719"/>
            <a:ext cx="72808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01751" y="5745451"/>
            <a:ext cx="1122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43872" y="2001035"/>
            <a:ext cx="1741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bean= a ‘batch’ of data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6588072" y="3234462"/>
            <a:ext cx="83993" cy="648072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168009" y="2370366"/>
            <a:ext cx="420063" cy="7920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35760" y="6114783"/>
            <a:ext cx="3324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density mirrored by the shape of the polygon</a:t>
            </a:r>
          </a:p>
        </p:txBody>
      </p:sp>
      <p:cxnSp>
        <p:nvCxnSpPr>
          <p:cNvPr id="23" name="Straight Arrow Connector 22"/>
          <p:cNvCxnSpPr>
            <a:stCxn id="19" idx="0"/>
          </p:cNvCxnSpPr>
          <p:nvPr/>
        </p:nvCxnSpPr>
        <p:spPr>
          <a:xfrm flipV="1">
            <a:off x="5725674" y="4539898"/>
            <a:ext cx="1090407" cy="157488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968208" y="1794303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Scatterplot shows individual data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8112224" y="2131904"/>
            <a:ext cx="1019002" cy="110255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7368" y="162217"/>
            <a:ext cx="11377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Quantitative data: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Boxplot </a:t>
            </a:r>
            <a:r>
              <a:rPr kumimoji="0" lang="en-GB" sz="3600" b="1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Beanplot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(aka </a:t>
            </a:r>
            <a:r>
              <a:rPr lang="en-GB" sz="3600" b="1" dirty="0" err="1">
                <a:solidFill>
                  <a:schemeClr val="tx2"/>
                </a:solidFill>
                <a:latin typeface="Calibri" panose="020F0502020204030204"/>
              </a:rPr>
              <a:t>V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iolinplot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0409517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7568" y="129749"/>
            <a:ext cx="77768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Quantitative data: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Boxplot </a:t>
            </a:r>
            <a:r>
              <a:rPr kumimoji="0" lang="en-GB" sz="3600" b="1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Violinplot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Scatterplot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2207BE-C3E3-4EFB-81F5-05E2266F0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36" y="2182417"/>
            <a:ext cx="4940998" cy="34840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B8E11B-6B08-4585-A095-48C12330C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04" y="2149625"/>
            <a:ext cx="5005548" cy="351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945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2151494"/>
            <a:ext cx="4283834" cy="2789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1844825"/>
            <a:ext cx="4220890" cy="31368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5680" y="5085184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 sample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2145" y="5085184"/>
            <a:ext cx="2101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sample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15344" y="305222"/>
            <a:ext cx="6161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Quantitative data: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Histogram</a:t>
            </a:r>
          </a:p>
        </p:txBody>
      </p:sp>
    </p:spTree>
    <p:extLst>
      <p:ext uri="{BB962C8B-B14F-4D97-AF65-F5344CB8AC3E}">
        <p14:creationId xmlns:p14="http://schemas.microsoft.com/office/powerpoint/2010/main" val="24807529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51008"/>
          <a:stretch/>
        </p:blipFill>
        <p:spPr>
          <a:xfrm>
            <a:off x="2880326" y="1454302"/>
            <a:ext cx="6431348" cy="1974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680" y="3653479"/>
            <a:ext cx="3005588" cy="18777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5500" y="260648"/>
            <a:ext cx="9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Quantitative data: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Histogram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67A3D7-ACF1-473D-BA87-1B6FBDE2F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004" r="50762"/>
          <a:stretch/>
        </p:blipFill>
        <p:spPr>
          <a:xfrm>
            <a:off x="2880326" y="3690560"/>
            <a:ext cx="3139130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6637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2"/>
              <p:cNvSpPr txBox="1">
                <a:spLocks noChangeArrowheads="1"/>
              </p:cNvSpPr>
              <p:nvPr/>
            </p:nvSpPr>
            <p:spPr>
              <a:xfrm>
                <a:off x="1690682" y="620688"/>
                <a:ext cx="8810636" cy="936104"/>
              </a:xfrm>
              <a:prstGeom prst="rect">
                <a:avLst/>
              </a:prstGeom>
            </p:spPr>
            <p:txBody>
              <a:bodyPr/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4800" b="1" kern="0" dirty="0">
                    <a:solidFill>
                      <a:srgbClr val="9A1865"/>
                    </a:solidFill>
                    <a:latin typeface="+mn-lt"/>
                  </a:rPr>
                  <a:t>Data exploration </a:t>
                </a:r>
                <a14:m>
                  <m:oMath xmlns:m="http://schemas.openxmlformats.org/officeDocument/2006/math">
                    <m:r>
                      <a:rPr lang="en-GB" sz="4800" b="1" i="1" kern="0" smtClean="0">
                        <a:solidFill>
                          <a:srgbClr val="9A186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GB" sz="4800" b="1" kern="0" dirty="0">
                    <a:solidFill>
                      <a:srgbClr val="9A1865"/>
                    </a:solidFill>
                    <a:latin typeface="+mn-lt"/>
                  </a:rPr>
                  <a:t> plotting data</a:t>
                </a:r>
              </a:p>
            </p:txBody>
          </p:sp>
        </mc:Choice>
        <mc:Fallback xmlns="">
          <p:sp>
            <p:nvSpPr>
              <p:cNvPr id="2" name="Rectang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682" y="620688"/>
                <a:ext cx="8810636" cy="936104"/>
              </a:xfrm>
              <a:prstGeom prst="rect">
                <a:avLst/>
              </a:prstGeom>
              <a:blipFill>
                <a:blip r:embed="rId2"/>
                <a:stretch>
                  <a:fillRect l="-1037" t="-14379" r="-1037" b="-235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DB83FDD-5D81-4BCB-B9A0-30AA5C5B7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844" y="2060848"/>
            <a:ext cx="5854312" cy="3603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CA81B0-1629-4AF6-801C-D0A784FAFC49}"/>
              </a:ext>
            </a:extLst>
          </p:cNvPr>
          <p:cNvSpPr txBox="1"/>
          <p:nvPr/>
        </p:nvSpPr>
        <p:spPr>
          <a:xfrm>
            <a:off x="8353122" y="6607513"/>
            <a:ext cx="3863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+mn-lt"/>
                <a:hlinkClick r:id="rId4"/>
              </a:rPr>
              <a:t>https://github.com/allisonhorst/stats-illustrations#other-stats-artwork</a:t>
            </a:r>
            <a:endParaRPr lang="en-GB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083152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289" y="330636"/>
            <a:ext cx="11541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is not inherently the same thing as exploring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326619" y="2909456"/>
          <a:ext cx="4608512" cy="3164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3" imgW="3585871" imgH="2427078" progId="Prism6.Document">
                  <p:embed/>
                </p:oleObj>
              </mc:Choice>
              <mc:Fallback>
                <p:oleObj name="Prism 6" r:id="rId3" imgW="3585871" imgH="2427078" progId="Prism6.Document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6619" y="2909456"/>
                        <a:ext cx="4608512" cy="3164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84036" y="1621894"/>
            <a:ext cx="10280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experiment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change in the variable of interest between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CondB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plotted as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 chart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338888" y="3179763"/>
          <a:ext cx="427355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5" imgW="3585871" imgH="2430319" progId="Prism6.Document">
                  <p:embed/>
                </p:oleObj>
              </mc:Choice>
              <mc:Fallback>
                <p:oleObj name="Prism 6" r:id="rId5" imgW="3585871" imgH="2430319" progId="Prism6.Document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8888" y="3179763"/>
                        <a:ext cx="4273550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6159729" y="2967639"/>
            <a:ext cx="4386530" cy="325027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989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635760" y="3174380"/>
          <a:ext cx="4151686" cy="3206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3" imgW="6189653" imgH="4703612" progId="Prism6.Document">
                  <p:embed/>
                </p:oleObj>
              </mc:Choice>
              <mc:Fallback>
                <p:oleObj name="Prism 6" r:id="rId3" imgW="6189653" imgH="4703612" progId="Prism6.Document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760" y="3174380"/>
                        <a:ext cx="4151686" cy="3206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89317" y="4122623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p=0.04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97676" y="4968815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p=0.32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38561" y="3306154"/>
            <a:ext cx="700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p=0.001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5500" y="3222358"/>
            <a:ext cx="1905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Comparisons: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Treatments  vs. Control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81105" y="3245146"/>
            <a:ext cx="4491886" cy="2961973"/>
            <a:chOff x="4676979" y="2636912"/>
            <a:chExt cx="4305993" cy="2717890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/>
          </p:nvGraphicFramePr>
          <p:xfrm>
            <a:off x="4676979" y="2636912"/>
            <a:ext cx="4305993" cy="27178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6" r:id="rId5" imgW="6189653" imgH="3906231" progId="Prism6.Document">
                    <p:embed/>
                  </p:oleObj>
                </mc:Choice>
                <mc:Fallback>
                  <p:oleObj name="Prism 6" r:id="rId5" imgW="6189653" imgH="3906231" progId="Prism6.Document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676979" y="2636912"/>
                          <a:ext cx="4305993" cy="27178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20"/>
            <p:cNvSpPr txBox="1"/>
            <p:nvPr/>
          </p:nvSpPr>
          <p:spPr>
            <a:xfrm>
              <a:off x="5184007" y="4221172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83004" y="4040660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Exp4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75669" y="4410562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74125" y="3575282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174166" y="4567843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Exp2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1325" y="1452834"/>
            <a:ext cx="10898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Five experiments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change in the variable of interest between 3 treatments and a control.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plotted as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 chart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64B076-FC22-4ED8-99EF-E8C08B2AEAC9}"/>
              </a:ext>
            </a:extLst>
          </p:cNvPr>
          <p:cNvSpPr txBox="1"/>
          <p:nvPr/>
        </p:nvSpPr>
        <p:spPr>
          <a:xfrm>
            <a:off x="325289" y="330636"/>
            <a:ext cx="11541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is not inherently the same thing as exploring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94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635760" y="3174380"/>
          <a:ext cx="4151686" cy="3206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3" imgW="6189653" imgH="4703612" progId="Prism6.Document">
                  <p:embed/>
                </p:oleObj>
              </mc:Choice>
              <mc:Fallback>
                <p:oleObj name="Prism 6" r:id="rId3" imgW="6189653" imgH="4703612" progId="Prism6.Document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760" y="3174380"/>
                        <a:ext cx="4151686" cy="3206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89317" y="4122623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p=0.04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97676" y="4968815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p=0.32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38561" y="3306154"/>
            <a:ext cx="700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p=0.001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5500" y="3222358"/>
            <a:ext cx="1905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Comparisons: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Treatments  vs. Control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81105" y="3245146"/>
            <a:ext cx="4491886" cy="2961973"/>
            <a:chOff x="4676979" y="2636912"/>
            <a:chExt cx="4305993" cy="2717890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/>
          </p:nvGraphicFramePr>
          <p:xfrm>
            <a:off x="4676979" y="2636912"/>
            <a:ext cx="4305993" cy="27178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6" r:id="rId5" imgW="6189653" imgH="3906231" progId="Prism6.Document">
                    <p:embed/>
                  </p:oleObj>
                </mc:Choice>
                <mc:Fallback>
                  <p:oleObj name="Prism 6" r:id="rId5" imgW="6189653" imgH="3906231" progId="Prism6.Document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676979" y="2636912"/>
                          <a:ext cx="4305993" cy="27178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20"/>
            <p:cNvSpPr txBox="1"/>
            <p:nvPr/>
          </p:nvSpPr>
          <p:spPr>
            <a:xfrm>
              <a:off x="5184007" y="4221172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83004" y="4040660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Exp4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75669" y="4410562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74125" y="3575282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174166" y="4567843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Exp2</a:t>
              </a:r>
            </a:p>
          </p:txBody>
        </p:sp>
      </p:grp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142101" y="3198263"/>
          <a:ext cx="4288736" cy="3170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7" imgW="3860295" imgH="2660458" progId="Prism6.Document">
                  <p:embed/>
                </p:oleObj>
              </mc:Choice>
              <mc:Fallback>
                <p:oleObj name="Prism 6" r:id="rId7" imgW="3860295" imgH="2660458" progId="Prism6.Document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101" y="3198263"/>
                        <a:ext cx="4288736" cy="31708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81325" y="1452834"/>
            <a:ext cx="10898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Five experiments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change in the variable of interest between 3 treatments and a control.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plotted as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 chart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94429" y="3238984"/>
            <a:ext cx="4386530" cy="325027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64B076-FC22-4ED8-99EF-E8C08B2AEAC9}"/>
              </a:ext>
            </a:extLst>
          </p:cNvPr>
          <p:cNvSpPr txBox="1"/>
          <p:nvPr/>
        </p:nvSpPr>
        <p:spPr>
          <a:xfrm>
            <a:off x="325289" y="330636"/>
            <a:ext cx="11541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A1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is not inherently the same thing as exploring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4418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9.1|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9.1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9|35.6|28.1|129.2|23.7|15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10.5|7.7|12.5|27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2.7|1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10.1|13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1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1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5.5|1.1|12.4|0.7|53.6|15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9|3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5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3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5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9.7|14.3|1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5.5|1.1|12.4|0.7|53.6|15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5.2|12.1|5.2|8.4|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8.4|5.4|7.6|14.9|5|7.2|3.8|9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9.6|11.7|12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6|4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5|46.8|71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2|11.4|14.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9|10.5|8.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1|10.3|11.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5|46.8|71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7|14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2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9|8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6|4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4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1.4|11.8|11.8|21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5.4|4.7|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9|1.7|5.7|18.2|1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5.8|50.2|18.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3.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|11.1|20.2|81.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1.2|12.1|6.8|22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|11.1|20.2|8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7|9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BB2A8E7ACB254D882AFA7E95B70C32" ma:contentTypeVersion="15" ma:contentTypeDescription="Create a new document." ma:contentTypeScope="" ma:versionID="7e2201122e201b15b53c2ebc80d78524">
  <xsd:schema xmlns:xsd="http://www.w3.org/2001/XMLSchema" xmlns:xs="http://www.w3.org/2001/XMLSchema" xmlns:p="http://schemas.microsoft.com/office/2006/metadata/properties" xmlns:ns3="d8b9c7ed-9d7d-414f-b4e5-e76b5264b9c2" xmlns:ns4="5655d246-2ff5-4a07-b488-7b1213375212" targetNamespace="http://schemas.microsoft.com/office/2006/metadata/properties" ma:root="true" ma:fieldsID="2367dc40a7515083ada5611bb784d0b6" ns3:_="" ns4:_="">
    <xsd:import namespace="d8b9c7ed-9d7d-414f-b4e5-e76b5264b9c2"/>
    <xsd:import namespace="5655d246-2ff5-4a07-b488-7b121337521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SearchPropertie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b9c7ed-9d7d-414f-b4e5-e76b5264b9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5d246-2ff5-4a07-b488-7b1213375212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8b9c7ed-9d7d-414f-b4e5-e76b5264b9c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DB2F1C-1A3C-49AD-B392-17F9594B2F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b9c7ed-9d7d-414f-b4e5-e76b5264b9c2"/>
    <ds:schemaRef ds:uri="5655d246-2ff5-4a07-b488-7b12133752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6D6443-CFAF-450F-9197-3214F6BAA9F5}">
  <ds:schemaRefs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5655d246-2ff5-4a07-b488-7b1213375212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d8b9c7ed-9d7d-414f-b4e5-e76b5264b9c2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A809DA7-C928-4D71-AF8D-AF453358D1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3505</TotalTime>
  <Words>21492</Words>
  <Application>Microsoft Office PowerPoint</Application>
  <PresentationFormat>Widescreen</PresentationFormat>
  <Paragraphs>3863</Paragraphs>
  <Slides>347</Slides>
  <Notes>109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347</vt:i4>
      </vt:variant>
    </vt:vector>
  </HeadingPairs>
  <TitlesOfParts>
    <vt:vector size="365" baseType="lpstr">
      <vt:lpstr>Arial</vt:lpstr>
      <vt:lpstr>Bahnschrift</vt:lpstr>
      <vt:lpstr>Bookman Old Style</vt:lpstr>
      <vt:lpstr>Calibri</vt:lpstr>
      <vt:lpstr>Calibri Light</vt:lpstr>
      <vt:lpstr>Cambria Math</vt:lpstr>
      <vt:lpstr>Courier New</vt:lpstr>
      <vt:lpstr>inherit</vt:lpstr>
      <vt:lpstr>Lucida Console</vt:lpstr>
      <vt:lpstr>Minya Nouvelle</vt:lpstr>
      <vt:lpstr>Wingdings</vt:lpstr>
      <vt:lpstr>Office Theme</vt:lpstr>
      <vt:lpstr>Prism 8</vt:lpstr>
      <vt:lpstr>Prism 9</vt:lpstr>
      <vt:lpstr>Prism 6</vt:lpstr>
      <vt:lpstr>Prism 10</vt:lpstr>
      <vt:lpstr>Photo Editor Photo</vt:lpstr>
      <vt:lpstr>Worksheet</vt:lpstr>
      <vt:lpstr>Experimental design Hayley Carr &amp; Anne Segonds-Pichon v2025-01</vt:lpstr>
      <vt:lpstr>PowerPoint Presentation</vt:lpstr>
      <vt:lpstr>PowerPoint Presentation</vt:lpstr>
      <vt:lpstr>Experimental design Independent versus matched design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Technical/biological replicates Not always easy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 Analysis Hayley Carr &amp; Anne Segonds-Pichon v2023-09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Descriptive Stats and Data Exploration Hayley Carr &amp; Anne Segonds-Pichon v2024-05</vt:lpstr>
      <vt:lpstr>PowerPoint Presentation</vt:lpstr>
      <vt:lpstr>PowerPoint Presentation</vt:lpstr>
      <vt:lpstr>PowerPoint Presentation</vt:lpstr>
      <vt:lpstr>Quantitative data</vt:lpstr>
      <vt:lpstr>Measures of central tendency Mode and Median</vt:lpstr>
      <vt:lpstr>Measures of central tendency Mean</vt:lpstr>
      <vt:lpstr>PowerPoint Presentation</vt:lpstr>
      <vt:lpstr>Sum of Squared errors (SS)</vt:lpstr>
      <vt:lpstr>PowerPoint Presentation</vt:lpstr>
      <vt:lpstr>Degrees of freedom</vt:lpstr>
      <vt:lpstr>Variance and standard deviation</vt:lpstr>
      <vt:lpstr>Standard deviation</vt:lpstr>
      <vt:lpstr>Standard Deviation (SD) or Standard Error Mean (SEM)?  </vt:lpstr>
      <vt:lpstr>Standard Deviation</vt:lpstr>
      <vt:lpstr>Standard Error of the Mean  </vt:lpstr>
      <vt:lpstr>PowerPoint Presentation</vt:lpstr>
      <vt:lpstr>SD or SEM ?</vt:lpstr>
      <vt:lpstr>Confidence interval </vt:lpstr>
      <vt:lpstr>To recap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concepts and Assumptions Analysis of Quantitative data Choice of a statistical test Hayley Carr &amp; Anne Segonds-Pichon v2024-05</vt:lpstr>
      <vt:lpstr>PowerPoint Presentation</vt:lpstr>
      <vt:lpstr>PowerPoint Presentation</vt:lpstr>
      <vt:lpstr>PowerPoint Presentation</vt:lpstr>
      <vt:lpstr>Choice of a statistical 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Analysis of Quantitative data Student’s t-test Hayley Carr &amp; Anne Segonds-Pichon v2025-02</vt:lpstr>
      <vt:lpstr>PowerPoint Presentation</vt:lpstr>
      <vt:lpstr>PowerPoint Presentation</vt:lpstr>
      <vt:lpstr>PowerPoint Presentation</vt:lpstr>
      <vt:lpstr>PowerPoint Presentation</vt:lpstr>
      <vt:lpstr>Student’s t-test </vt:lpstr>
      <vt:lpstr>Student’s t-test </vt:lpstr>
      <vt:lpstr>Example: coyotes.csv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Independent Student’s t-test To recap</vt:lpstr>
      <vt:lpstr>Independent Student’s t-test: results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R: changing format Simon Andrews, Anne Segonds-Pichon v2021-09</vt:lpstr>
      <vt:lpstr>PowerPoint Presentation</vt:lpstr>
      <vt:lpstr>PowerPoint Presentation</vt:lpstr>
      <vt:lpstr>PowerPoint Presentation</vt:lpstr>
      <vt:lpstr>PowerPoint Presentation</vt:lpstr>
      <vt:lpstr>Analysis of Quantitative data One-Way ANOVA Hayley Carr &amp; Anne Segonds-Pichon v2025-02</vt:lpstr>
      <vt:lpstr>PowerPoint Presentation</vt:lpstr>
      <vt:lpstr>PowerPoint Presentation</vt:lpstr>
      <vt:lpstr>PowerPoint Presentation</vt:lpstr>
      <vt:lpstr>Analysis of variance: how does it work?</vt:lpstr>
      <vt:lpstr>PowerPoint Presentation</vt:lpstr>
      <vt:lpstr>Analysis of variance: how does it work?</vt:lpstr>
      <vt:lpstr>Analysis of variance: how does it work?</vt:lpstr>
      <vt:lpstr>Analysis of variance: how does it work?</vt:lpstr>
      <vt:lpstr>Analysis of variance: how does it work?</vt:lpstr>
      <vt:lpstr>Analysis of variance: how does it work?</vt:lpstr>
      <vt:lpstr>Analysis of variance: how does it work?</vt:lpstr>
      <vt:lpstr>Analysis of variance: how does it work?</vt:lpstr>
      <vt:lpstr>PowerPoint Presentation</vt:lpstr>
      <vt:lpstr>Comparison of more than 2 means</vt:lpstr>
      <vt:lpstr>Familywise error rate</vt:lpstr>
      <vt:lpstr>PowerPoint Presentation</vt:lpstr>
      <vt:lpstr>Multiple testing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Analysis of Quantitative data Two-way ANOVA Hayley Carr &amp; Anne Segonds-Pichon v2025-02</vt:lpstr>
      <vt:lpstr>PowerPoint Presentation</vt:lpstr>
      <vt:lpstr>Two-way Analysis of Variance (Factorial ANOVA)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Analysis of Quantitative data Correlation &amp; linear regression Hayley Carr &amp; Anne Segonds-Pichon v2025-02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Correlation: Other considerations Outliers and High leverage 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Analysis of Quantitative data Introduction to Linear Modelling Hayley Carr &amp; Anne Segonds-Pichon v2025-02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protein.expression.csv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Analysis of Quantitative data Non parametric statistics Hayley Carr &amp; Anne Segonds-Pichon v2025-02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Analysis of Qualitative data Hayley Carr &amp; Anne Segonds-Pichon v2025-02</vt:lpstr>
      <vt:lpstr>PowerPoint Presentation</vt:lpstr>
      <vt:lpstr>Qualitative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Decision trees &amp; resources Hayley Carr v2024-05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Babraham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Segonds-Pichon</dc:creator>
  <cp:lastModifiedBy>Hayley Carr</cp:lastModifiedBy>
  <cp:revision>61</cp:revision>
  <dcterms:created xsi:type="dcterms:W3CDTF">2021-03-15T15:12:47Z</dcterms:created>
  <dcterms:modified xsi:type="dcterms:W3CDTF">2025-03-03T11:38:13Z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0x01010078BB2A8E7ACB254D882AFA7E95B70C32</vt:lpwstr>
  </property>
</Properties>
</file>